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10688400" cx="75636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6">
          <p15:clr>
            <a:srgbClr val="747775"/>
          </p15:clr>
        </p15:guide>
        <p15:guide id="2" pos="2382">
          <p15:clr>
            <a:srgbClr val="747775"/>
          </p15:clr>
        </p15:guide>
      </p15:sldGuideLst>
    </p:ext>
    <p:ext uri="GoogleSlidesCustomDataVersion2">
      <go:slidesCustomData xmlns:go="http://customooxmlschemas.google.com/" r:id="rId25" roundtripDataSignature="AMtx7mhGcsW/UKKplH0YK3IvTRms7eD3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6" orient="horz"/>
        <p:guide pos="238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6064" y="685800"/>
            <a:ext cx="242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d6b4d73ab7_0_0:notes"/>
          <p:cNvSpPr/>
          <p:nvPr>
            <p:ph idx="2" type="sldImg"/>
          </p:nvPr>
        </p:nvSpPr>
        <p:spPr>
          <a:xfrm>
            <a:off x="2216064" y="685800"/>
            <a:ext cx="242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d6b4d73ab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d6b4d73ab7_0_53:notes"/>
          <p:cNvSpPr/>
          <p:nvPr>
            <p:ph idx="2" type="sldImg"/>
          </p:nvPr>
        </p:nvSpPr>
        <p:spPr>
          <a:xfrm>
            <a:off x="2216064" y="685800"/>
            <a:ext cx="242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d6b4d73ab7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:notes"/>
          <p:cNvSpPr/>
          <p:nvPr>
            <p:ph idx="2" type="sldImg"/>
          </p:nvPr>
        </p:nvSpPr>
        <p:spPr>
          <a:xfrm>
            <a:off x="2216064" y="685800"/>
            <a:ext cx="242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" name="Google Shape;7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d6b4d73ab7_0_84:notes"/>
          <p:cNvSpPr/>
          <p:nvPr>
            <p:ph idx="2" type="sldImg"/>
          </p:nvPr>
        </p:nvSpPr>
        <p:spPr>
          <a:xfrm>
            <a:off x="2216064" y="685800"/>
            <a:ext cx="242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g3d6b4d73ab7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d6b4d73ab7_0_26:notes"/>
          <p:cNvSpPr/>
          <p:nvPr>
            <p:ph idx="2" type="sldImg"/>
          </p:nvPr>
        </p:nvSpPr>
        <p:spPr>
          <a:xfrm>
            <a:off x="2216064" y="685800"/>
            <a:ext cx="242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3d6b4d73ab7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d6b4d73ab7_0_319:notes"/>
          <p:cNvSpPr/>
          <p:nvPr>
            <p:ph idx="2" type="sldImg"/>
          </p:nvPr>
        </p:nvSpPr>
        <p:spPr>
          <a:xfrm>
            <a:off x="2216064" y="685800"/>
            <a:ext cx="242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d6b4d73ab7_0_3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d6b4d73ab7_0_159:notes"/>
          <p:cNvSpPr/>
          <p:nvPr>
            <p:ph idx="2" type="sldImg"/>
          </p:nvPr>
        </p:nvSpPr>
        <p:spPr>
          <a:xfrm>
            <a:off x="2216064" y="685800"/>
            <a:ext cx="242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g3d6b4d73ab7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d6b4d73ab7_0_96:notes"/>
          <p:cNvSpPr/>
          <p:nvPr>
            <p:ph idx="2" type="sldImg"/>
          </p:nvPr>
        </p:nvSpPr>
        <p:spPr>
          <a:xfrm>
            <a:off x="2216064" y="685800"/>
            <a:ext cx="242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g3d6b4d73ab7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d6b4d73ab7_0_114:notes"/>
          <p:cNvSpPr/>
          <p:nvPr>
            <p:ph idx="2" type="sldImg"/>
          </p:nvPr>
        </p:nvSpPr>
        <p:spPr>
          <a:xfrm>
            <a:off x="2216064" y="685800"/>
            <a:ext cx="242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g3d6b4d73ab7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9887035f18_0_5:notes"/>
          <p:cNvSpPr/>
          <p:nvPr>
            <p:ph idx="2" type="sldImg"/>
          </p:nvPr>
        </p:nvSpPr>
        <p:spPr>
          <a:xfrm>
            <a:off x="2216064" y="685800"/>
            <a:ext cx="242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g39887035f1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b8d8035848_0_1:notes"/>
          <p:cNvSpPr/>
          <p:nvPr>
            <p:ph idx="2" type="sldImg"/>
          </p:nvPr>
        </p:nvSpPr>
        <p:spPr>
          <a:xfrm>
            <a:off x="2216064" y="685800"/>
            <a:ext cx="242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" name="Google Shape;180;g3b8d803584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d6b4d73ab7_0_250:notes"/>
          <p:cNvSpPr/>
          <p:nvPr>
            <p:ph idx="2" type="sldImg"/>
          </p:nvPr>
        </p:nvSpPr>
        <p:spPr>
          <a:xfrm>
            <a:off x="2216064" y="685800"/>
            <a:ext cx="242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2" name="Google Shape;192;g3d6b4d73ab7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d6b4d73ab7_0_203:notes"/>
          <p:cNvSpPr/>
          <p:nvPr>
            <p:ph idx="2" type="sldImg"/>
          </p:nvPr>
        </p:nvSpPr>
        <p:spPr>
          <a:xfrm>
            <a:off x="2216064" y="685800"/>
            <a:ext cx="242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g3d6b4d73ab7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:notes"/>
          <p:cNvSpPr/>
          <p:nvPr>
            <p:ph idx="2" type="sldImg"/>
          </p:nvPr>
        </p:nvSpPr>
        <p:spPr>
          <a:xfrm>
            <a:off x="2216064" y="685800"/>
            <a:ext cx="242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975ddca517_1_5:notes"/>
          <p:cNvSpPr/>
          <p:nvPr>
            <p:ph idx="2" type="sldImg"/>
          </p:nvPr>
        </p:nvSpPr>
        <p:spPr>
          <a:xfrm>
            <a:off x="2216064" y="685800"/>
            <a:ext cx="242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1" name="Google Shape;231;g3975ddca517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d6b4d73ab7_0_234:notes"/>
          <p:cNvSpPr/>
          <p:nvPr>
            <p:ph idx="2" type="sldImg"/>
          </p:nvPr>
        </p:nvSpPr>
        <p:spPr>
          <a:xfrm>
            <a:off x="2216064" y="685800"/>
            <a:ext cx="242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g3d6b4d73ab7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d6b4d73ab7_0_270:notes"/>
          <p:cNvSpPr/>
          <p:nvPr>
            <p:ph idx="2" type="sldImg"/>
          </p:nvPr>
        </p:nvSpPr>
        <p:spPr>
          <a:xfrm>
            <a:off x="2216064" y="685800"/>
            <a:ext cx="242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6" name="Google Shape;256;g3d6b4d73ab7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d6b4d73ab7_0_301:notes"/>
          <p:cNvSpPr/>
          <p:nvPr>
            <p:ph idx="2" type="sldImg"/>
          </p:nvPr>
        </p:nvSpPr>
        <p:spPr>
          <a:xfrm>
            <a:off x="2216064" y="685800"/>
            <a:ext cx="242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g3d6b4d73ab7_0_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975ddca517_1_61:notes"/>
          <p:cNvSpPr/>
          <p:nvPr>
            <p:ph idx="2" type="sldImg"/>
          </p:nvPr>
        </p:nvSpPr>
        <p:spPr>
          <a:xfrm>
            <a:off x="2216064" y="685800"/>
            <a:ext cx="24264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0" name="Google Shape;280;g3975ddca517_1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FFF2CC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ctrTitle"/>
          </p:nvPr>
        </p:nvSpPr>
        <p:spPr>
          <a:xfrm>
            <a:off x="257834" y="1547257"/>
            <a:ext cx="7047900" cy="4265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6"/>
          <p:cNvSpPr txBox="1"/>
          <p:nvPr>
            <p:ph idx="1" type="subTitle"/>
          </p:nvPr>
        </p:nvSpPr>
        <p:spPr>
          <a:xfrm>
            <a:off x="257827" y="5889426"/>
            <a:ext cx="7047900" cy="16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6"/>
          <p:cNvSpPr txBox="1"/>
          <p:nvPr>
            <p:ph idx="12" type="sldNum"/>
          </p:nvPr>
        </p:nvSpPr>
        <p:spPr>
          <a:xfrm>
            <a:off x="7008124" y="9690352"/>
            <a:ext cx="453900" cy="8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7"/>
          <p:cNvSpPr txBox="1"/>
          <p:nvPr>
            <p:ph type="title"/>
          </p:nvPr>
        </p:nvSpPr>
        <p:spPr>
          <a:xfrm>
            <a:off x="257827" y="4469553"/>
            <a:ext cx="7047900" cy="174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7"/>
          <p:cNvSpPr txBox="1"/>
          <p:nvPr>
            <p:ph idx="12" type="sldNum"/>
          </p:nvPr>
        </p:nvSpPr>
        <p:spPr>
          <a:xfrm>
            <a:off x="7008124" y="9690352"/>
            <a:ext cx="453900" cy="8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8"/>
          <p:cNvSpPr txBox="1"/>
          <p:nvPr>
            <p:ph type="title"/>
          </p:nvPr>
        </p:nvSpPr>
        <p:spPr>
          <a:xfrm>
            <a:off x="257827" y="924780"/>
            <a:ext cx="7047900" cy="11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8"/>
          <p:cNvSpPr txBox="1"/>
          <p:nvPr>
            <p:ph idx="1" type="body"/>
          </p:nvPr>
        </p:nvSpPr>
        <p:spPr>
          <a:xfrm>
            <a:off x="257827" y="2394889"/>
            <a:ext cx="7047900" cy="70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2" type="sldNum"/>
          </p:nvPr>
        </p:nvSpPr>
        <p:spPr>
          <a:xfrm>
            <a:off x="7008124" y="9690352"/>
            <a:ext cx="453900" cy="8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9"/>
          <p:cNvSpPr txBox="1"/>
          <p:nvPr>
            <p:ph type="title"/>
          </p:nvPr>
        </p:nvSpPr>
        <p:spPr>
          <a:xfrm>
            <a:off x="257827" y="924780"/>
            <a:ext cx="7047900" cy="11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9"/>
          <p:cNvSpPr txBox="1"/>
          <p:nvPr>
            <p:ph idx="1" type="body"/>
          </p:nvPr>
        </p:nvSpPr>
        <p:spPr>
          <a:xfrm>
            <a:off x="257827" y="2394889"/>
            <a:ext cx="3308700" cy="70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9"/>
          <p:cNvSpPr txBox="1"/>
          <p:nvPr>
            <p:ph idx="2" type="body"/>
          </p:nvPr>
        </p:nvSpPr>
        <p:spPr>
          <a:xfrm>
            <a:off x="3997194" y="2394889"/>
            <a:ext cx="3308700" cy="70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7008124" y="9690352"/>
            <a:ext cx="453900" cy="8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257827" y="924780"/>
            <a:ext cx="7047900" cy="11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2" type="sldNum"/>
          </p:nvPr>
        </p:nvSpPr>
        <p:spPr>
          <a:xfrm>
            <a:off x="7008124" y="9690352"/>
            <a:ext cx="453900" cy="8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1"/>
          <p:cNvSpPr txBox="1"/>
          <p:nvPr>
            <p:ph type="title"/>
          </p:nvPr>
        </p:nvSpPr>
        <p:spPr>
          <a:xfrm>
            <a:off x="257827" y="1154559"/>
            <a:ext cx="2322600" cy="1570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11"/>
          <p:cNvSpPr txBox="1"/>
          <p:nvPr>
            <p:ph idx="1" type="body"/>
          </p:nvPr>
        </p:nvSpPr>
        <p:spPr>
          <a:xfrm>
            <a:off x="257827" y="2887645"/>
            <a:ext cx="2322600" cy="66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11"/>
          <p:cNvSpPr txBox="1"/>
          <p:nvPr>
            <p:ph idx="12" type="sldNum"/>
          </p:nvPr>
        </p:nvSpPr>
        <p:spPr>
          <a:xfrm>
            <a:off x="7008124" y="9690352"/>
            <a:ext cx="453900" cy="8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2"/>
          <p:cNvSpPr txBox="1"/>
          <p:nvPr>
            <p:ph type="title"/>
          </p:nvPr>
        </p:nvSpPr>
        <p:spPr>
          <a:xfrm>
            <a:off x="405518" y="935430"/>
            <a:ext cx="5267100" cy="850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2"/>
          <p:cNvSpPr txBox="1"/>
          <p:nvPr>
            <p:ph idx="12" type="sldNum"/>
          </p:nvPr>
        </p:nvSpPr>
        <p:spPr>
          <a:xfrm>
            <a:off x="7008124" y="9690352"/>
            <a:ext cx="453900" cy="8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3"/>
          <p:cNvSpPr/>
          <p:nvPr/>
        </p:nvSpPr>
        <p:spPr>
          <a:xfrm>
            <a:off x="3781800" y="-260"/>
            <a:ext cx="3781800" cy="1068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3"/>
          <p:cNvSpPr txBox="1"/>
          <p:nvPr>
            <p:ph type="title"/>
          </p:nvPr>
        </p:nvSpPr>
        <p:spPr>
          <a:xfrm>
            <a:off x="219612" y="2562587"/>
            <a:ext cx="3345900" cy="3080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3"/>
          <p:cNvSpPr txBox="1"/>
          <p:nvPr>
            <p:ph idx="1" type="subTitle"/>
          </p:nvPr>
        </p:nvSpPr>
        <p:spPr>
          <a:xfrm>
            <a:off x="219612" y="5824903"/>
            <a:ext cx="3345900" cy="25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3"/>
          <p:cNvSpPr txBox="1"/>
          <p:nvPr>
            <p:ph idx="2" type="body"/>
          </p:nvPr>
        </p:nvSpPr>
        <p:spPr>
          <a:xfrm>
            <a:off x="4085783" y="1504657"/>
            <a:ext cx="3173700" cy="767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3"/>
          <p:cNvSpPr txBox="1"/>
          <p:nvPr>
            <p:ph idx="12" type="sldNum"/>
          </p:nvPr>
        </p:nvSpPr>
        <p:spPr>
          <a:xfrm>
            <a:off x="7008124" y="9690352"/>
            <a:ext cx="453900" cy="8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4"/>
          <p:cNvSpPr txBox="1"/>
          <p:nvPr>
            <p:ph idx="1" type="body"/>
          </p:nvPr>
        </p:nvSpPr>
        <p:spPr>
          <a:xfrm>
            <a:off x="257827" y="8791305"/>
            <a:ext cx="4962000" cy="125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7008124" y="9690352"/>
            <a:ext cx="453900" cy="8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hasCustomPrompt="1" type="title"/>
          </p:nvPr>
        </p:nvSpPr>
        <p:spPr>
          <a:xfrm>
            <a:off x="257827" y="2298572"/>
            <a:ext cx="7047900" cy="4080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257827" y="6550450"/>
            <a:ext cx="7047900" cy="27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2" type="sldNum"/>
          </p:nvPr>
        </p:nvSpPr>
        <p:spPr>
          <a:xfrm>
            <a:off x="7008124" y="9690352"/>
            <a:ext cx="453900" cy="8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6"/>
          <p:cNvSpPr txBox="1"/>
          <p:nvPr>
            <p:ph idx="12" type="sldNum"/>
          </p:nvPr>
        </p:nvSpPr>
        <p:spPr>
          <a:xfrm>
            <a:off x="7008124" y="9690352"/>
            <a:ext cx="453900" cy="8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/>
          <p:nvPr>
            <p:ph type="title"/>
          </p:nvPr>
        </p:nvSpPr>
        <p:spPr>
          <a:xfrm>
            <a:off x="257827" y="924780"/>
            <a:ext cx="7047900" cy="11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5"/>
          <p:cNvSpPr txBox="1"/>
          <p:nvPr>
            <p:ph idx="1" type="body"/>
          </p:nvPr>
        </p:nvSpPr>
        <p:spPr>
          <a:xfrm>
            <a:off x="257827" y="2394889"/>
            <a:ext cx="7047900" cy="70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5"/>
          <p:cNvSpPr txBox="1"/>
          <p:nvPr>
            <p:ph idx="12" type="sldNum"/>
          </p:nvPr>
        </p:nvSpPr>
        <p:spPr>
          <a:xfrm>
            <a:off x="7008124" y="9690352"/>
            <a:ext cx="453900" cy="8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4.jpg"/><Relationship Id="rId5" Type="http://schemas.openxmlformats.org/officeDocument/2006/relationships/image" Target="../media/image3.png"/><Relationship Id="rId6" Type="http://schemas.openxmlformats.org/officeDocument/2006/relationships/image" Target="../media/image3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3.png"/><Relationship Id="rId5" Type="http://schemas.openxmlformats.org/officeDocument/2006/relationships/image" Target="../media/image26.png"/><Relationship Id="rId6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4.jpg"/><Relationship Id="rId5" Type="http://schemas.openxmlformats.org/officeDocument/2006/relationships/image" Target="../media/image3.png"/><Relationship Id="rId6" Type="http://schemas.openxmlformats.org/officeDocument/2006/relationships/image" Target="../media/image2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4.jpg"/><Relationship Id="rId5" Type="http://schemas.openxmlformats.org/officeDocument/2006/relationships/image" Target="../media/image3.png"/><Relationship Id="rId6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4.jpg"/><Relationship Id="rId6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4.jpg"/><Relationship Id="rId5" Type="http://schemas.openxmlformats.org/officeDocument/2006/relationships/image" Target="../media/image3.png"/><Relationship Id="rId6" Type="http://schemas.openxmlformats.org/officeDocument/2006/relationships/image" Target="../media/image3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4.jpg"/><Relationship Id="rId5" Type="http://schemas.openxmlformats.org/officeDocument/2006/relationships/image" Target="../media/image3.png"/><Relationship Id="rId6" Type="http://schemas.openxmlformats.org/officeDocument/2006/relationships/image" Target="../media/image16.jpg"/><Relationship Id="rId7" Type="http://schemas.openxmlformats.org/officeDocument/2006/relationships/hyperlink" Target="http://drive.google.com/file/d/1lcBjEttsQlNaZ_QlCaCPlAgqc_qcTDLE/view" TargetMode="External"/><Relationship Id="rId8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4.jpg"/><Relationship Id="rId5" Type="http://schemas.openxmlformats.org/officeDocument/2006/relationships/image" Target="../media/image3.png"/><Relationship Id="rId6" Type="http://schemas.openxmlformats.org/officeDocument/2006/relationships/image" Target="../media/image28.png"/><Relationship Id="rId7" Type="http://schemas.openxmlformats.org/officeDocument/2006/relationships/image" Target="../media/image3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g"/><Relationship Id="rId4" Type="http://schemas.openxmlformats.org/officeDocument/2006/relationships/image" Target="../media/image10.jpg"/><Relationship Id="rId9" Type="http://schemas.openxmlformats.org/officeDocument/2006/relationships/image" Target="../media/image3.png"/><Relationship Id="rId5" Type="http://schemas.openxmlformats.org/officeDocument/2006/relationships/image" Target="../media/image7.png"/><Relationship Id="rId6" Type="http://schemas.openxmlformats.org/officeDocument/2006/relationships/image" Target="../media/image15.png"/><Relationship Id="rId7" Type="http://schemas.openxmlformats.org/officeDocument/2006/relationships/image" Target="../media/image1.png"/><Relationship Id="rId8" Type="http://schemas.openxmlformats.org/officeDocument/2006/relationships/image" Target="../media/image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12.png"/><Relationship Id="rId5" Type="http://schemas.openxmlformats.org/officeDocument/2006/relationships/image" Target="../media/image9.png"/><Relationship Id="rId6" Type="http://schemas.openxmlformats.org/officeDocument/2006/relationships/image" Target="../media/image1.png"/><Relationship Id="rId7" Type="http://schemas.openxmlformats.org/officeDocument/2006/relationships/image" Target="../media/image4.jpg"/><Relationship Id="rId8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Relationship Id="rId4" Type="http://schemas.openxmlformats.org/officeDocument/2006/relationships/image" Target="../media/image14.jpg"/><Relationship Id="rId5" Type="http://schemas.openxmlformats.org/officeDocument/2006/relationships/image" Target="../media/image1.png"/><Relationship Id="rId6" Type="http://schemas.openxmlformats.org/officeDocument/2006/relationships/image" Target="../media/image4.jpg"/><Relationship Id="rId7" Type="http://schemas.openxmlformats.org/officeDocument/2006/relationships/image" Target="../media/image3.png"/><Relationship Id="rId8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4.jpg"/><Relationship Id="rId5" Type="http://schemas.openxmlformats.org/officeDocument/2006/relationships/image" Target="../media/image3.png"/><Relationship Id="rId6" Type="http://schemas.openxmlformats.org/officeDocument/2006/relationships/image" Target="../media/image33.png"/><Relationship Id="rId7" Type="http://schemas.openxmlformats.org/officeDocument/2006/relationships/image" Target="../media/image21.png"/><Relationship Id="rId8" Type="http://schemas.openxmlformats.org/officeDocument/2006/relationships/hyperlink" Target="https://drive.google.com/file/d/1tROp4vjvMqW9XtqMu5QIEbVbVYuLTl4k/view?usp=sharing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4.jpg"/><Relationship Id="rId5" Type="http://schemas.openxmlformats.org/officeDocument/2006/relationships/image" Target="../media/image3.png"/><Relationship Id="rId6" Type="http://schemas.openxmlformats.org/officeDocument/2006/relationships/image" Target="../media/image18.jpg"/><Relationship Id="rId7" Type="http://schemas.openxmlformats.org/officeDocument/2006/relationships/hyperlink" Target="http://drive.google.com/file/d/17DOaRgWUq3KnXei50P1x-D0mX0RBJfQm/view" TargetMode="External"/><Relationship Id="rId8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4.jpg"/><Relationship Id="rId5" Type="http://schemas.openxmlformats.org/officeDocument/2006/relationships/image" Target="../media/image3.png"/><Relationship Id="rId6" Type="http://schemas.openxmlformats.org/officeDocument/2006/relationships/image" Target="../media/image25.jpg"/><Relationship Id="rId7" Type="http://schemas.openxmlformats.org/officeDocument/2006/relationships/hyperlink" Target="https://drive.google.com/file/d/1R2NtLBrWhAGGunbamafwiBDTuamhPtb0/view?usp=sharing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4.jpg"/><Relationship Id="rId5" Type="http://schemas.openxmlformats.org/officeDocument/2006/relationships/image" Target="../media/image3.png"/><Relationship Id="rId6" Type="http://schemas.openxmlformats.org/officeDocument/2006/relationships/image" Target="../media/image2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4.jpg"/><Relationship Id="rId5" Type="http://schemas.openxmlformats.org/officeDocument/2006/relationships/image" Target="../media/image3.png"/><Relationship Id="rId6" Type="http://schemas.openxmlformats.org/officeDocument/2006/relationships/hyperlink" Target="http://drive.google.com/file/d/1KdWhwTG6KKAuCPtuQ5nsrYc67cYKCO4T/view" TargetMode="External"/><Relationship Id="rId7" Type="http://schemas.openxmlformats.org/officeDocument/2006/relationships/image" Target="../media/image5.png"/><Relationship Id="rId8" Type="http://schemas.openxmlformats.org/officeDocument/2006/relationships/image" Target="../media/image3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Relationship Id="rId4" Type="http://schemas.openxmlformats.org/officeDocument/2006/relationships/image" Target="../media/image4.jpg"/><Relationship Id="rId5" Type="http://schemas.openxmlformats.org/officeDocument/2006/relationships/image" Target="../media/image3.png"/><Relationship Id="rId6" Type="http://schemas.openxmlformats.org/officeDocument/2006/relationships/image" Target="../media/image2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Relationship Id="rId4" Type="http://schemas.openxmlformats.org/officeDocument/2006/relationships/image" Target="../media/image4.jpg"/><Relationship Id="rId5" Type="http://schemas.openxmlformats.org/officeDocument/2006/relationships/image" Target="../media/image3.png"/><Relationship Id="rId6" Type="http://schemas.openxmlformats.org/officeDocument/2006/relationships/image" Target="../media/image3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Relationship Id="rId4" Type="http://schemas.openxmlformats.org/officeDocument/2006/relationships/image" Target="../media/image4.jpg"/><Relationship Id="rId5" Type="http://schemas.openxmlformats.org/officeDocument/2006/relationships/image" Target="../media/image3.png"/><Relationship Id="rId6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d6b4d73ab7_0_0"/>
          <p:cNvSpPr txBox="1"/>
          <p:nvPr>
            <p:ph type="ctrTitle"/>
          </p:nvPr>
        </p:nvSpPr>
        <p:spPr>
          <a:xfrm>
            <a:off x="257850" y="1969629"/>
            <a:ext cx="7047900" cy="164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58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/>
              <a:t>Making Bills Easier to Understand: Promoting Accessibility and Inclusivity</a:t>
            </a:r>
            <a:endParaRPr/>
          </a:p>
        </p:txBody>
      </p:sp>
      <p:pic>
        <p:nvPicPr>
          <p:cNvPr id="55" name="Google Shape;55;g3d6b4d73ab7_0_0" title="OVOF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9500" y="98025"/>
            <a:ext cx="1745225" cy="105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g3d6b4d73ab7_0_0" title="waarc logo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5951" y="98030"/>
            <a:ext cx="1745225" cy="981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g3d6b4d73ab7_0_0" title="shef log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7925" y="197525"/>
            <a:ext cx="237625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g3d6b4d73ab7_0_0" title="Hilly Natural Mountains Aesthetics Mood Photo Collage (1)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5575" y="4304875"/>
            <a:ext cx="7291690" cy="58333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d6b4d73ab7_0_53"/>
          <p:cNvSpPr txBox="1"/>
          <p:nvPr>
            <p:ph type="ctrTitle"/>
          </p:nvPr>
        </p:nvSpPr>
        <p:spPr>
          <a:xfrm>
            <a:off x="322200" y="1694304"/>
            <a:ext cx="7047900" cy="164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58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/>
              <a:t>Making Bills Easier to Understand: Promoting Accessibility and Inclusivity</a:t>
            </a:r>
            <a:endParaRPr/>
          </a:p>
        </p:txBody>
      </p:sp>
      <p:grpSp>
        <p:nvGrpSpPr>
          <p:cNvPr id="64" name="Google Shape;64;g3d6b4d73ab7_0_53"/>
          <p:cNvGrpSpPr/>
          <p:nvPr/>
        </p:nvGrpSpPr>
        <p:grpSpPr>
          <a:xfrm>
            <a:off x="198461" y="4055934"/>
            <a:ext cx="7171943" cy="4719335"/>
            <a:chOff x="257825" y="6434350"/>
            <a:chExt cx="7047900" cy="2057700"/>
          </a:xfrm>
        </p:grpSpPr>
        <p:sp>
          <p:nvSpPr>
            <p:cNvPr id="65" name="Google Shape;65;g3d6b4d73ab7_0_53"/>
            <p:cNvSpPr/>
            <p:nvPr/>
          </p:nvSpPr>
          <p:spPr>
            <a:xfrm>
              <a:off x="257825" y="6434350"/>
              <a:ext cx="7047900" cy="2057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g3d6b4d73ab7_0_53"/>
            <p:cNvSpPr txBox="1"/>
            <p:nvPr/>
          </p:nvSpPr>
          <p:spPr>
            <a:xfrm>
              <a:off x="2571788" y="6701645"/>
              <a:ext cx="4647600" cy="179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406400" lvl="0" marL="457200" rtl="0" algn="just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Char char="-"/>
              </a:pPr>
              <a:r>
                <a:rPr b="1" lang="en-GB" sz="2800">
                  <a:solidFill>
                    <a:schemeClr val="dk1"/>
                  </a:solidFill>
                </a:rPr>
                <a:t>Bev Enion</a:t>
              </a:r>
              <a:endParaRPr b="1" sz="2800">
                <a:solidFill>
                  <a:schemeClr val="dk1"/>
                </a:solidFill>
              </a:endParaRPr>
            </a:p>
            <a:p>
              <a:pPr indent="-406400" lvl="0" marL="457200" rtl="0" algn="just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Char char="-"/>
              </a:pPr>
              <a:r>
                <a:rPr b="1" lang="en-GB" sz="2800">
                  <a:solidFill>
                    <a:schemeClr val="dk1"/>
                  </a:solidFill>
                </a:rPr>
                <a:t>Leyla Jabbarzade &amp;</a:t>
              </a:r>
              <a:r>
                <a:rPr b="1" lang="en-GB" sz="2800">
                  <a:solidFill>
                    <a:schemeClr val="dk1"/>
                  </a:solidFill>
                </a:rPr>
                <a:t> </a:t>
              </a:r>
              <a:endParaRPr b="1" sz="2800">
                <a:solidFill>
                  <a:schemeClr val="dk1"/>
                </a:solidFill>
              </a:endParaRPr>
            </a:p>
            <a:p>
              <a:pPr indent="-406400" lvl="0" marL="457200" rtl="0" algn="just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Char char="-"/>
              </a:pPr>
              <a:r>
                <a:rPr b="1" lang="en-GB" sz="2800">
                  <a:solidFill>
                    <a:schemeClr val="dk1"/>
                  </a:solidFill>
                </a:rPr>
                <a:t>Turana Abdullayeva </a:t>
              </a:r>
              <a:r>
                <a:rPr lang="en-GB" sz="2800">
                  <a:solidFill>
                    <a:schemeClr val="dk1"/>
                  </a:solidFill>
                </a:rPr>
                <a:t>from </a:t>
              </a:r>
              <a:r>
                <a:rPr b="1" lang="en-GB" sz="2800">
                  <a:solidFill>
                    <a:schemeClr val="dk1"/>
                  </a:solidFill>
                </a:rPr>
                <a:t>the Univeristy of Sheffield </a:t>
              </a:r>
              <a:endParaRPr b="1" sz="2800">
                <a:solidFill>
                  <a:schemeClr val="dk1"/>
                </a:solidFill>
              </a:endParaRPr>
            </a:p>
            <a:p>
              <a:pPr indent="-406400" lvl="0" marL="457200" rtl="0" algn="just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Char char="-"/>
              </a:pPr>
              <a:r>
                <a:rPr b="1" lang="en-GB" sz="2800">
                  <a:solidFill>
                    <a:schemeClr val="dk1"/>
                  </a:solidFill>
                </a:rPr>
                <a:t>Members</a:t>
              </a:r>
              <a:r>
                <a:rPr lang="en-GB" sz="2800">
                  <a:solidFill>
                    <a:schemeClr val="dk1"/>
                  </a:solidFill>
                </a:rPr>
                <a:t> from </a:t>
              </a:r>
              <a:r>
                <a:rPr b="1" lang="en-GB" sz="2800">
                  <a:solidFill>
                    <a:schemeClr val="dk1"/>
                  </a:solidFill>
                </a:rPr>
                <a:t>Our Vision Our Future (OVOF)</a:t>
              </a:r>
              <a:endParaRPr b="1" sz="2800">
                <a:solidFill>
                  <a:schemeClr val="dk1"/>
                </a:solidFill>
              </a:endParaRPr>
            </a:p>
            <a:p>
              <a:pPr indent="0" lvl="0" marL="0" marR="0" rtl="0" algn="just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t/>
              </a:r>
              <a:endParaRPr sz="2500">
                <a:solidFill>
                  <a:schemeClr val="dk1"/>
                </a:solidFill>
              </a:endParaRPr>
            </a:p>
          </p:txBody>
        </p:sp>
      </p:grpSp>
      <p:pic>
        <p:nvPicPr>
          <p:cNvPr id="67" name="Google Shape;67;g3d6b4d73ab7_0_53" title="waarc log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5951" y="98030"/>
            <a:ext cx="1745225" cy="981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g3d6b4d73ab7_0_53" title="shef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7925" y="197525"/>
            <a:ext cx="237625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g3d6b4d73ab7_0_53" title="te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2200" y="5300137"/>
            <a:ext cx="2230949" cy="2230949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g3d6b4d73ab7_0_53" title="OVOF Log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19500" y="98025"/>
            <a:ext cx="1745225" cy="105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"/>
          <p:cNvSpPr txBox="1"/>
          <p:nvPr/>
        </p:nvSpPr>
        <p:spPr>
          <a:xfrm>
            <a:off x="270775" y="4571450"/>
            <a:ext cx="7170600" cy="34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rPr b="0" i="0" lang="en-GB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Our Vision Our Future</a:t>
            </a:r>
            <a:r>
              <a:rPr lang="en-GB" sz="2500">
                <a:solidFill>
                  <a:schemeClr val="dk1"/>
                </a:solidFill>
              </a:rPr>
              <a:t>:</a:t>
            </a:r>
            <a:r>
              <a:rPr b="0" i="0" lang="en-GB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735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-"/>
            </a:pPr>
            <a:r>
              <a:rPr lang="en-GB" sz="2500">
                <a:solidFill>
                  <a:schemeClr val="dk1"/>
                </a:solidFill>
              </a:rPr>
              <a:t>Is </a:t>
            </a:r>
            <a:r>
              <a:rPr b="0" i="0" lang="en-GB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b="0" i="0" lang="en-GB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Disabled People’s Organisation for</a:t>
            </a:r>
            <a:r>
              <a:rPr lang="en-GB" sz="2500">
                <a:solidFill>
                  <a:schemeClr val="dk1"/>
                </a:solidFill>
              </a:rPr>
              <a:t> </a:t>
            </a:r>
            <a:r>
              <a:rPr b="1" i="0" lang="en-GB" sz="2500" u="none" cap="none" strike="noStrike">
                <a:solidFill>
                  <a:schemeClr val="dk1"/>
                </a:solidFill>
              </a:rPr>
              <a:t>adults with learning disabilities;</a:t>
            </a:r>
            <a:endParaRPr b="1" sz="2500">
              <a:solidFill>
                <a:schemeClr val="dk1"/>
              </a:solidFill>
            </a:endParaRPr>
          </a:p>
          <a:p>
            <a:pPr indent="-3873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-"/>
            </a:pPr>
            <a:r>
              <a:rPr b="1" lang="en-GB" sz="2500">
                <a:solidFill>
                  <a:schemeClr val="dk1"/>
                </a:solidFill>
              </a:rPr>
              <a:t>Run</a:t>
            </a:r>
            <a:r>
              <a:rPr lang="en-GB" sz="2500">
                <a:solidFill>
                  <a:schemeClr val="dk1"/>
                </a:solidFill>
              </a:rPr>
              <a:t> by adults with learning disabilities;</a:t>
            </a:r>
            <a:endParaRPr sz="2500">
              <a:solidFill>
                <a:schemeClr val="dk1"/>
              </a:solidFill>
            </a:endParaRPr>
          </a:p>
          <a:p>
            <a:pPr indent="-3873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-"/>
            </a:pPr>
            <a:r>
              <a:rPr b="1" lang="en-GB" sz="2500">
                <a:solidFill>
                  <a:schemeClr val="dk1"/>
                </a:solidFill>
              </a:rPr>
              <a:t>Supports</a:t>
            </a:r>
            <a:r>
              <a:rPr lang="en-GB" sz="2500">
                <a:solidFill>
                  <a:schemeClr val="dk1"/>
                </a:solidFill>
              </a:rPr>
              <a:t> independent living.</a:t>
            </a:r>
            <a:endParaRPr sz="25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</a:endParaRPr>
          </a:p>
        </p:txBody>
      </p:sp>
      <p:pic>
        <p:nvPicPr>
          <p:cNvPr id="76" name="Google Shape;76;p1" title="OVOF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9500" y="98025"/>
            <a:ext cx="1745225" cy="105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" title="waarc logo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5951" y="98030"/>
            <a:ext cx="1745225" cy="981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" title="shef log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7925" y="197525"/>
            <a:ext cx="2376250" cy="720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9" name="Google Shape;79;p1"/>
          <p:cNvGrpSpPr/>
          <p:nvPr/>
        </p:nvGrpSpPr>
        <p:grpSpPr>
          <a:xfrm>
            <a:off x="393550" y="2076750"/>
            <a:ext cx="7047900" cy="2057700"/>
            <a:chOff x="257825" y="6434350"/>
            <a:chExt cx="7047900" cy="2057700"/>
          </a:xfrm>
        </p:grpSpPr>
        <p:sp>
          <p:nvSpPr>
            <p:cNvPr id="80" name="Google Shape;80;p1"/>
            <p:cNvSpPr/>
            <p:nvPr/>
          </p:nvSpPr>
          <p:spPr>
            <a:xfrm>
              <a:off x="257825" y="6434350"/>
              <a:ext cx="7047900" cy="2057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1"/>
            <p:cNvSpPr txBox="1"/>
            <p:nvPr/>
          </p:nvSpPr>
          <p:spPr>
            <a:xfrm>
              <a:off x="3005400" y="7103200"/>
              <a:ext cx="40236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rPr b="1" lang="en-GB" sz="2500">
                  <a:solidFill>
                    <a:schemeClr val="dk1"/>
                  </a:solidFill>
                </a:rPr>
                <a:t>Who We Worked With</a:t>
              </a:r>
              <a:endParaRPr b="1" i="0" sz="2500" u="none" cap="none" strike="noStrike">
                <a:solidFill>
                  <a:schemeClr val="dk1"/>
                </a:solidFill>
              </a:endParaRPr>
            </a:p>
          </p:txBody>
        </p:sp>
      </p:grpSp>
      <p:pic>
        <p:nvPicPr>
          <p:cNvPr id="82" name="Google Shape;82;p1" title="working-together-3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7925" y="2159825"/>
            <a:ext cx="1891551" cy="1891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d6b4d73ab7_0_84"/>
          <p:cNvSpPr txBox="1"/>
          <p:nvPr/>
        </p:nvSpPr>
        <p:spPr>
          <a:xfrm>
            <a:off x="349450" y="4146050"/>
            <a:ext cx="6815100" cy="40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 sz="2500">
                <a:solidFill>
                  <a:schemeClr val="dk1"/>
                </a:solidFill>
              </a:rPr>
              <a:t>We wanted to:</a:t>
            </a:r>
            <a:endParaRPr b="1" sz="2500">
              <a:solidFill>
                <a:schemeClr val="dk1"/>
              </a:solidFill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lang="en-GB" sz="2500">
                <a:solidFill>
                  <a:schemeClr val="dk1"/>
                </a:solidFill>
              </a:rPr>
              <a:t>Make bills </a:t>
            </a:r>
            <a:r>
              <a:rPr b="1" lang="en-GB" sz="2500">
                <a:solidFill>
                  <a:schemeClr val="dk1"/>
                </a:solidFill>
              </a:rPr>
              <a:t>easier</a:t>
            </a:r>
            <a:r>
              <a:rPr lang="en-GB" sz="2500">
                <a:solidFill>
                  <a:schemeClr val="dk1"/>
                </a:solidFill>
              </a:rPr>
              <a:t> to understand</a:t>
            </a:r>
            <a:endParaRPr sz="2500">
              <a:solidFill>
                <a:schemeClr val="dk1"/>
              </a:solidFill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lang="en-GB" sz="2500">
                <a:solidFill>
                  <a:schemeClr val="dk1"/>
                </a:solidFill>
              </a:rPr>
              <a:t>Make information </a:t>
            </a:r>
            <a:r>
              <a:rPr b="1" lang="en-GB" sz="2500">
                <a:solidFill>
                  <a:schemeClr val="dk1"/>
                </a:solidFill>
              </a:rPr>
              <a:t>clear</a:t>
            </a:r>
            <a:r>
              <a:rPr lang="en-GB" sz="2500">
                <a:solidFill>
                  <a:schemeClr val="dk1"/>
                </a:solidFill>
              </a:rPr>
              <a:t> and simple</a:t>
            </a:r>
            <a:endParaRPr sz="2500">
              <a:solidFill>
                <a:schemeClr val="dk1"/>
              </a:solidFill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lang="en-GB" sz="2500">
                <a:solidFill>
                  <a:schemeClr val="dk1"/>
                </a:solidFill>
              </a:rPr>
              <a:t>Help people feel more </a:t>
            </a:r>
            <a:r>
              <a:rPr b="1" lang="en-GB" sz="2500">
                <a:solidFill>
                  <a:schemeClr val="dk1"/>
                </a:solidFill>
              </a:rPr>
              <a:t>independent</a:t>
            </a:r>
            <a:endParaRPr b="1" sz="2500">
              <a:solidFill>
                <a:schemeClr val="dk1"/>
              </a:solidFill>
            </a:endParaRPr>
          </a:p>
        </p:txBody>
      </p:sp>
      <p:grpSp>
        <p:nvGrpSpPr>
          <p:cNvPr id="88" name="Google Shape;88;g3d6b4d73ab7_0_84"/>
          <p:cNvGrpSpPr/>
          <p:nvPr/>
        </p:nvGrpSpPr>
        <p:grpSpPr>
          <a:xfrm>
            <a:off x="221886" y="1997982"/>
            <a:ext cx="7119084" cy="1702953"/>
            <a:chOff x="371787" y="2488331"/>
            <a:chExt cx="7047900" cy="2057700"/>
          </a:xfrm>
        </p:grpSpPr>
        <p:sp>
          <p:nvSpPr>
            <p:cNvPr id="89" name="Google Shape;89;g3d6b4d73ab7_0_84"/>
            <p:cNvSpPr/>
            <p:nvPr/>
          </p:nvSpPr>
          <p:spPr>
            <a:xfrm>
              <a:off x="371787" y="2488331"/>
              <a:ext cx="7047900" cy="2057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g3d6b4d73ab7_0_84"/>
            <p:cNvSpPr txBox="1"/>
            <p:nvPr/>
          </p:nvSpPr>
          <p:spPr>
            <a:xfrm>
              <a:off x="2933255" y="3082179"/>
              <a:ext cx="4188300" cy="8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Arial"/>
                <a:buNone/>
              </a:pPr>
              <a:r>
                <a:rPr b="1" lang="en-GB" sz="2500">
                  <a:solidFill>
                    <a:schemeClr val="dk1"/>
                  </a:solidFill>
                </a:rPr>
                <a:t>Our goals</a:t>
              </a:r>
              <a:endParaRPr b="1" sz="2500">
                <a:solidFill>
                  <a:schemeClr val="dk2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t/>
              </a:r>
              <a:endParaRPr sz="2500">
                <a:solidFill>
                  <a:schemeClr val="dk1"/>
                </a:solidFill>
              </a:endParaRPr>
            </a:p>
          </p:txBody>
        </p:sp>
      </p:grpSp>
      <p:pic>
        <p:nvPicPr>
          <p:cNvPr id="91" name="Google Shape;91;g3d6b4d73ab7_0_84" title="OVOF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9500" y="98025"/>
            <a:ext cx="1745225" cy="105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g3d6b4d73ab7_0_84" title="waarc logo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5951" y="98030"/>
            <a:ext cx="1745225" cy="981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g3d6b4d73ab7_0_84" title="shef log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7925" y="197525"/>
            <a:ext cx="237625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g3d6b4d73ab7_0_8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7453" y="2158775"/>
            <a:ext cx="1403637" cy="138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d6b4d73ab7_0_26"/>
          <p:cNvSpPr txBox="1"/>
          <p:nvPr/>
        </p:nvSpPr>
        <p:spPr>
          <a:xfrm>
            <a:off x="349450" y="4146050"/>
            <a:ext cx="6815100" cy="40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500">
                <a:solidFill>
                  <a:schemeClr val="dk1"/>
                </a:solidFill>
              </a:rPr>
              <a:t>Bills can be hard to understand</a:t>
            </a:r>
            <a:endParaRPr b="1"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500">
                <a:solidFill>
                  <a:schemeClr val="dk1"/>
                </a:solidFill>
              </a:rPr>
              <a:t>People may need help with:</a:t>
            </a:r>
            <a:endParaRPr b="1" sz="2500">
              <a:solidFill>
                <a:schemeClr val="dk1"/>
              </a:solidFill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b="1" lang="en-GB" sz="2500">
                <a:solidFill>
                  <a:schemeClr val="dk1"/>
                </a:solidFill>
              </a:rPr>
              <a:t>Reading</a:t>
            </a:r>
            <a:r>
              <a:rPr lang="en-GB" sz="2500">
                <a:solidFill>
                  <a:schemeClr val="dk1"/>
                </a:solidFill>
              </a:rPr>
              <a:t> bills</a:t>
            </a:r>
            <a:endParaRPr sz="2500">
              <a:solidFill>
                <a:schemeClr val="dk1"/>
              </a:solidFill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b="1" lang="en-GB" sz="2500">
                <a:solidFill>
                  <a:schemeClr val="dk1"/>
                </a:solidFill>
              </a:rPr>
              <a:t>Understanding</a:t>
            </a:r>
            <a:r>
              <a:rPr lang="en-GB" sz="2500">
                <a:solidFill>
                  <a:schemeClr val="dk1"/>
                </a:solidFill>
              </a:rPr>
              <a:t> bills</a:t>
            </a:r>
            <a:endParaRPr sz="2500">
              <a:solidFill>
                <a:schemeClr val="dk1"/>
              </a:solidFill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b="1" lang="en-GB" sz="2500">
                <a:solidFill>
                  <a:schemeClr val="dk1"/>
                </a:solidFill>
              </a:rPr>
              <a:t>Paying</a:t>
            </a:r>
            <a:r>
              <a:rPr lang="en-GB" sz="2500">
                <a:solidFill>
                  <a:schemeClr val="dk1"/>
                </a:solidFill>
              </a:rPr>
              <a:t> bills</a:t>
            </a:r>
            <a:endParaRPr b="1" sz="2500">
              <a:solidFill>
                <a:schemeClr val="dk1"/>
              </a:solidFill>
            </a:endParaRPr>
          </a:p>
        </p:txBody>
      </p:sp>
      <p:grpSp>
        <p:nvGrpSpPr>
          <p:cNvPr id="100" name="Google Shape;100;g3d6b4d73ab7_0_26"/>
          <p:cNvGrpSpPr/>
          <p:nvPr/>
        </p:nvGrpSpPr>
        <p:grpSpPr>
          <a:xfrm>
            <a:off x="221886" y="1997982"/>
            <a:ext cx="7119084" cy="1702953"/>
            <a:chOff x="371787" y="2488331"/>
            <a:chExt cx="7047900" cy="2057700"/>
          </a:xfrm>
        </p:grpSpPr>
        <p:sp>
          <p:nvSpPr>
            <p:cNvPr id="101" name="Google Shape;101;g3d6b4d73ab7_0_26"/>
            <p:cNvSpPr/>
            <p:nvPr/>
          </p:nvSpPr>
          <p:spPr>
            <a:xfrm>
              <a:off x="371787" y="2488331"/>
              <a:ext cx="7047900" cy="2057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g3d6b4d73ab7_0_26"/>
            <p:cNvSpPr txBox="1"/>
            <p:nvPr/>
          </p:nvSpPr>
          <p:spPr>
            <a:xfrm>
              <a:off x="2933255" y="3082179"/>
              <a:ext cx="4188300" cy="8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Arial"/>
                <a:buNone/>
              </a:pPr>
              <a:r>
                <a:rPr b="1" lang="en-GB" sz="2500">
                  <a:solidFill>
                    <a:schemeClr val="dk1"/>
                  </a:solidFill>
                </a:rPr>
                <a:t>Why this project matters</a:t>
              </a:r>
              <a:endParaRPr b="1" sz="2500">
                <a:solidFill>
                  <a:schemeClr val="dk2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t/>
              </a:r>
              <a:endParaRPr sz="2500">
                <a:solidFill>
                  <a:schemeClr val="dk1"/>
                </a:solidFill>
              </a:endParaRPr>
            </a:p>
          </p:txBody>
        </p:sp>
      </p:grpSp>
      <p:pic>
        <p:nvPicPr>
          <p:cNvPr id="103" name="Google Shape;103;g3d6b4d73ab7_0_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450" y="1997975"/>
            <a:ext cx="1702950" cy="170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g3d6b4d73ab7_0_26" title="OVOF 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19500" y="98025"/>
            <a:ext cx="1745225" cy="105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g3d6b4d73ab7_0_26" title="waarc logo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35951" y="98030"/>
            <a:ext cx="1745225" cy="981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g3d6b4d73ab7_0_26" title="shef log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7925" y="197525"/>
            <a:ext cx="237625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g3d6b4d73ab7_0_319" title="OVOF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9500" y="98025"/>
            <a:ext cx="1745225" cy="105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g3d6b4d73ab7_0_319" title="waarc logo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5951" y="98030"/>
            <a:ext cx="1745225" cy="981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g3d6b4d73ab7_0_319" title="shef log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7925" y="197525"/>
            <a:ext cx="2376250" cy="720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4" name="Google Shape;114;g3d6b4d73ab7_0_319"/>
          <p:cNvGrpSpPr/>
          <p:nvPr/>
        </p:nvGrpSpPr>
        <p:grpSpPr>
          <a:xfrm>
            <a:off x="221874" y="1997835"/>
            <a:ext cx="7119084" cy="6569825"/>
            <a:chOff x="371787" y="2488331"/>
            <a:chExt cx="7047900" cy="2057700"/>
          </a:xfrm>
        </p:grpSpPr>
        <p:sp>
          <p:nvSpPr>
            <p:cNvPr id="115" name="Google Shape;115;g3d6b4d73ab7_0_319"/>
            <p:cNvSpPr/>
            <p:nvPr/>
          </p:nvSpPr>
          <p:spPr>
            <a:xfrm>
              <a:off x="371787" y="2488331"/>
              <a:ext cx="7047900" cy="2057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g3d6b4d73ab7_0_319"/>
            <p:cNvSpPr txBox="1"/>
            <p:nvPr/>
          </p:nvSpPr>
          <p:spPr>
            <a:xfrm>
              <a:off x="2913615" y="2846008"/>
              <a:ext cx="4331700" cy="8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-GB" sz="3000">
                  <a:solidFill>
                    <a:schemeClr val="dk1"/>
                  </a:solidFill>
                </a:rPr>
                <a:t>Now we will hear from:</a:t>
              </a:r>
              <a:endParaRPr b="1" sz="3000">
                <a:solidFill>
                  <a:schemeClr val="dk1"/>
                </a:solidFill>
              </a:endParaRPr>
            </a:p>
            <a:p>
              <a:pPr indent="-419100" lvl="0" marL="457200" rtl="0" algn="l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Char char="●"/>
              </a:pPr>
              <a:r>
                <a:rPr lang="en-GB" sz="3000">
                  <a:solidFill>
                    <a:schemeClr val="dk1"/>
                  </a:solidFill>
                </a:rPr>
                <a:t>Maria</a:t>
              </a:r>
              <a:endParaRPr sz="3000">
                <a:solidFill>
                  <a:schemeClr val="dk1"/>
                </a:solidFill>
              </a:endParaRPr>
            </a:p>
            <a:p>
              <a:pPr indent="-419100" lvl="0" marL="4572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Char char="●"/>
              </a:pPr>
              <a:r>
                <a:rPr lang="en-GB" sz="3000">
                  <a:solidFill>
                    <a:schemeClr val="dk1"/>
                  </a:solidFill>
                </a:rPr>
                <a:t>Keith</a:t>
              </a:r>
              <a:endParaRPr sz="30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3000">
                  <a:solidFill>
                    <a:schemeClr val="dk1"/>
                  </a:solidFill>
                </a:rPr>
                <a:t>They will share their experiences from working on this project</a:t>
              </a:r>
              <a:endParaRPr sz="30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120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Arial"/>
                <a:buNone/>
              </a:pPr>
              <a:r>
                <a:t/>
              </a:r>
              <a:endParaRPr b="1" sz="2500"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t/>
              </a:r>
              <a:endParaRPr sz="2500">
                <a:solidFill>
                  <a:schemeClr val="dk1"/>
                </a:solidFill>
              </a:endParaRPr>
            </a:p>
          </p:txBody>
        </p:sp>
      </p:grpSp>
      <p:pic>
        <p:nvPicPr>
          <p:cNvPr id="117" name="Google Shape;117;g3d6b4d73ab7_0_319" title="your-view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2025" y="4136160"/>
            <a:ext cx="1815940" cy="181594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d6b4d73ab7_0_159"/>
          <p:cNvSpPr txBox="1"/>
          <p:nvPr/>
        </p:nvSpPr>
        <p:spPr>
          <a:xfrm>
            <a:off x="152400" y="8412425"/>
            <a:ext cx="6815100" cy="20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en-GB" sz="3000">
                <a:solidFill>
                  <a:schemeClr val="dk1"/>
                </a:solidFill>
              </a:rPr>
              <a:t>“We explored the problems… designed our own bill”</a:t>
            </a:r>
            <a:endParaRPr i="1" sz="3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en-GB" sz="3000">
                <a:solidFill>
                  <a:schemeClr val="dk1"/>
                </a:solidFill>
              </a:rPr>
              <a:t>“It makes it more visual”</a:t>
            </a:r>
            <a:endParaRPr i="1" sz="3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i="1" sz="3000">
              <a:solidFill>
                <a:schemeClr val="dk1"/>
              </a:solidFill>
            </a:endParaRPr>
          </a:p>
        </p:txBody>
      </p:sp>
      <p:grpSp>
        <p:nvGrpSpPr>
          <p:cNvPr id="123" name="Google Shape;123;g3d6b4d73ab7_0_159"/>
          <p:cNvGrpSpPr/>
          <p:nvPr/>
        </p:nvGrpSpPr>
        <p:grpSpPr>
          <a:xfrm>
            <a:off x="221875" y="1582829"/>
            <a:ext cx="7119084" cy="6607892"/>
            <a:chOff x="371787" y="2488331"/>
            <a:chExt cx="7047900" cy="2057700"/>
          </a:xfrm>
        </p:grpSpPr>
        <p:sp>
          <p:nvSpPr>
            <p:cNvPr id="124" name="Google Shape;124;g3d6b4d73ab7_0_159"/>
            <p:cNvSpPr/>
            <p:nvPr/>
          </p:nvSpPr>
          <p:spPr>
            <a:xfrm>
              <a:off x="371787" y="2488331"/>
              <a:ext cx="7047900" cy="2057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g3d6b4d73ab7_0_159"/>
            <p:cNvSpPr txBox="1"/>
            <p:nvPr/>
          </p:nvSpPr>
          <p:spPr>
            <a:xfrm>
              <a:off x="2648467" y="4262744"/>
              <a:ext cx="3813600" cy="17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Arial"/>
                <a:buNone/>
              </a:pPr>
              <a:r>
                <a:rPr b="1" lang="en-GB" sz="3000">
                  <a:solidFill>
                    <a:schemeClr val="dk1"/>
                  </a:solidFill>
                </a:rPr>
                <a:t>Teamwork</a:t>
              </a:r>
              <a:endParaRPr b="1" sz="3000">
                <a:solidFill>
                  <a:schemeClr val="dk2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t/>
              </a:r>
              <a:endParaRPr sz="2500">
                <a:solidFill>
                  <a:schemeClr val="dk1"/>
                </a:solidFill>
              </a:endParaRPr>
            </a:p>
          </p:txBody>
        </p:sp>
      </p:grpSp>
      <p:pic>
        <p:nvPicPr>
          <p:cNvPr id="126" name="Google Shape;126;g3d6b4d73ab7_0_159" title="OVOF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9500" y="98025"/>
            <a:ext cx="1745225" cy="105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g3d6b4d73ab7_0_159" title="waarc logo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5951" y="98030"/>
            <a:ext cx="1745225" cy="981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g3d6b4d73ab7_0_159" title="shef log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7925" y="197525"/>
            <a:ext cx="237625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g3d6b4d73ab7_0_159" title="e6f8d426-6fd7-478e-a29e-4d72af3f51b0 (1)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3075" y="2017813"/>
            <a:ext cx="6196675" cy="464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3d6b4d73ab7_0_159" title="cut 2 (Edited).mp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52700" y="7273544"/>
            <a:ext cx="530675" cy="53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d6b4d73ab7_0_96"/>
          <p:cNvSpPr txBox="1"/>
          <p:nvPr/>
        </p:nvSpPr>
        <p:spPr>
          <a:xfrm>
            <a:off x="373875" y="4285125"/>
            <a:ext cx="6815100" cy="1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b="1" lang="en-GB" sz="2500">
                <a:solidFill>
                  <a:schemeClr val="dk1"/>
                </a:solidFill>
              </a:rPr>
              <a:t>5 workshops</a:t>
            </a:r>
            <a:endParaRPr b="1" sz="2500">
              <a:solidFill>
                <a:schemeClr val="dk1"/>
              </a:solidFill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●"/>
            </a:pPr>
            <a:r>
              <a:rPr b="1" lang="en-GB" sz="2500">
                <a:solidFill>
                  <a:schemeClr val="dk1"/>
                </a:solidFill>
              </a:rPr>
              <a:t>2 podcast sessions</a:t>
            </a:r>
            <a:endParaRPr b="1" sz="2500">
              <a:solidFill>
                <a:schemeClr val="dk1"/>
              </a:solidFill>
            </a:endParaRPr>
          </a:p>
        </p:txBody>
      </p:sp>
      <p:grpSp>
        <p:nvGrpSpPr>
          <p:cNvPr id="136" name="Google Shape;136;g3d6b4d73ab7_0_96"/>
          <p:cNvGrpSpPr/>
          <p:nvPr/>
        </p:nvGrpSpPr>
        <p:grpSpPr>
          <a:xfrm>
            <a:off x="222275" y="1757324"/>
            <a:ext cx="7119084" cy="2205031"/>
            <a:chOff x="371787" y="2488331"/>
            <a:chExt cx="7047900" cy="2057700"/>
          </a:xfrm>
        </p:grpSpPr>
        <p:sp>
          <p:nvSpPr>
            <p:cNvPr id="137" name="Google Shape;137;g3d6b4d73ab7_0_96"/>
            <p:cNvSpPr/>
            <p:nvPr/>
          </p:nvSpPr>
          <p:spPr>
            <a:xfrm>
              <a:off x="371787" y="2488331"/>
              <a:ext cx="7047900" cy="2057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g3d6b4d73ab7_0_96"/>
            <p:cNvSpPr txBox="1"/>
            <p:nvPr/>
          </p:nvSpPr>
          <p:spPr>
            <a:xfrm>
              <a:off x="2933255" y="3082179"/>
              <a:ext cx="4188300" cy="8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Arial"/>
                <a:buNone/>
              </a:pPr>
              <a:r>
                <a:rPr b="1" lang="en-GB" sz="2500">
                  <a:solidFill>
                    <a:schemeClr val="dk1"/>
                  </a:solidFill>
                </a:rPr>
                <a:t>What we did</a:t>
              </a:r>
              <a:endParaRPr b="1" sz="2500">
                <a:solidFill>
                  <a:schemeClr val="dk2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t/>
              </a:r>
              <a:endParaRPr sz="2500">
                <a:solidFill>
                  <a:schemeClr val="dk1"/>
                </a:solidFill>
              </a:endParaRPr>
            </a:p>
          </p:txBody>
        </p:sp>
      </p:grpSp>
      <p:pic>
        <p:nvPicPr>
          <p:cNvPr id="139" name="Google Shape;139;g3d6b4d73ab7_0_96" title="OVOF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9500" y="98025"/>
            <a:ext cx="1745225" cy="105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g3d6b4d73ab7_0_96" title="waarc logo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5951" y="98030"/>
            <a:ext cx="1745225" cy="981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g3d6b4d73ab7_0_96" title="shef log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7925" y="197525"/>
            <a:ext cx="237625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g3d6b4d73ab7_0_96" title="group-work (1)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7925" y="1864450"/>
            <a:ext cx="1745224" cy="1990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g3d6b4d73ab7_0_96" title="Hilly Natural Mountains Aesthetics Mood Photo Collage (2)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3150" y="5465629"/>
            <a:ext cx="6396550" cy="51172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oogle Shape;148;g3d6b4d73ab7_0_114"/>
          <p:cNvGrpSpPr/>
          <p:nvPr/>
        </p:nvGrpSpPr>
        <p:grpSpPr>
          <a:xfrm>
            <a:off x="350025" y="2066967"/>
            <a:ext cx="7047900" cy="5467720"/>
            <a:chOff x="276425" y="4054125"/>
            <a:chExt cx="7047900" cy="2057700"/>
          </a:xfrm>
        </p:grpSpPr>
        <p:sp>
          <p:nvSpPr>
            <p:cNvPr id="149" name="Google Shape;149;g3d6b4d73ab7_0_114"/>
            <p:cNvSpPr/>
            <p:nvPr/>
          </p:nvSpPr>
          <p:spPr>
            <a:xfrm>
              <a:off x="276425" y="4054125"/>
              <a:ext cx="7047900" cy="2057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g3d6b4d73ab7_0_114"/>
            <p:cNvSpPr txBox="1"/>
            <p:nvPr/>
          </p:nvSpPr>
          <p:spPr>
            <a:xfrm>
              <a:off x="3162350" y="4699844"/>
              <a:ext cx="4023600" cy="96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rPr b="1" i="0" lang="en-GB" sz="2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Session 1 </a:t>
              </a:r>
              <a:endParaRPr b="1" i="0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t/>
              </a:r>
              <a:endParaRPr b="0" i="0" sz="2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3873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Char char="●"/>
              </a:pPr>
              <a:r>
                <a:rPr lang="en-GB" sz="2500">
                  <a:solidFill>
                    <a:schemeClr val="dk1"/>
                  </a:solidFill>
                </a:rPr>
                <a:t>Ethics (consent, privacy)</a:t>
              </a:r>
              <a:endParaRPr sz="2500">
                <a:solidFill>
                  <a:schemeClr val="dk1"/>
                </a:solidFill>
              </a:endParaRPr>
            </a:p>
            <a:p>
              <a:pPr indent="-3873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Char char="●"/>
              </a:pPr>
              <a:r>
                <a:rPr lang="en-GB" sz="2500">
                  <a:solidFill>
                    <a:schemeClr val="dk1"/>
                  </a:solidFill>
                </a:rPr>
                <a:t>Looked at real bills</a:t>
              </a:r>
              <a:endParaRPr sz="2500">
                <a:solidFill>
                  <a:schemeClr val="dk1"/>
                </a:solidFill>
              </a:endParaRPr>
            </a:p>
            <a:p>
              <a:pPr indent="-387350" lvl="0" marL="45720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Char char="●"/>
              </a:pPr>
              <a:r>
                <a:rPr lang="en-GB" sz="2500">
                  <a:solidFill>
                    <a:schemeClr val="dk1"/>
                  </a:solidFill>
                </a:rPr>
                <a:t>Found problems</a:t>
              </a:r>
              <a:endParaRPr sz="2500"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t/>
              </a:r>
              <a:endParaRPr sz="2500"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t/>
              </a:r>
              <a:endParaRPr b="0" i="0" sz="2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Arial"/>
                <a:buNone/>
              </a:pPr>
              <a:r>
                <a:t/>
              </a:r>
              <a:endParaRPr b="1" i="0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Arial"/>
                <a:buNone/>
              </a:pPr>
              <a:r>
                <a:t/>
              </a:r>
              <a:endParaRPr b="0" i="0" sz="2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t/>
              </a:r>
              <a:endParaRPr b="0" i="0" sz="2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1" name="Google Shape;151;g3d6b4d73ab7_0_114"/>
          <p:cNvGrpSpPr/>
          <p:nvPr/>
        </p:nvGrpSpPr>
        <p:grpSpPr>
          <a:xfrm>
            <a:off x="350025" y="7689923"/>
            <a:ext cx="7047900" cy="2688179"/>
            <a:chOff x="257825" y="6434350"/>
            <a:chExt cx="7047900" cy="2057700"/>
          </a:xfrm>
        </p:grpSpPr>
        <p:sp>
          <p:nvSpPr>
            <p:cNvPr id="152" name="Google Shape;152;g3d6b4d73ab7_0_114"/>
            <p:cNvSpPr/>
            <p:nvPr/>
          </p:nvSpPr>
          <p:spPr>
            <a:xfrm>
              <a:off x="257825" y="6434350"/>
              <a:ext cx="7047900" cy="2057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g3d6b4d73ab7_0_114"/>
            <p:cNvSpPr txBox="1"/>
            <p:nvPr/>
          </p:nvSpPr>
          <p:spPr>
            <a:xfrm>
              <a:off x="3039500" y="6656950"/>
              <a:ext cx="4023600" cy="161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rPr b="1" i="0" lang="en-GB" sz="2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Session 2</a:t>
              </a:r>
              <a:endParaRPr b="1" i="0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t/>
              </a:r>
              <a:endParaRPr b="0" i="0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rPr b="0" i="0" lang="en-GB" sz="2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Created an ideal bill </a:t>
              </a:r>
              <a:r>
                <a:rPr b="0" i="0" lang="en-GB" sz="2500" u="none" cap="none" strike="noStrik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b="0" i="0" sz="2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54" name="Google Shape;154;g3d6b4d73ab7_0_1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4049" y="2299236"/>
            <a:ext cx="2204001" cy="1483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g3d6b4d73ab7_0_1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3423" y="5735925"/>
            <a:ext cx="1745225" cy="156623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6" name="Google Shape;156;g3d6b4d73ab7_0_1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7925" y="7773548"/>
            <a:ext cx="1839925" cy="2527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g3d6b4d73ab7_0_1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6075" y="3782763"/>
            <a:ext cx="1839926" cy="1839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g3d6b4d73ab7_0_114" title="OVOF Logo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19500" y="98025"/>
            <a:ext cx="1745225" cy="105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g3d6b4d73ab7_0_114" title="waarc logo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35951" y="98030"/>
            <a:ext cx="1745225" cy="981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g3d6b4d73ab7_0_114" title="shef logo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57925" y="197525"/>
            <a:ext cx="237625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g3d6b4d73ab7_0_114"/>
          <p:cNvSpPr txBox="1"/>
          <p:nvPr/>
        </p:nvSpPr>
        <p:spPr>
          <a:xfrm>
            <a:off x="2281425" y="13722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/>
              <a:t>Workshop journey</a:t>
            </a:r>
            <a:endParaRPr b="1" sz="25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Google Shape;166;g39887035f18_0_5"/>
          <p:cNvGrpSpPr/>
          <p:nvPr/>
        </p:nvGrpSpPr>
        <p:grpSpPr>
          <a:xfrm>
            <a:off x="350025" y="1443004"/>
            <a:ext cx="7047900" cy="5544884"/>
            <a:chOff x="276425" y="4054125"/>
            <a:chExt cx="7047900" cy="2057700"/>
          </a:xfrm>
        </p:grpSpPr>
        <p:sp>
          <p:nvSpPr>
            <p:cNvPr id="167" name="Google Shape;167;g39887035f18_0_5"/>
            <p:cNvSpPr/>
            <p:nvPr/>
          </p:nvSpPr>
          <p:spPr>
            <a:xfrm>
              <a:off x="276425" y="4054125"/>
              <a:ext cx="7047900" cy="2057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g39887035f18_0_5"/>
            <p:cNvSpPr txBox="1"/>
            <p:nvPr/>
          </p:nvSpPr>
          <p:spPr>
            <a:xfrm>
              <a:off x="2948525" y="4186635"/>
              <a:ext cx="4023600" cy="177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rPr b="1" i="0" lang="en-GB" sz="2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Session 3 </a:t>
              </a:r>
              <a:endParaRPr b="1" i="0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t/>
              </a:r>
              <a:endParaRPr b="0" i="0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rPr b="0" i="0" lang="en-GB" sz="2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Made </a:t>
              </a:r>
              <a:r>
                <a:rPr b="1" i="0" lang="en-GB" sz="2500" u="none" cap="none" strike="noStrike">
                  <a:solidFill>
                    <a:schemeClr val="dk1"/>
                  </a:solidFill>
                </a:rPr>
                <a:t>changes</a:t>
              </a:r>
              <a:r>
                <a:rPr b="0" i="0" lang="en-GB" sz="2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to our bill</a:t>
              </a:r>
              <a:r>
                <a:rPr b="0" i="0" lang="en-GB" sz="2500" u="none" cap="none" strike="noStrik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b="0" i="0" sz="2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t/>
              </a:r>
              <a:endParaRPr b="0" i="0" sz="2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t/>
              </a:r>
              <a:endParaRPr b="0" i="0" sz="2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t/>
              </a:r>
              <a:endParaRPr b="0" i="0" sz="2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t/>
              </a:r>
              <a:endParaRPr b="0" i="0" sz="2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t/>
              </a:r>
              <a:endParaRPr b="0" i="0" sz="2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t/>
              </a:r>
              <a:endParaRPr b="0" i="0" sz="2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t/>
              </a:r>
              <a:endParaRPr b="0" i="0" sz="2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rPr b="0" i="0" lang="en-GB" sz="2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Started work on our </a:t>
              </a:r>
              <a:r>
                <a:rPr b="1" i="0" lang="en-GB" sz="2500" u="none" cap="none" strike="noStrike">
                  <a:solidFill>
                    <a:schemeClr val="dk1"/>
                  </a:solidFill>
                </a:rPr>
                <a:t>guide</a:t>
              </a:r>
              <a:r>
                <a:rPr b="0" i="0" lang="en-GB" sz="2500" u="none" cap="none" strike="noStrike">
                  <a:solidFill>
                    <a:schemeClr val="dk1"/>
                  </a:solidFill>
                  <a:highlight>
                    <a:schemeClr val="lt1"/>
                  </a:highlight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b="0" i="0" lang="en-GB" sz="2500" u="none" cap="none" strike="noStrik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b="0" i="0" sz="2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9" name="Google Shape;169;g39887035f18_0_5"/>
          <p:cNvGrpSpPr/>
          <p:nvPr/>
        </p:nvGrpSpPr>
        <p:grpSpPr>
          <a:xfrm>
            <a:off x="350025" y="7253092"/>
            <a:ext cx="7047900" cy="3224210"/>
            <a:chOff x="257825" y="6434350"/>
            <a:chExt cx="7047900" cy="2057700"/>
          </a:xfrm>
        </p:grpSpPr>
        <p:sp>
          <p:nvSpPr>
            <p:cNvPr id="170" name="Google Shape;170;g39887035f18_0_5"/>
            <p:cNvSpPr/>
            <p:nvPr/>
          </p:nvSpPr>
          <p:spPr>
            <a:xfrm>
              <a:off x="257825" y="6434350"/>
              <a:ext cx="7047900" cy="2057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g39887035f18_0_5"/>
            <p:cNvSpPr txBox="1"/>
            <p:nvPr/>
          </p:nvSpPr>
          <p:spPr>
            <a:xfrm>
              <a:off x="3039500" y="6656950"/>
              <a:ext cx="4023600" cy="161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rPr b="1" i="0" lang="en-GB" sz="2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Session 4</a:t>
              </a:r>
              <a:endParaRPr b="1" i="0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t/>
              </a:r>
              <a:endParaRPr b="0" i="0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38735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Arial"/>
                <a:buChar char="●"/>
              </a:pPr>
              <a:r>
                <a:rPr b="1" i="0" lang="en-GB" sz="2500" u="none" cap="none" strike="noStrike">
                  <a:solidFill>
                    <a:schemeClr val="dk1"/>
                  </a:solidFill>
                </a:rPr>
                <a:t>Agreed</a:t>
              </a:r>
              <a:r>
                <a:rPr b="0" i="0" lang="en-GB" sz="2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our bill. </a:t>
              </a:r>
              <a:endParaRPr b="0" i="0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387350" lvl="0" marL="4572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2500"/>
                <a:buFont typeface="Arial"/>
                <a:buChar char="●"/>
              </a:pPr>
              <a:r>
                <a:rPr b="0" i="0" lang="en-GB" sz="2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Worked on our </a:t>
              </a:r>
              <a:r>
                <a:rPr b="1" i="0" lang="en-GB" sz="2500" u="none" cap="none" strike="noStrike">
                  <a:solidFill>
                    <a:schemeClr val="dk1"/>
                  </a:solidFill>
                </a:rPr>
                <a:t>guide</a:t>
              </a:r>
              <a:r>
                <a:rPr b="0" i="0" lang="en-GB" sz="2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some more   </a:t>
              </a:r>
              <a:r>
                <a:rPr b="0" i="0" lang="en-GB" sz="2500" u="none" cap="none" strike="noStrik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b="0" i="0" sz="2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72" name="Google Shape;172;g39887035f18_0_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4550" y="1595850"/>
            <a:ext cx="2114550" cy="26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g39887035f18_0_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4548" y="4822509"/>
            <a:ext cx="1912998" cy="1859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4" name="Google Shape;174;g39887035f18_0_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7926" y="7951750"/>
            <a:ext cx="1859300" cy="1826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g39887035f18_0_5" title="OVOF Logo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19500" y="98025"/>
            <a:ext cx="1745225" cy="105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g39887035f18_0_5" title="waarc logo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35951" y="98030"/>
            <a:ext cx="1745225" cy="981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g39887035f18_0_5" title="shef logo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7925" y="197525"/>
            <a:ext cx="237625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b8d8035848_0_1"/>
          <p:cNvSpPr/>
          <p:nvPr/>
        </p:nvSpPr>
        <p:spPr>
          <a:xfrm>
            <a:off x="116825" y="2126675"/>
            <a:ext cx="7047900" cy="81945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g3b8d8035848_0_1"/>
          <p:cNvSpPr txBox="1"/>
          <p:nvPr/>
        </p:nvSpPr>
        <p:spPr>
          <a:xfrm>
            <a:off x="3143625" y="2391675"/>
            <a:ext cx="3704700" cy="67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solidFill>
                  <a:schemeClr val="dk1"/>
                </a:solidFill>
              </a:rPr>
              <a:t>Session 5</a:t>
            </a:r>
            <a:endParaRPr b="1" sz="2500"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chemeClr val="dk1"/>
              </a:solidFill>
            </a:endParaRPr>
          </a:p>
          <a:p>
            <a:pPr indent="-3873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-"/>
            </a:pPr>
            <a:r>
              <a:rPr b="1" i="0" lang="en-GB" sz="2500" u="none" cap="none" strike="noStrike">
                <a:solidFill>
                  <a:schemeClr val="dk1"/>
                </a:solidFill>
              </a:rPr>
              <a:t>Finalised our guide </a:t>
            </a:r>
            <a:r>
              <a:rPr i="0" lang="en-GB" sz="2500" u="none" cap="none" strike="noStrike">
                <a:solidFill>
                  <a:schemeClr val="dk1"/>
                </a:solidFill>
              </a:rPr>
              <a:t>design and content.</a:t>
            </a:r>
            <a:endParaRPr i="0" sz="25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73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-"/>
            </a:pPr>
            <a:r>
              <a:rPr b="0" i="0" lang="en-GB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Recorded </a:t>
            </a:r>
            <a:r>
              <a:rPr b="1" i="0" lang="en-GB" sz="2500" u="none" cap="none" strike="noStrike">
                <a:solidFill>
                  <a:schemeClr val="dk1"/>
                </a:solidFill>
              </a:rPr>
              <a:t>feedback</a:t>
            </a:r>
            <a:r>
              <a:rPr b="0" i="0" lang="en-GB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on our previous sessions</a:t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73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-"/>
            </a:pPr>
            <a:r>
              <a:rPr b="0" i="0" lang="en-GB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Had mock podcast to </a:t>
            </a:r>
            <a:r>
              <a:rPr b="1" i="0" lang="en-GB" sz="2500" u="none" cap="none" strike="noStrike">
                <a:solidFill>
                  <a:schemeClr val="dk1"/>
                </a:solidFill>
              </a:rPr>
              <a:t>prepare for </a:t>
            </a:r>
            <a:r>
              <a:rPr b="1" lang="en-GB" sz="2500">
                <a:solidFill>
                  <a:schemeClr val="dk1"/>
                </a:solidFill>
              </a:rPr>
              <a:t>podcast</a:t>
            </a:r>
            <a:r>
              <a:rPr b="1" i="0" lang="en-GB" sz="2500" u="none" cap="none" strike="noStrike">
                <a:solidFill>
                  <a:schemeClr val="dk1"/>
                </a:solidFill>
              </a:rPr>
              <a:t> sessions</a:t>
            </a:r>
            <a:endParaRPr b="1" i="0" sz="2500" u="none" cap="none" strike="noStrike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4" name="Google Shape;184;g3b8d8035848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8513" y="8292375"/>
            <a:ext cx="1675075" cy="157754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5" name="Google Shape;185;g3b8d8035848_0_1" title="feedback from workshops.jpe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1325" y="5749600"/>
            <a:ext cx="1675073" cy="2233452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6" name="Google Shape;186;g3b8d8035848_0_1" title="OVOF Log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19500" y="98025"/>
            <a:ext cx="1745225" cy="105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g3b8d8035848_0_1" title="waarc logo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35951" y="98030"/>
            <a:ext cx="1745225" cy="981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g3b8d8035848_0_1" title="shef logo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7925" y="197525"/>
            <a:ext cx="237625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g3b8d8035848_0_1" title="design-ideas-v2.png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20988" y="2628485"/>
            <a:ext cx="2215751" cy="25748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d6b4d73ab7_0_250"/>
          <p:cNvSpPr txBox="1"/>
          <p:nvPr/>
        </p:nvSpPr>
        <p:spPr>
          <a:xfrm>
            <a:off x="314349" y="7119700"/>
            <a:ext cx="3800700" cy="299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 sz="3000">
                <a:solidFill>
                  <a:schemeClr val="dk1"/>
                </a:solidFill>
              </a:rPr>
              <a:t>21-page Simple guide</a:t>
            </a:r>
            <a:endParaRPr b="1" sz="3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</a:endParaRPr>
          </a:p>
        </p:txBody>
      </p:sp>
      <p:pic>
        <p:nvPicPr>
          <p:cNvPr id="195" name="Google Shape;195;g3d6b4d73ab7_0_250" title="OVOF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9500" y="98025"/>
            <a:ext cx="1745225" cy="105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g3d6b4d73ab7_0_250" title="waarc logo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5951" y="98030"/>
            <a:ext cx="1745225" cy="981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g3d6b4d73ab7_0_250" title="shef log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7925" y="197525"/>
            <a:ext cx="237625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g3d6b4d73ab7_0_250"/>
          <p:cNvSpPr txBox="1"/>
          <p:nvPr/>
        </p:nvSpPr>
        <p:spPr>
          <a:xfrm>
            <a:off x="1416350" y="1303200"/>
            <a:ext cx="51393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>
                <a:solidFill>
                  <a:schemeClr val="dk1"/>
                </a:solidFill>
              </a:rPr>
              <a:t>What we created</a:t>
            </a:r>
            <a:endParaRPr b="1" sz="3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199" name="Google Shape;199;g3d6b4d73ab7_0_250" title="Hilly Natural Mountains Aesthetics Mood Photo Collage (5)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51051" y="2001813"/>
            <a:ext cx="6069905" cy="4855912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3d6b4d73ab7_0_250"/>
          <p:cNvSpPr txBox="1"/>
          <p:nvPr/>
        </p:nvSpPr>
        <p:spPr>
          <a:xfrm>
            <a:off x="4802575" y="4995275"/>
            <a:ext cx="1991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000">
                <a:solidFill>
                  <a:schemeClr val="dk1"/>
                </a:solidFill>
              </a:rPr>
              <a:t>4-page ideal bill</a:t>
            </a:r>
            <a:endParaRPr b="1" sz="3000">
              <a:solidFill>
                <a:schemeClr val="dk1"/>
              </a:solidFill>
            </a:endParaRPr>
          </a:p>
        </p:txBody>
      </p:sp>
      <p:pic>
        <p:nvPicPr>
          <p:cNvPr id="201" name="Google Shape;201;g3d6b4d73ab7_0_250" title="Screenshot 2026-01-18 at 18.30.46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296649" y="6857725"/>
            <a:ext cx="2724300" cy="3520049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02" name="Google Shape;202;g3d6b4d73ab7_0_250"/>
          <p:cNvSpPr txBox="1"/>
          <p:nvPr/>
        </p:nvSpPr>
        <p:spPr>
          <a:xfrm>
            <a:off x="222975" y="10195800"/>
            <a:ext cx="7116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2"/>
                </a:solidFill>
              </a:rPr>
              <a:t>Click </a:t>
            </a:r>
            <a:r>
              <a:rPr lang="en-GB" sz="2000" u="sng">
                <a:solidFill>
                  <a:schemeClr val="hlink"/>
                </a:solidFill>
                <a:hlinkClick r:id="rId8"/>
              </a:rPr>
              <a:t>here</a:t>
            </a:r>
            <a:r>
              <a:rPr lang="en-GB" sz="2000">
                <a:solidFill>
                  <a:schemeClr val="dk2"/>
                </a:solidFill>
              </a:rPr>
              <a:t> to read the simple guide.</a:t>
            </a:r>
            <a:endParaRPr sz="2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d6b4d73ab7_0_203"/>
          <p:cNvSpPr txBox="1"/>
          <p:nvPr/>
        </p:nvSpPr>
        <p:spPr>
          <a:xfrm>
            <a:off x="373875" y="8829150"/>
            <a:ext cx="6815100" cy="14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3000">
                <a:solidFill>
                  <a:schemeClr val="dk1"/>
                </a:solidFill>
              </a:rPr>
              <a:t>“Bills are hard to read… small writing”</a:t>
            </a:r>
            <a:endParaRPr i="1" sz="3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en-GB" sz="3000">
                <a:solidFill>
                  <a:schemeClr val="dk1"/>
                </a:solidFill>
              </a:rPr>
              <a:t>“More pictures and bold words help”</a:t>
            </a:r>
            <a:endParaRPr i="1" sz="3000">
              <a:solidFill>
                <a:schemeClr val="dk1"/>
              </a:solidFill>
            </a:endParaRPr>
          </a:p>
        </p:txBody>
      </p:sp>
      <p:grpSp>
        <p:nvGrpSpPr>
          <p:cNvPr id="208" name="Google Shape;208;g3d6b4d73ab7_0_203"/>
          <p:cNvGrpSpPr/>
          <p:nvPr/>
        </p:nvGrpSpPr>
        <p:grpSpPr>
          <a:xfrm>
            <a:off x="222250" y="1759647"/>
            <a:ext cx="7119084" cy="6371503"/>
            <a:chOff x="371786" y="2488327"/>
            <a:chExt cx="7047900" cy="2328000"/>
          </a:xfrm>
        </p:grpSpPr>
        <p:sp>
          <p:nvSpPr>
            <p:cNvPr id="209" name="Google Shape;209;g3d6b4d73ab7_0_203"/>
            <p:cNvSpPr/>
            <p:nvPr/>
          </p:nvSpPr>
          <p:spPr>
            <a:xfrm>
              <a:off x="371786" y="2488327"/>
              <a:ext cx="7047900" cy="23280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g3d6b4d73ab7_0_203"/>
            <p:cNvSpPr txBox="1"/>
            <p:nvPr/>
          </p:nvSpPr>
          <p:spPr>
            <a:xfrm>
              <a:off x="2546175" y="4481951"/>
              <a:ext cx="4362900" cy="31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Arial"/>
                <a:buNone/>
              </a:pPr>
              <a:r>
                <a:rPr b="1" lang="en-GB" sz="3000">
                  <a:solidFill>
                    <a:schemeClr val="dk1"/>
                  </a:solidFill>
                </a:rPr>
                <a:t>Workshops</a:t>
              </a:r>
              <a:endParaRPr sz="30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Arial"/>
                <a:buNone/>
              </a:pPr>
              <a:r>
                <a:t/>
              </a:r>
              <a:endParaRPr b="1" sz="3000">
                <a:solidFill>
                  <a:schemeClr val="dk1"/>
                </a:solidFill>
              </a:endParaRPr>
            </a:p>
          </p:txBody>
        </p:sp>
      </p:grpSp>
      <p:pic>
        <p:nvPicPr>
          <p:cNvPr id="211" name="Google Shape;211;g3d6b4d73ab7_0_203" title="OVOF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9500" y="98025"/>
            <a:ext cx="1745225" cy="105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g3d6b4d73ab7_0_203" title="waarc logo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5951" y="98030"/>
            <a:ext cx="1745225" cy="981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g3d6b4d73ab7_0_203" title="shef log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7925" y="197525"/>
            <a:ext cx="237625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g3d6b4d73ab7_0_203" title="69705684-ba92-4551-ab60-88b033bc1ac4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0475" y="2072375"/>
            <a:ext cx="6342652" cy="4756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g3d6b4d73ab7_0_203" title="cut 1 (Edited).mp3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85550" y="7160400"/>
            <a:ext cx="613100" cy="61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" name="Google Shape;220;p3"/>
          <p:cNvGrpSpPr/>
          <p:nvPr/>
        </p:nvGrpSpPr>
        <p:grpSpPr>
          <a:xfrm>
            <a:off x="205875" y="1857125"/>
            <a:ext cx="6921482" cy="8496680"/>
            <a:chOff x="475031" y="3450760"/>
            <a:chExt cx="6677100" cy="6551530"/>
          </a:xfrm>
        </p:grpSpPr>
        <p:sp>
          <p:nvSpPr>
            <p:cNvPr id="221" name="Google Shape;221;p3"/>
            <p:cNvSpPr/>
            <p:nvPr/>
          </p:nvSpPr>
          <p:spPr>
            <a:xfrm>
              <a:off x="475031" y="3450760"/>
              <a:ext cx="6677100" cy="23781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90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4750" lIns="94750" spcFirstLastPara="1" rIns="94750" wrap="square" tIns="947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51"/>
                <a:buFont typeface="Arial"/>
                <a:buNone/>
              </a:pPr>
              <a:r>
                <a:t/>
              </a:r>
              <a:endParaRPr b="0" i="0" sz="2551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51"/>
                <a:buFont typeface="Arial"/>
                <a:buNone/>
              </a:pPr>
              <a:r>
                <a:t/>
              </a:r>
              <a:endParaRPr b="0" i="0" sz="2551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3"/>
            <p:cNvSpPr txBox="1"/>
            <p:nvPr/>
          </p:nvSpPr>
          <p:spPr>
            <a:xfrm>
              <a:off x="739911" y="6700490"/>
              <a:ext cx="6291600" cy="330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4750" lIns="94750" spcFirstLastPara="1" rIns="94750" wrap="square" tIns="94750">
              <a:noAutofit/>
            </a:bodyPr>
            <a:lstStyle/>
            <a:p>
              <a:pPr indent="-393700" lvl="0" marL="457200" marR="0" rtl="0" algn="l">
                <a:lnSpc>
                  <a:spcPct val="115000"/>
                </a:lnSpc>
                <a:spcBef>
                  <a:spcPts val="1244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Char char="-"/>
              </a:pPr>
              <a:r>
                <a:rPr b="0" i="0" lang="en-GB" sz="2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Podcast sessions were organised as part of our </a:t>
              </a:r>
              <a:r>
                <a:rPr b="1" i="0" lang="en-GB" sz="2600" u="none" cap="none" strike="noStrike">
                  <a:solidFill>
                    <a:schemeClr val="dk1"/>
                  </a:solidFill>
                </a:rPr>
                <a:t>research impact and outputs</a:t>
              </a:r>
              <a:r>
                <a:rPr b="0" i="0" lang="en-GB" sz="2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2600">
                <a:solidFill>
                  <a:schemeClr val="dk1"/>
                </a:solidFill>
              </a:endParaRPr>
            </a:p>
            <a:p>
              <a:pPr indent="-393700" lvl="0" marL="45720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Char char="-"/>
              </a:pPr>
              <a:r>
                <a:rPr b="0" i="0" lang="en-GB" sz="2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They were developed </a:t>
              </a:r>
              <a:r>
                <a:rPr b="1" i="0" lang="en-GB" sz="2600" u="none" cap="none" strike="noStrike">
                  <a:solidFill>
                    <a:schemeClr val="dk1"/>
                  </a:solidFill>
                </a:rPr>
                <a:t>in collaboration with the research team and OVOF members.</a:t>
              </a:r>
              <a:endParaRPr b="1" i="0" sz="2600" u="none" cap="none" strike="noStrike"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115000"/>
                </a:lnSpc>
                <a:spcBef>
                  <a:spcPts val="1244"/>
                </a:spcBef>
                <a:spcAft>
                  <a:spcPts val="1244"/>
                </a:spcAft>
                <a:buClr>
                  <a:srgbClr val="000000"/>
                </a:buClr>
                <a:buSzPts val="2487"/>
                <a:buFont typeface="Arial"/>
                <a:buNone/>
              </a:pPr>
              <a:r>
                <a:t/>
              </a:r>
              <a:endParaRPr b="0" i="0" sz="24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23" name="Google Shape;223;p3" title="OVOF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9500" y="98025"/>
            <a:ext cx="1745225" cy="105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3" title="waarc logo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5951" y="98030"/>
            <a:ext cx="1745225" cy="981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3" title="shef log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7925" y="197525"/>
            <a:ext cx="237625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3"/>
          <p:cNvSpPr txBox="1"/>
          <p:nvPr/>
        </p:nvSpPr>
        <p:spPr>
          <a:xfrm>
            <a:off x="3235950" y="2952100"/>
            <a:ext cx="3643800" cy="12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51"/>
              <a:buFont typeface="Arial"/>
              <a:buNone/>
            </a:pPr>
            <a:r>
              <a:rPr b="1" lang="en-GB" sz="2551"/>
              <a:t>Podcast</a:t>
            </a:r>
            <a:r>
              <a:rPr b="1" lang="en-GB" sz="2551">
                <a:solidFill>
                  <a:schemeClr val="dk1"/>
                </a:solidFill>
              </a:rPr>
              <a:t> for research impact and output</a:t>
            </a:r>
            <a:endParaRPr b="1" sz="255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27" name="Google Shape;227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57925" y="2388251"/>
            <a:ext cx="2482801" cy="2212723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28" name="Google Shape;228;p3"/>
          <p:cNvSpPr txBox="1"/>
          <p:nvPr/>
        </p:nvSpPr>
        <p:spPr>
          <a:xfrm>
            <a:off x="684513" y="10089875"/>
            <a:ext cx="6848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2"/>
                </a:solidFill>
              </a:rPr>
              <a:t>Click </a:t>
            </a:r>
            <a:r>
              <a:rPr lang="en-GB" sz="2000" u="sng">
                <a:solidFill>
                  <a:schemeClr val="hlink"/>
                </a:solidFill>
                <a:hlinkClick r:id="rId7"/>
              </a:rPr>
              <a:t>here</a:t>
            </a:r>
            <a:r>
              <a:rPr lang="en-GB" sz="2000">
                <a:solidFill>
                  <a:schemeClr val="dk2"/>
                </a:solidFill>
              </a:rPr>
              <a:t> to listen to the full version of the podcast.</a:t>
            </a:r>
            <a:endParaRPr sz="2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975ddca517_1_5"/>
          <p:cNvSpPr txBox="1"/>
          <p:nvPr/>
        </p:nvSpPr>
        <p:spPr>
          <a:xfrm>
            <a:off x="349450" y="4146050"/>
            <a:ext cx="6815100" cy="54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GB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Our team members said </a:t>
            </a:r>
            <a:r>
              <a:rPr lang="en-GB" sz="3000">
                <a:solidFill>
                  <a:schemeClr val="dk1"/>
                </a:solidFill>
              </a:rPr>
              <a:t>they</a:t>
            </a:r>
            <a:r>
              <a:rPr b="0" i="0" lang="en-GB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●"/>
            </a:pPr>
            <a:r>
              <a:rPr lang="en-GB" sz="3000">
                <a:solidFill>
                  <a:schemeClr val="dk1"/>
                </a:solidFill>
              </a:rPr>
              <a:t>understand bills better</a:t>
            </a:r>
            <a:endParaRPr sz="3000">
              <a:solidFill>
                <a:schemeClr val="dk1"/>
              </a:solidFill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●"/>
            </a:pPr>
            <a:r>
              <a:rPr lang="en-GB" sz="3000">
                <a:solidFill>
                  <a:schemeClr val="dk1"/>
                </a:solidFill>
              </a:rPr>
              <a:t>feel more confident managing money</a:t>
            </a:r>
            <a:endParaRPr sz="3000">
              <a:solidFill>
                <a:schemeClr val="dk1"/>
              </a:solidFill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●"/>
            </a:pPr>
            <a:r>
              <a:rPr lang="en-GB" sz="3000">
                <a:solidFill>
                  <a:schemeClr val="dk1"/>
                </a:solidFill>
              </a:rPr>
              <a:t>learned new skills</a:t>
            </a:r>
            <a:endParaRPr sz="30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4" name="Google Shape;234;g3975ddca517_1_5"/>
          <p:cNvGrpSpPr/>
          <p:nvPr/>
        </p:nvGrpSpPr>
        <p:grpSpPr>
          <a:xfrm>
            <a:off x="221886" y="1997981"/>
            <a:ext cx="7119084" cy="1702953"/>
            <a:chOff x="371787" y="2488331"/>
            <a:chExt cx="7047900" cy="2057700"/>
          </a:xfrm>
        </p:grpSpPr>
        <p:sp>
          <p:nvSpPr>
            <p:cNvPr id="235" name="Google Shape;235;g3975ddca517_1_5"/>
            <p:cNvSpPr/>
            <p:nvPr/>
          </p:nvSpPr>
          <p:spPr>
            <a:xfrm>
              <a:off x="371787" y="2488331"/>
              <a:ext cx="7047900" cy="2057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g3975ddca517_1_5"/>
            <p:cNvSpPr txBox="1"/>
            <p:nvPr/>
          </p:nvSpPr>
          <p:spPr>
            <a:xfrm>
              <a:off x="2933255" y="3082179"/>
              <a:ext cx="4188300" cy="8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Arial"/>
                <a:buNone/>
              </a:pPr>
              <a:r>
                <a:rPr b="1" lang="en-GB" sz="2500">
                  <a:solidFill>
                    <a:schemeClr val="dk1"/>
                  </a:solidFill>
                </a:rPr>
                <a:t>Impact of the project</a:t>
              </a:r>
              <a:endParaRPr b="1" i="0" sz="2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t/>
              </a:r>
              <a:endParaRPr b="0" i="0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37" name="Google Shape;237;g3975ddca517_1_5" title="OVOF Logo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19500" y="98025"/>
            <a:ext cx="1745225" cy="105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g3975ddca517_1_5" title="waarc logo.jp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5951" y="98030"/>
            <a:ext cx="1745225" cy="981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g3975ddca517_1_5" title="shef logo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7925" y="197525"/>
            <a:ext cx="237625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g3975ddca517_1_5" title="ask-you-what-you-think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9447" y="1997975"/>
            <a:ext cx="2062826" cy="145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d6b4d73ab7_0_234"/>
          <p:cNvSpPr txBox="1"/>
          <p:nvPr/>
        </p:nvSpPr>
        <p:spPr>
          <a:xfrm>
            <a:off x="374250" y="8551350"/>
            <a:ext cx="6815100" cy="14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en-GB" sz="3000">
                <a:solidFill>
                  <a:schemeClr val="dk1"/>
                </a:solidFill>
              </a:rPr>
              <a:t>“I felt comfortable sharing ideas”</a:t>
            </a:r>
            <a:endParaRPr i="1" sz="3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en-GB" sz="3000">
                <a:solidFill>
                  <a:schemeClr val="dk1"/>
                </a:solidFill>
              </a:rPr>
              <a:t>“We learned from each other”</a:t>
            </a:r>
            <a:endParaRPr i="1" sz="3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en-GB" sz="3000">
                <a:solidFill>
                  <a:schemeClr val="dk1"/>
                </a:solidFill>
              </a:rPr>
              <a:t>“We want change”</a:t>
            </a:r>
            <a:endParaRPr i="1" sz="3000">
              <a:solidFill>
                <a:schemeClr val="dk1"/>
              </a:solidFill>
            </a:endParaRPr>
          </a:p>
        </p:txBody>
      </p:sp>
      <p:grpSp>
        <p:nvGrpSpPr>
          <p:cNvPr id="246" name="Google Shape;246;g3d6b4d73ab7_0_234"/>
          <p:cNvGrpSpPr/>
          <p:nvPr/>
        </p:nvGrpSpPr>
        <p:grpSpPr>
          <a:xfrm>
            <a:off x="222250" y="1759647"/>
            <a:ext cx="7119084" cy="6371503"/>
            <a:chOff x="371786" y="2488327"/>
            <a:chExt cx="7047900" cy="2328000"/>
          </a:xfrm>
        </p:grpSpPr>
        <p:sp>
          <p:nvSpPr>
            <p:cNvPr id="247" name="Google Shape;247;g3d6b4d73ab7_0_234"/>
            <p:cNvSpPr/>
            <p:nvPr/>
          </p:nvSpPr>
          <p:spPr>
            <a:xfrm>
              <a:off x="371786" y="2488327"/>
              <a:ext cx="7047900" cy="23280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g3d6b4d73ab7_0_234"/>
            <p:cNvSpPr txBox="1"/>
            <p:nvPr/>
          </p:nvSpPr>
          <p:spPr>
            <a:xfrm>
              <a:off x="2546175" y="4481951"/>
              <a:ext cx="4362900" cy="31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Arial"/>
                <a:buNone/>
              </a:pPr>
              <a:r>
                <a:rPr b="1" lang="en-GB" sz="3000">
                  <a:solidFill>
                    <a:schemeClr val="dk1"/>
                  </a:solidFill>
                </a:rPr>
                <a:t>Impact &amp; Confidence</a:t>
              </a:r>
              <a:endParaRPr sz="3000"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Arial"/>
                <a:buNone/>
              </a:pPr>
              <a:r>
                <a:t/>
              </a:r>
              <a:endParaRPr b="1" sz="3000">
                <a:solidFill>
                  <a:schemeClr val="dk1"/>
                </a:solidFill>
              </a:endParaRPr>
            </a:p>
          </p:txBody>
        </p:sp>
      </p:grpSp>
      <p:pic>
        <p:nvPicPr>
          <p:cNvPr id="249" name="Google Shape;249;g3d6b4d73ab7_0_234" title="OVOF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9500" y="98025"/>
            <a:ext cx="1745225" cy="105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g3d6b4d73ab7_0_234" title="waarc logo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5951" y="98030"/>
            <a:ext cx="1745225" cy="981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g3d6b4d73ab7_0_234" title="shef log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7925" y="197525"/>
            <a:ext cx="237625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g3d6b4d73ab7_0_234" title="cut 3 (Edited).mp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65200" y="7216475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g3d6b4d73ab7_0_234" title="IMG_5169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3751" y="2039300"/>
            <a:ext cx="6595348" cy="49465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" name="Google Shape;258;g3d6b4d73ab7_0_270"/>
          <p:cNvGrpSpPr/>
          <p:nvPr/>
        </p:nvGrpSpPr>
        <p:grpSpPr>
          <a:xfrm>
            <a:off x="221875" y="1643339"/>
            <a:ext cx="7119084" cy="2446194"/>
            <a:chOff x="371787" y="2488331"/>
            <a:chExt cx="7047900" cy="2057700"/>
          </a:xfrm>
        </p:grpSpPr>
        <p:sp>
          <p:nvSpPr>
            <p:cNvPr id="259" name="Google Shape;259;g3d6b4d73ab7_0_270"/>
            <p:cNvSpPr/>
            <p:nvPr/>
          </p:nvSpPr>
          <p:spPr>
            <a:xfrm>
              <a:off x="371787" y="2488331"/>
              <a:ext cx="7047900" cy="2057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g3d6b4d73ab7_0_270"/>
            <p:cNvSpPr txBox="1"/>
            <p:nvPr/>
          </p:nvSpPr>
          <p:spPr>
            <a:xfrm>
              <a:off x="2933255" y="3082179"/>
              <a:ext cx="4188300" cy="8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Arial"/>
                <a:buNone/>
              </a:pPr>
              <a:r>
                <a:rPr b="1" lang="en-GB" sz="2500">
                  <a:solidFill>
                    <a:schemeClr val="dk1"/>
                  </a:solidFill>
                </a:rPr>
                <a:t>Future plans</a:t>
              </a:r>
              <a:endParaRPr b="1" sz="2500">
                <a:solidFill>
                  <a:schemeClr val="dk2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t/>
              </a:r>
              <a:endParaRPr sz="2500">
                <a:solidFill>
                  <a:schemeClr val="dk1"/>
                </a:solidFill>
              </a:endParaRPr>
            </a:p>
          </p:txBody>
        </p:sp>
      </p:grpSp>
      <p:pic>
        <p:nvPicPr>
          <p:cNvPr id="261" name="Google Shape;261;g3d6b4d73ab7_0_270" title="OVOF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9500" y="98025"/>
            <a:ext cx="1745225" cy="105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g3d6b4d73ab7_0_270" title="waarc logo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5951" y="98030"/>
            <a:ext cx="1745225" cy="981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g3d6b4d73ab7_0_270" title="shef log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7925" y="197525"/>
            <a:ext cx="237625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g3d6b4d73ab7_0_270"/>
          <p:cNvSpPr txBox="1"/>
          <p:nvPr/>
        </p:nvSpPr>
        <p:spPr>
          <a:xfrm>
            <a:off x="821050" y="4658675"/>
            <a:ext cx="61119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dk1"/>
                </a:solidFill>
              </a:rPr>
              <a:t>We expect:</a:t>
            </a:r>
            <a:endParaRPr sz="3000">
              <a:solidFill>
                <a:schemeClr val="dk1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en-GB" sz="3000">
                <a:solidFill>
                  <a:schemeClr val="dk1"/>
                </a:solidFill>
              </a:rPr>
              <a:t>Companies to use our guide</a:t>
            </a:r>
            <a:endParaRPr sz="3000">
              <a:solidFill>
                <a:schemeClr val="dk1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en-GB" sz="3000">
                <a:solidFill>
                  <a:schemeClr val="dk1"/>
                </a:solidFill>
              </a:rPr>
              <a:t>More inclusion of adults with learning disabilities in research</a:t>
            </a:r>
            <a:endParaRPr sz="3000">
              <a:solidFill>
                <a:schemeClr val="dk1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en-GB" sz="3000">
                <a:solidFill>
                  <a:schemeClr val="dk1"/>
                </a:solidFill>
              </a:rPr>
              <a:t>More accessible bills</a:t>
            </a:r>
            <a:endParaRPr sz="3000">
              <a:solidFill>
                <a:schemeClr val="dk1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lang="en-GB" sz="3000">
                <a:solidFill>
                  <a:schemeClr val="dk1"/>
                </a:solidFill>
              </a:rPr>
              <a:t>Awareness</a:t>
            </a:r>
            <a:endParaRPr sz="3000">
              <a:solidFill>
                <a:schemeClr val="dk1"/>
              </a:solidFill>
            </a:endParaRPr>
          </a:p>
        </p:txBody>
      </p:sp>
      <p:pic>
        <p:nvPicPr>
          <p:cNvPr id="265" name="Google Shape;265;g3d6b4d73ab7_0_27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0054" y="1613888"/>
            <a:ext cx="2348375" cy="234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0" name="Google Shape;270;g3d6b4d73ab7_0_301"/>
          <p:cNvGrpSpPr/>
          <p:nvPr/>
        </p:nvGrpSpPr>
        <p:grpSpPr>
          <a:xfrm>
            <a:off x="221875" y="1643339"/>
            <a:ext cx="7119084" cy="2446194"/>
            <a:chOff x="371787" y="2488331"/>
            <a:chExt cx="7047900" cy="2057700"/>
          </a:xfrm>
        </p:grpSpPr>
        <p:sp>
          <p:nvSpPr>
            <p:cNvPr id="271" name="Google Shape;271;g3d6b4d73ab7_0_301"/>
            <p:cNvSpPr/>
            <p:nvPr/>
          </p:nvSpPr>
          <p:spPr>
            <a:xfrm>
              <a:off x="371787" y="2488331"/>
              <a:ext cx="7047900" cy="2057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g3d6b4d73ab7_0_301"/>
            <p:cNvSpPr txBox="1"/>
            <p:nvPr/>
          </p:nvSpPr>
          <p:spPr>
            <a:xfrm>
              <a:off x="2827448" y="2831801"/>
              <a:ext cx="4188300" cy="8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-GB" sz="2500">
                  <a:solidFill>
                    <a:schemeClr val="dk1"/>
                  </a:solidFill>
                </a:rPr>
                <a:t>Thank you to everyone who helped make this project possible.</a:t>
              </a:r>
              <a:endParaRPr b="1" sz="2500"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t/>
              </a:r>
              <a:endParaRPr sz="2500">
                <a:solidFill>
                  <a:schemeClr val="dk1"/>
                </a:solidFill>
              </a:endParaRPr>
            </a:p>
          </p:txBody>
        </p:sp>
      </p:grpSp>
      <p:pic>
        <p:nvPicPr>
          <p:cNvPr id="273" name="Google Shape;273;g3d6b4d73ab7_0_301" title="OVOF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9500" y="98025"/>
            <a:ext cx="1745225" cy="105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g3d6b4d73ab7_0_301" title="waarc logo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5951" y="98030"/>
            <a:ext cx="1745225" cy="981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g3d6b4d73ab7_0_301" title="shef log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7925" y="197525"/>
            <a:ext cx="237625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g3d6b4d73ab7_0_301"/>
          <p:cNvSpPr txBox="1"/>
          <p:nvPr/>
        </p:nvSpPr>
        <p:spPr>
          <a:xfrm>
            <a:off x="463975" y="4658675"/>
            <a:ext cx="6876900" cy="45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chemeClr val="dk1"/>
                </a:solidFill>
              </a:rPr>
              <a:t>This project would not have been </a:t>
            </a:r>
            <a:r>
              <a:rPr b="1" lang="en-GB" sz="2500">
                <a:solidFill>
                  <a:schemeClr val="dk1"/>
                </a:solidFill>
              </a:rPr>
              <a:t>possible without the creativity, time, and ideas </a:t>
            </a:r>
            <a:r>
              <a:rPr lang="en-GB" sz="2500">
                <a:solidFill>
                  <a:schemeClr val="dk1"/>
                </a:solidFill>
              </a:rPr>
              <a:t>of </a:t>
            </a:r>
            <a:r>
              <a:rPr i="1" lang="en-GB" sz="2500">
                <a:solidFill>
                  <a:schemeClr val="dk1"/>
                </a:solidFill>
              </a:rPr>
              <a:t>Our Vision Our Future members.</a:t>
            </a:r>
            <a:endParaRPr i="1"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chemeClr val="dk1"/>
                </a:solidFill>
              </a:rPr>
              <a:t>And special thanks to: 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chemeClr val="dk1"/>
                </a:solidFill>
              </a:rPr>
              <a:t>The Wellcome Trust Anti-Ableist Research Cultures Project (WAARC) at the University of Sheffield for </a:t>
            </a:r>
            <a:r>
              <a:rPr b="1" lang="en-GB" sz="2500">
                <a:solidFill>
                  <a:schemeClr val="dk1"/>
                </a:solidFill>
              </a:rPr>
              <a:t>funding this project.</a:t>
            </a:r>
            <a:endParaRPr b="1"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</a:endParaRPr>
          </a:p>
        </p:txBody>
      </p:sp>
      <p:pic>
        <p:nvPicPr>
          <p:cNvPr id="277" name="Google Shape;277;g3d6b4d73ab7_0_301" title="teamwork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7925" y="1754300"/>
            <a:ext cx="2067600" cy="206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2" name="Google Shape;282;g3975ddca517_1_61"/>
          <p:cNvGrpSpPr/>
          <p:nvPr/>
        </p:nvGrpSpPr>
        <p:grpSpPr>
          <a:xfrm>
            <a:off x="221875" y="1643474"/>
            <a:ext cx="7119084" cy="7138984"/>
            <a:chOff x="371787" y="2488331"/>
            <a:chExt cx="7047900" cy="2057700"/>
          </a:xfrm>
        </p:grpSpPr>
        <p:sp>
          <p:nvSpPr>
            <p:cNvPr id="283" name="Google Shape;283;g3975ddca517_1_61"/>
            <p:cNvSpPr/>
            <p:nvPr/>
          </p:nvSpPr>
          <p:spPr>
            <a:xfrm>
              <a:off x="371787" y="2488331"/>
              <a:ext cx="7047900" cy="2057700"/>
            </a:xfrm>
            <a:prstGeom prst="roundRect">
              <a:avLst>
                <a:gd fmla="val 16667" name="adj"/>
              </a:avLst>
            </a:prstGeom>
            <a:solidFill>
              <a:schemeClr val="l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g3975ddca517_1_61"/>
            <p:cNvSpPr txBox="1"/>
            <p:nvPr/>
          </p:nvSpPr>
          <p:spPr>
            <a:xfrm>
              <a:off x="2827448" y="2831801"/>
              <a:ext cx="4188300" cy="87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t/>
              </a:r>
              <a:endParaRPr sz="2500">
                <a:solidFill>
                  <a:schemeClr val="dk1"/>
                </a:solidFill>
              </a:endParaRPr>
            </a:p>
          </p:txBody>
        </p:sp>
      </p:grpSp>
      <p:pic>
        <p:nvPicPr>
          <p:cNvPr id="285" name="Google Shape;285;g3975ddca517_1_61" title="OVOF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9500" y="98025"/>
            <a:ext cx="1745225" cy="105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g3975ddca517_1_61" title="waarc logo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5951" y="98030"/>
            <a:ext cx="1745225" cy="981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g3975ddca517_1_61" title="shef log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7925" y="197525"/>
            <a:ext cx="237625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g3975ddca517_1_61" title="any-question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2875" y="2294181"/>
            <a:ext cx="5837569" cy="58375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