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5b74d77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5b74d77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d5b74d77c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d5b74d77c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5b74d77c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d5b74d77c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d5b74d77c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d5b74d77c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Accessing Archives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Esme Cleall (Sheffield) and Rachel Bright (Keele)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an archive?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-2634475" y="1639825"/>
            <a:ext cx="516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bundles of paper folders on shelves in the stack of an archive ."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4320" y="1110201"/>
            <a:ext cx="5125852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it like accessing the </a:t>
            </a:r>
            <a:r>
              <a:rPr lang="en"/>
              <a:t>archives</a:t>
            </a:r>
            <a:r>
              <a:rPr lang="en"/>
              <a:t> as a disabled person?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\</a:t>
            </a:r>
            <a:endParaRPr/>
          </a:p>
        </p:txBody>
      </p:sp>
      <p:pic>
        <p:nvPicPr>
          <p:cNvPr descr="photograph of Sheffield City archives. Rectangular building wiht cars parked outside. "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8775" y="1085200"/>
            <a:ext cx="4095075" cy="308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our project do?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Logo of Buckinhamshrie Disability Service"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850" y="1744299"/>
            <a:ext cx="2978826" cy="198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itting around a table&#10;Looking at documents in The London Archives. " id="78" name="Google Shape;78;p16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4525" y="931925"/>
            <a:ext cx="4996200" cy="374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256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Conclusions? 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Learning from each other?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Building Resources 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Addressing Archives?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Next steps?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