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12192000" cy="68580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45D"/>
    <a:srgbClr val="F0F0F0"/>
    <a:srgbClr val="FFFFFF"/>
    <a:srgbClr val="005BAA"/>
    <a:srgbClr val="0099CC"/>
    <a:srgbClr val="0099FF"/>
    <a:srgbClr val="336699"/>
    <a:srgbClr val="2A1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47"/>
    <p:restoredTop sz="78367"/>
  </p:normalViewPr>
  <p:slideViewPr>
    <p:cSldViewPr>
      <p:cViewPr varScale="1">
        <p:scale>
          <a:sx n="90" d="100"/>
          <a:sy n="90" d="100"/>
        </p:scale>
        <p:origin x="61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D-4DBB-A13F-42560E5469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FMDH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D-4DBB-A13F-42560E5469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164100880"/>
        <c:axId val="1164097136"/>
      </c:barChart>
      <c:catAx>
        <c:axId val="1164100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097136"/>
        <c:crosses val="autoZero"/>
        <c:auto val="1"/>
        <c:lblAlgn val="ctr"/>
        <c:lblOffset val="100"/>
        <c:noMultiLvlLbl val="0"/>
      </c:catAx>
      <c:valAx>
        <c:axId val="116409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10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Sheffield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unknown</c:v>
                </c:pt>
                <c:pt idx="4">
                  <c:v>Further study</c:v>
                </c:pt>
                <c:pt idx="5">
                  <c:v>Not in touch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1">
                  <c:v>5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7-4FDB-9723-5E8D6BA638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 Uni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unknown</c:v>
                </c:pt>
                <c:pt idx="4">
                  <c:v>Further study</c:v>
                </c:pt>
                <c:pt idx="5">
                  <c:v>Not in touch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D7-4FDB-9723-5E8D6BA638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Grade 3</c:v>
                </c:pt>
                <c:pt idx="1">
                  <c:v>Grade 4</c:v>
                </c:pt>
                <c:pt idx="2">
                  <c:v>Grade 5</c:v>
                </c:pt>
                <c:pt idx="3">
                  <c:v>grade unknown</c:v>
                </c:pt>
                <c:pt idx="4">
                  <c:v>Further study</c:v>
                </c:pt>
                <c:pt idx="5">
                  <c:v>Not in touch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D7-4FDB-9723-5E8D6BA638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9126240"/>
        <c:axId val="1759120832"/>
      </c:barChart>
      <c:catAx>
        <c:axId val="175912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120832"/>
        <c:crosses val="autoZero"/>
        <c:auto val="1"/>
        <c:lblAlgn val="ctr"/>
        <c:lblOffset val="100"/>
        <c:noMultiLvlLbl val="0"/>
      </c:catAx>
      <c:valAx>
        <c:axId val="175912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12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DCB5C0E-AD11-43EF-A71D-52AEE7A7B2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6996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70CD29F-E23A-4776-BF22-F9F0AB45B7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278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0CD29F-E23A-4776-BF22-F9F0AB45B7DE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151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0CD29F-E23A-4776-BF22-F9F0AB45B7DE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74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0CD29F-E23A-4776-BF22-F9F0AB45B7DE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67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09800"/>
            <a:ext cx="109728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876800"/>
            <a:ext cx="109728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9347200" y="152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FFFFFF"/>
                </a:solidFill>
              </a:defRPr>
            </a:lvl1pPr>
          </a:lstStyle>
          <a:p>
            <a:fld id="{5295FF8E-ADBF-4ED3-A923-29883E03176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3121BC-482A-4EA9-B781-A4DDC7AC095A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9" y="180000"/>
            <a:ext cx="2338425" cy="94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2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36F11-C77A-4765-B5F8-628EA20622B2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338325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371600"/>
            <a:ext cx="27432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1371600"/>
            <a:ext cx="80264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315F1-A90C-491F-A3BC-58B736DC1A88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254330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371600"/>
            <a:ext cx="10972800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689DD-925D-48C5-8DF8-919AF97B211A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142855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0F24-7A8E-41E1-ACF1-23392FC0BF07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401234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BBE5-09F3-44DE-A9D6-35BE500D6DE3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296334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4FAB8-FB3F-4011-A222-52C0433430EA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234369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97ED-C634-4A33-A975-F09676EE28A6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290481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7EECA-5C69-485B-8DED-1A4B176CDF79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422848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39079-B4E8-4DF4-80D8-A09408B2FA10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28854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C666B-BF35-454A-BACF-B2599CD4BF63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385405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8B0F3-6940-4519-B462-2EC69EBD22FB}" type="datetime1">
              <a:rPr lang="en-GB" altLang="en-US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305131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371600"/>
            <a:ext cx="1097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2362200"/>
            <a:ext cx="10972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1F145D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fld id="{56997B32-F27C-40CC-98FC-D6210F20F457}" type="datetime1">
              <a:rPr lang="en-GB" altLang="en-US" smtClean="0"/>
              <a:pPr>
                <a:defRPr/>
              </a:pPr>
              <a:t>11/07/2022</a:t>
            </a:fld>
            <a:endParaRPr lang="en-GB" alt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53200"/>
            <a:ext cx="690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1F145D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r>
              <a:rPr lang="en-GB" altLang="en-US" dirty="0"/>
              <a:t>© The University of Sheffield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9" y="180000"/>
            <a:ext cx="2338425" cy="944744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484E5AA-08AA-AF4E-8FD1-699C2EFB7A7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6169" y="6225770"/>
            <a:ext cx="779905" cy="47857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sldNum="0" hd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1F145D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rgbClr val="1F145D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 panose="02070503080000020004" pitchFamily="18" charset="0"/>
        <a:buChar char="•"/>
        <a:defRPr sz="2800">
          <a:solidFill>
            <a:srgbClr val="1F145D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1F145D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defRPr sz="1400">
          <a:solidFill>
            <a:srgbClr val="1F145D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buChar char="•"/>
        <a:defRPr sz="900">
          <a:solidFill>
            <a:srgbClr val="1F145D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181872"/>
            <a:ext cx="10972800" cy="1761728"/>
          </a:xfrm>
        </p:spPr>
        <p:txBody>
          <a:bodyPr/>
          <a:lstStyle/>
          <a:p>
            <a:r>
              <a:rPr lang="en-US" dirty="0"/>
              <a:t>Faculty of Science Laboratory Technician Apprentices</a:t>
            </a:r>
          </a:p>
        </p:txBody>
      </p:sp>
    </p:spTree>
    <p:extLst>
      <p:ext uri="{BB962C8B-B14F-4D97-AF65-F5344CB8AC3E}">
        <p14:creationId xmlns:p14="http://schemas.microsoft.com/office/powerpoint/2010/main" val="107668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48908-9492-4DC8-A791-2EEAC9683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1A4CF-8297-4971-ACE2-95B45196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FC0F24-7A8E-41E1-ACF1-23392FC0BF07}" type="datetime1">
              <a:rPr lang="en-GB" altLang="en-US" smtClean="0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2BF82-D565-4575-872A-FECBE48A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E3F43B9-F5BA-47DC-A2BF-546B607362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07997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787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D1AA5-9058-476D-BEAA-9D2278309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5A88B-33C5-4BE9-B159-9BE53B6998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Select the most appropriate standard for your discipline</a:t>
            </a:r>
          </a:p>
          <a:p>
            <a:r>
              <a:rPr lang="en-GB" dirty="0"/>
              <a:t>Timing of advert and interview to achieve the best candidates</a:t>
            </a:r>
          </a:p>
          <a:p>
            <a:r>
              <a:rPr lang="en-GB" dirty="0"/>
              <a:t>Supervision </a:t>
            </a:r>
          </a:p>
          <a:p>
            <a:r>
              <a:rPr lang="en-GB" dirty="0"/>
              <a:t>Learning provider</a:t>
            </a:r>
          </a:p>
          <a:p>
            <a:r>
              <a:rPr lang="en-GB" dirty="0"/>
              <a:t>Community / cohort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C61C0-C840-4B01-9CF1-B6AE9F326C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End Point Assessment preparation</a:t>
            </a:r>
          </a:p>
          <a:p>
            <a:pPr lvl="1"/>
            <a:r>
              <a:rPr lang="en-GB" dirty="0"/>
              <a:t>EPAO</a:t>
            </a:r>
          </a:p>
          <a:p>
            <a:pPr lvl="1"/>
            <a:r>
              <a:rPr lang="en-GB" dirty="0"/>
              <a:t>Registered Assessor</a:t>
            </a:r>
          </a:p>
          <a:p>
            <a:r>
              <a:rPr lang="en-GB" dirty="0"/>
              <a:t>Competency evaluation</a:t>
            </a:r>
          </a:p>
          <a:p>
            <a:r>
              <a:rPr lang="en-GB" dirty="0"/>
              <a:t>Professional Registration</a:t>
            </a:r>
          </a:p>
          <a:p>
            <a:r>
              <a:rPr lang="en-GB" dirty="0"/>
              <a:t>Prepare your team for the departure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D5923-14AB-492D-8779-D19CBEDD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4FAB8-FB3F-4011-A222-52C0433430EA}" type="datetime1">
              <a:rPr lang="en-GB" altLang="en-US" smtClean="0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1440C-9000-4A02-8244-B2548DBA5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102174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0479-514D-4FA0-A6C5-6F32AA883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are they now ?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F68067E-953D-40C4-BB0B-82051F788A4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6468360"/>
              </p:ext>
            </p:extLst>
          </p:nvPr>
        </p:nvGraphicFramePr>
        <p:xfrm>
          <a:off x="812800" y="2133600"/>
          <a:ext cx="629131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Content Placeholder 10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19A24201-EC4C-4EB0-9169-B23C7784BA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7916" y="2755900"/>
            <a:ext cx="3733800" cy="24892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AF1B4-B296-474A-82F6-438C1DB7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4FAB8-FB3F-4011-A222-52C0433430EA}" type="datetime1">
              <a:rPr lang="en-GB" altLang="en-US" smtClean="0"/>
              <a:pPr>
                <a:defRPr/>
              </a:pPr>
              <a:t>11/07/2022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A6AF7-3D9B-426F-90BF-9B9EE7002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3648079924"/>
      </p:ext>
    </p:extLst>
  </p:cSld>
  <p:clrMapOvr>
    <a:masterClrMapping/>
  </p:clrMapOvr>
</p:sld>
</file>

<file path=ppt/theme/theme1.xml><?xml version="1.0" encoding="utf-8"?>
<a:theme xmlns:a="http://schemas.openxmlformats.org/drawingml/2006/main" name="tuos_ppt_template_colour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 Theme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Office Theme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76</Words>
  <Application>Microsoft Office PowerPoint</Application>
  <PresentationFormat>Widescreen</PresentationFormat>
  <Paragraphs>26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MS PGothic</vt:lpstr>
      <vt:lpstr>TUOS Blake</vt:lpstr>
      <vt:lpstr>TUOS Stephenson</vt:lpstr>
      <vt:lpstr>tuos_ppt_template_colour</vt:lpstr>
      <vt:lpstr>Faculty of Science Laboratory Technician Apprentices</vt:lpstr>
      <vt:lpstr>PowerPoint Presentation</vt:lpstr>
      <vt:lpstr>Preparation</vt:lpstr>
      <vt:lpstr>Where are they now ? </vt:lpstr>
    </vt:vector>
  </TitlesOfParts>
  <Manager>Design team</Manager>
  <Company>Univeristy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PowerPoint Template</dc:title>
  <dc:subject>PowerPoint template</dc:subject>
  <dc:creator>Admin</dc:creator>
  <cp:keywords>tuos, sheffield, university, powerpoint, ppt, template, i-d, 2005, colour, dmc</cp:keywords>
  <dc:description>Please use this template for all your screen presentation requirements - adapting as necessary to the audience and facility in which it might be seen._x000d_
_x000d_
© 2005  The Univeristy of Sheffield</dc:description>
  <cp:lastModifiedBy>Mark Ariaans</cp:lastModifiedBy>
  <cp:revision>39</cp:revision>
  <cp:lastPrinted>2005-02-24T11:31:10Z</cp:lastPrinted>
  <dcterms:created xsi:type="dcterms:W3CDTF">2011-12-13T16:49:42Z</dcterms:created>
  <dcterms:modified xsi:type="dcterms:W3CDTF">2022-07-11T15:53:01Z</dcterms:modified>
  <cp:category>templates, identity</cp:category>
</cp:coreProperties>
</file>