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B4A5-B699-4FFC-9BF0-15473EAAFDBA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50B56-6062-4AB7-BEE8-FF0F8FBBE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158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BB4A5-B699-4FFC-9BF0-15473EAAFDBA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50B56-6062-4AB7-BEE8-FF0F8FBBE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66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smtClean="0"/>
              <a:t>Doctoral internships </a:t>
            </a:r>
            <a:br>
              <a:rPr lang="en-GB" b="1" smtClean="0"/>
            </a:br>
            <a:r>
              <a:rPr lang="en-GB" smtClean="0"/>
              <a:t>FUN TIMES BUT WAS IT A GOOD LEARNING EXPERIENCE?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98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74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66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001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52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34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50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Personal growth and behavioural change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63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1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078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746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389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797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63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Conclusion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47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488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32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1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1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36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Less Tangible Outcomes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50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70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09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Widescreen</PresentationFormat>
  <Paragraphs>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Doctoral internships  FUN TIMES BUT WAS IT A GOOD LEARNING EXPERIENCE?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Less Tangible Outcomes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Personal growth and behavioural change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PowerPoint Presentation</vt:lpstr>
    </vt:vector>
  </TitlesOfParts>
  <Company>University of Edinburgh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Doctoral internships  FUN TIMES BUT WAS IT A GOOD LEARNING EXPERIENCE?</dc:title>
  <dc:creator>POPE Caroline</dc:creator>
  <cp:lastModifiedBy>POPE Caroline</cp:lastModifiedBy>
  <cp:revision>1</cp:revision>
  <dcterms:created xsi:type="dcterms:W3CDTF">2016-10-11T14:28:00Z</dcterms:created>
  <dcterms:modified xsi:type="dcterms:W3CDTF">2016-10-11T14:28:00Z</dcterms:modified>
</cp:coreProperties>
</file>