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73" r:id="rId3"/>
    <p:sldId id="267" r:id="rId4"/>
    <p:sldId id="258" r:id="rId5"/>
    <p:sldId id="268" r:id="rId6"/>
    <p:sldId id="260" r:id="rId7"/>
    <p:sldId id="271" r:id="rId8"/>
    <p:sldId id="262" r:id="rId9"/>
    <p:sldId id="263" r:id="rId10"/>
    <p:sldId id="269" r:id="rId11"/>
    <p:sldId id="270" r:id="rId12"/>
    <p:sldId id="264" r:id="rId13"/>
    <p:sldId id="265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B9B9A-1622-4A8F-B866-28316900C7F6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1972C-3E27-4CD4-ABD5-1624D4AF0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24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6920-D6A5-47BD-9810-ABEE781A7472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49F8-720F-414A-BB31-6D5BB258BF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HRC full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55976" y="6237312"/>
            <a:ext cx="1866316" cy="447916"/>
          </a:xfrm>
          <a:prstGeom prst="rect">
            <a:avLst/>
          </a:prstGeom>
        </p:spPr>
      </p:pic>
      <p:pic>
        <p:nvPicPr>
          <p:cNvPr id="8" name="Picture 7" descr="BCU_new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16216" y="6237312"/>
            <a:ext cx="2247900" cy="48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6920-D6A5-47BD-9810-ABEE781A7472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49F8-720F-414A-BB31-6D5BB258B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6920-D6A5-47BD-9810-ABEE781A7472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49F8-720F-414A-BB31-6D5BB258B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6920-D6A5-47BD-9810-ABEE781A7472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49F8-720F-414A-BB31-6D5BB258BF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HRC full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55976" y="6237312"/>
            <a:ext cx="1866316" cy="447916"/>
          </a:xfrm>
          <a:prstGeom prst="rect">
            <a:avLst/>
          </a:prstGeom>
        </p:spPr>
      </p:pic>
      <p:pic>
        <p:nvPicPr>
          <p:cNvPr id="8" name="Picture 7" descr="BCU_new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16216" y="6237312"/>
            <a:ext cx="2247900" cy="48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6920-D6A5-47BD-9810-ABEE781A7472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49F8-720F-414A-BB31-6D5BB258B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6920-D6A5-47BD-9810-ABEE781A7472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49F8-720F-414A-BB31-6D5BB258BF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AHRC full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55976" y="6237312"/>
            <a:ext cx="1866316" cy="447916"/>
          </a:xfrm>
          <a:prstGeom prst="rect">
            <a:avLst/>
          </a:prstGeom>
        </p:spPr>
      </p:pic>
      <p:pic>
        <p:nvPicPr>
          <p:cNvPr id="9" name="Picture 8" descr="BCU_new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16216" y="6237312"/>
            <a:ext cx="2247900" cy="48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6920-D6A5-47BD-9810-ABEE781A7472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49F8-720F-414A-BB31-6D5BB258B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6920-D6A5-47BD-9810-ABEE781A7472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49F8-720F-414A-BB31-6D5BB258B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6920-D6A5-47BD-9810-ABEE781A7472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49F8-720F-414A-BB31-6D5BB258BF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AHRC full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55976" y="6237312"/>
            <a:ext cx="1866316" cy="447916"/>
          </a:xfrm>
          <a:prstGeom prst="rect">
            <a:avLst/>
          </a:prstGeom>
        </p:spPr>
      </p:pic>
      <p:pic>
        <p:nvPicPr>
          <p:cNvPr id="6" name="Picture 5" descr="BCU_new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16216" y="6237312"/>
            <a:ext cx="2247900" cy="48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6920-D6A5-47BD-9810-ABEE781A7472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49F8-720F-414A-BB31-6D5BB258B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6920-D6A5-47BD-9810-ABEE781A7472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49F8-720F-414A-BB31-6D5BB258B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F6920-D6A5-47BD-9810-ABEE781A7472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049F8-720F-414A-BB31-6D5BB258B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9n-tr2hM7g" TargetMode="External"/><Relationship Id="rId2" Type="http://schemas.openxmlformats.org/officeDocument/2006/relationships/hyperlink" Target="http://biadpd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Anne's%20stuff\Work\KED%20Principal%20documents\KED%20images\KED%201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en-US" smtClean="0"/>
              <a:t>Developing career-related skills in completing and post doctoral researchers</a:t>
            </a:r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941168"/>
            <a:ext cx="6400800" cy="1248544"/>
          </a:xfrm>
        </p:spPr>
        <p:txBody>
          <a:bodyPr>
            <a:normAutofit/>
          </a:bodyPr>
          <a:lstStyle/>
          <a:p>
            <a:pPr algn="l"/>
            <a:r>
              <a:rPr lang="en-GB" sz="2800" smtClean="0"/>
              <a:t>Anne Boultwood</a:t>
            </a:r>
            <a:br>
              <a:rPr lang="en-GB" sz="2800" smtClean="0"/>
            </a:br>
            <a:r>
              <a:rPr lang="en-GB" sz="2800" smtClean="0"/>
              <a:t>Birmingham City University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Fira</a:t>
            </a:r>
            <a:r>
              <a:rPr lang="en-GB" dirty="0" smtClean="0"/>
              <a:t> landscape architects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Zoe </a:t>
            </a:r>
            <a:r>
              <a:rPr lang="en-GB" dirty="0" err="1" smtClean="0"/>
              <a:t>Millman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Early career researcher</a:t>
            </a:r>
            <a:br>
              <a:rPr lang="en-GB" dirty="0" smtClean="0"/>
            </a:br>
            <a:r>
              <a:rPr lang="en-GB" dirty="0" smtClean="0"/>
              <a:t>landscape narratives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Jane Findlay</a:t>
            </a:r>
            <a:br>
              <a:rPr lang="en-GB" dirty="0" smtClean="0"/>
            </a:br>
            <a:r>
              <a:rPr lang="en-GB" dirty="0" smtClean="0"/>
              <a:t>Director of </a:t>
            </a:r>
            <a:r>
              <a:rPr lang="en-GB" dirty="0" err="1" smtClean="0"/>
              <a:t>fira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National Memorial Arboretum</a:t>
            </a:r>
            <a:endParaRPr lang="en-GB" dirty="0"/>
          </a:p>
        </p:txBody>
      </p:sp>
      <p:pic>
        <p:nvPicPr>
          <p:cNvPr id="5" name="Content Placeholder 3" descr="National Memorial Arboretum tre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429000"/>
            <a:ext cx="3360373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4402"/>
            <a:ext cx="8229600" cy="33175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118" y="1600200"/>
            <a:ext cx="60337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to organisations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Fresh perspective</a:t>
            </a:r>
          </a:p>
          <a:p>
            <a:r>
              <a:rPr lang="en-GB" dirty="0" smtClean="0"/>
              <a:t>Novel approach</a:t>
            </a:r>
            <a:endParaRPr lang="en-GB" dirty="0"/>
          </a:p>
        </p:txBody>
      </p:sp>
      <p:pic>
        <p:nvPicPr>
          <p:cNvPr id="5" name="Picture 4" descr="DSC_0064Launch_interesting_convers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996952"/>
            <a:ext cx="4280953" cy="2843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Collaborative working</a:t>
            </a:r>
          </a:p>
          <a:p>
            <a:r>
              <a:rPr lang="en-GB" dirty="0" smtClean="0"/>
              <a:t>Negotiation</a:t>
            </a:r>
          </a:p>
          <a:p>
            <a:r>
              <a:rPr lang="en-GB" dirty="0" smtClean="0"/>
              <a:t>Communication</a:t>
            </a:r>
          </a:p>
          <a:p>
            <a:r>
              <a:rPr lang="en-GB" dirty="0" smtClean="0"/>
              <a:t>Project management</a:t>
            </a:r>
            <a:endParaRPr lang="en-GB" dirty="0"/>
          </a:p>
        </p:txBody>
      </p:sp>
      <p:pic>
        <p:nvPicPr>
          <p:cNvPr id="5" name="Picture 4" descr="three word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92739">
            <a:off x="4614234" y="3486418"/>
            <a:ext cx="3659336" cy="1829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en-GB" dirty="0" smtClean="0"/>
              <a:t>Please visit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Our website </a:t>
            </a:r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KED film</a:t>
            </a:r>
          </a:p>
          <a:p>
            <a:endParaRPr lang="en-GB" dirty="0" smtClean="0">
              <a:hlinkClick r:id="rId3"/>
            </a:endParaRPr>
          </a:p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r>
              <a:rPr lang="en-GB" sz="2400" dirty="0" smtClean="0"/>
              <a:t>anne.boultwood@bcu.ac.uk</a:t>
            </a:r>
            <a:endParaRPr lang="en-GB" sz="2400" dirty="0"/>
          </a:p>
        </p:txBody>
      </p:sp>
      <p:pic>
        <p:nvPicPr>
          <p:cNvPr id="4" name="Picture 3" descr="PDN 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996952"/>
            <a:ext cx="5500611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ED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88640"/>
            <a:ext cx="7848872" cy="588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Knowledge Exchange in Design scheme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3" descr="HEIR confer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920880" cy="4752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Birmingham Museum and Art Gallery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Amy </a:t>
            </a:r>
            <a:r>
              <a:rPr lang="en-GB" dirty="0" err="1" smtClean="0"/>
              <a:t>Twigger</a:t>
            </a:r>
            <a:r>
              <a:rPr lang="en-GB" dirty="0" smtClean="0"/>
              <a:t> Holroyd</a:t>
            </a:r>
            <a:br>
              <a:rPr lang="en-GB" dirty="0" smtClean="0"/>
            </a:br>
            <a:r>
              <a:rPr lang="en-GB" dirty="0" smtClean="0"/>
              <a:t>PhD researcher</a:t>
            </a:r>
            <a:br>
              <a:rPr lang="en-GB" dirty="0" smtClean="0"/>
            </a:br>
            <a:r>
              <a:rPr lang="en-GB" dirty="0" smtClean="0"/>
              <a:t>fashion sustainability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Sylvia Crawley</a:t>
            </a:r>
          </a:p>
          <a:p>
            <a:r>
              <a:rPr lang="en-GB" dirty="0" smtClean="0"/>
              <a:t>Martin Ellis</a:t>
            </a:r>
            <a:br>
              <a:rPr lang="en-GB" dirty="0" smtClean="0"/>
            </a:br>
            <a:r>
              <a:rPr lang="en-GB" dirty="0" smtClean="0"/>
              <a:t>Curators of applied art</a:t>
            </a:r>
            <a:endParaRPr lang="en-GB" dirty="0"/>
          </a:p>
        </p:txBody>
      </p:sp>
      <p:pic>
        <p:nvPicPr>
          <p:cNvPr id="5" name="Content Placeholder 3" descr="DSC00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068960"/>
            <a:ext cx="3687001" cy="27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Curation</a:t>
            </a:r>
            <a:r>
              <a:rPr lang="en-GB" dirty="0" smtClean="0"/>
              <a:t> Game</a:t>
            </a:r>
            <a:endParaRPr lang="en-GB" dirty="0"/>
          </a:p>
        </p:txBody>
      </p:sp>
      <p:pic>
        <p:nvPicPr>
          <p:cNvPr id="4" name="Content Placeholder 3" descr="DSC00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Bracket Creative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Frances Brown</a:t>
            </a:r>
            <a:br>
              <a:rPr lang="en-GB" dirty="0" smtClean="0"/>
            </a:br>
            <a:r>
              <a:rPr lang="en-GB" dirty="0" smtClean="0"/>
              <a:t>PhD researcher</a:t>
            </a:r>
            <a:br>
              <a:rPr lang="en-GB" dirty="0" smtClean="0"/>
            </a:br>
            <a:r>
              <a:rPr lang="en-GB" dirty="0" smtClean="0"/>
              <a:t>user-centred design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Alison Coward</a:t>
            </a:r>
            <a:br>
              <a:rPr lang="en-GB" dirty="0" smtClean="0"/>
            </a:br>
            <a:r>
              <a:rPr lang="en-GB" dirty="0" smtClean="0"/>
              <a:t>Founder of Bracket</a:t>
            </a:r>
            <a:endParaRPr lang="en-GB" dirty="0"/>
          </a:p>
        </p:txBody>
      </p:sp>
      <p:pic>
        <p:nvPicPr>
          <p:cNvPr id="5" name="Picture 4" descr="Frances Br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140968"/>
            <a:ext cx="2125588" cy="2732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 </a:t>
            </a:r>
            <a:endParaRPr lang="en-GB" dirty="0"/>
          </a:p>
        </p:txBody>
      </p:sp>
      <p:pic>
        <p:nvPicPr>
          <p:cNvPr id="4" name="Content Placeholder 3" descr="IMG_18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Art Gallery Walsall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Jacqueline Taylor</a:t>
            </a:r>
            <a:br>
              <a:rPr lang="en-GB" dirty="0" smtClean="0"/>
            </a:br>
            <a:r>
              <a:rPr lang="en-GB" dirty="0" smtClean="0"/>
              <a:t>PhD researcher</a:t>
            </a:r>
            <a:br>
              <a:rPr lang="en-GB" dirty="0" smtClean="0"/>
            </a:br>
            <a:r>
              <a:rPr lang="en-GB" dirty="0" smtClean="0"/>
              <a:t>fine art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Jo Digger</a:t>
            </a:r>
            <a:br>
              <a:rPr lang="en-GB" dirty="0" smtClean="0"/>
            </a:br>
            <a:r>
              <a:rPr lang="en-GB" dirty="0" smtClean="0"/>
              <a:t>Head of collections</a:t>
            </a:r>
            <a:endParaRPr lang="en-GB" dirty="0"/>
          </a:p>
        </p:txBody>
      </p:sp>
      <p:pic>
        <p:nvPicPr>
          <p:cNvPr id="5" name="Picture 4" descr="Jacqueline Tay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140968"/>
            <a:ext cx="301372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Portrait room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150" y="1600200"/>
            <a:ext cx="60316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150" y="1600200"/>
            <a:ext cx="60316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78</Words>
  <Application>Microsoft Office PowerPoint</Application>
  <PresentationFormat>On-screen Show (4:3)</PresentationFormat>
  <Paragraphs>37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Developing career-related skills in completing and post doctoral researchers </vt:lpstr>
      <vt:lpstr>Knowledge Exchange in Design scheme</vt:lpstr>
      <vt:lpstr>Birmingham Museum and Art Gallery</vt:lpstr>
      <vt:lpstr>The Curation Game</vt:lpstr>
      <vt:lpstr>Bracket Creative</vt:lpstr>
      <vt:lpstr>Observation </vt:lpstr>
      <vt:lpstr>New Art Gallery Walsall</vt:lpstr>
      <vt:lpstr>Portrait room</vt:lpstr>
      <vt:lpstr>PowerPoint Presentation</vt:lpstr>
      <vt:lpstr>Fira landscape architects</vt:lpstr>
      <vt:lpstr>PowerPoint Presentation</vt:lpstr>
      <vt:lpstr>PowerPoint Presentation</vt:lpstr>
      <vt:lpstr>PowerPoint Presentation</vt:lpstr>
      <vt:lpstr>Benefits to organisations</vt:lpstr>
      <vt:lpstr>Skills development</vt:lpstr>
      <vt:lpstr>Please visit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career-related skills in completing and post doctoral researchers</dc:title>
  <dc:creator>Anne</dc:creator>
  <cp:lastModifiedBy>Helen Cowen</cp:lastModifiedBy>
  <cp:revision>15</cp:revision>
  <dcterms:created xsi:type="dcterms:W3CDTF">2015-09-10T16:44:36Z</dcterms:created>
  <dcterms:modified xsi:type="dcterms:W3CDTF">2015-09-17T13:02:26Z</dcterms:modified>
</cp:coreProperties>
</file>