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37.xml" ContentType="application/vnd.openxmlformats-officedocument.presentationml.slideMaster+xml"/>
  <Override PartName="/ppt/slideMasters/slideMaster38.xml" ContentType="application/vnd.openxmlformats-officedocument.presentationml.slideMaster+xml"/>
  <Override PartName="/ppt/slideMasters/slideMaster39.xml" ContentType="application/vnd.openxmlformats-officedocument.presentationml.slideMaster+xml"/>
  <Override PartName="/ppt/slideMasters/slideMaster4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heme/theme19.xml" ContentType="application/vnd.openxmlformats-officedocument.theme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20.xml" ContentType="application/vnd.openxmlformats-officedocument.theme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21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theme/theme22.xml" ContentType="application/vnd.openxmlformats-officedocument.theme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theme/theme23.xml" ContentType="application/vnd.openxmlformats-officedocument.theme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theme/theme24.xml" ContentType="application/vnd.openxmlformats-officedocument.theme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theme/theme25.xml" ContentType="application/vnd.openxmlformats-officedocument.theme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theme/theme26.xml" ContentType="application/vnd.openxmlformats-officedocument.theme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theme/theme27.xml" ContentType="application/vnd.openxmlformats-officedocument.theme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theme/theme28.xml" ContentType="application/vnd.openxmlformats-officedocument.theme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theme/theme29.xml" ContentType="application/vnd.openxmlformats-officedocument.theme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theme/theme30.xml" ContentType="application/vnd.openxmlformats-officedocument.theme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theme/theme31.xml" ContentType="application/vnd.openxmlformats-officedocument.theme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theme/theme32.xml" ContentType="application/vnd.openxmlformats-officedocument.theme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theme/theme33.xml" ContentType="application/vnd.openxmlformats-officedocument.theme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theme/theme34.xml" ContentType="application/vnd.openxmlformats-officedocument.theme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theme/theme35.xml" ContentType="application/vnd.openxmlformats-officedocument.theme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theme/theme36.xml" ContentType="application/vnd.openxmlformats-officedocument.theme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theme/theme37.xml" ContentType="application/vnd.openxmlformats-officedocument.theme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theme/theme38.xml" ContentType="application/vnd.openxmlformats-officedocument.theme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theme/theme39.xml" ContentType="application/vnd.openxmlformats-officedocument.theme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theme/theme40.xml" ContentType="application/vnd.openxmlformats-officedocument.theme+xml"/>
  <Override PartName="/ppt/theme/theme4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655" r:id="rId8"/>
    <p:sldMasterId id="2147483656" r:id="rId9"/>
    <p:sldMasterId id="2147483657" r:id="rId10"/>
    <p:sldMasterId id="2147483658" r:id="rId11"/>
    <p:sldMasterId id="2147483659" r:id="rId12"/>
    <p:sldMasterId id="2147483660" r:id="rId13"/>
    <p:sldMasterId id="2147483661" r:id="rId14"/>
    <p:sldMasterId id="2147483662" r:id="rId15"/>
    <p:sldMasterId id="2147483663" r:id="rId16"/>
    <p:sldMasterId id="2147483664" r:id="rId17"/>
    <p:sldMasterId id="2147483665" r:id="rId18"/>
    <p:sldMasterId id="2147483666" r:id="rId19"/>
    <p:sldMasterId id="2147483667" r:id="rId20"/>
    <p:sldMasterId id="2147483668" r:id="rId21"/>
    <p:sldMasterId id="2147483669" r:id="rId22"/>
    <p:sldMasterId id="2147483670" r:id="rId23"/>
    <p:sldMasterId id="2147483671" r:id="rId24"/>
    <p:sldMasterId id="2147483672" r:id="rId25"/>
    <p:sldMasterId id="2147483673" r:id="rId26"/>
    <p:sldMasterId id="2147483674" r:id="rId27"/>
    <p:sldMasterId id="2147483675" r:id="rId28"/>
    <p:sldMasterId id="2147483676" r:id="rId29"/>
    <p:sldMasterId id="2147483677" r:id="rId30"/>
    <p:sldMasterId id="2147483678" r:id="rId31"/>
    <p:sldMasterId id="2147483679" r:id="rId32"/>
    <p:sldMasterId id="2147483680" r:id="rId33"/>
    <p:sldMasterId id="2147483681" r:id="rId34"/>
    <p:sldMasterId id="2147483682" r:id="rId35"/>
    <p:sldMasterId id="2147483683" r:id="rId36"/>
    <p:sldMasterId id="2147483684" r:id="rId37"/>
    <p:sldMasterId id="2147483685" r:id="rId38"/>
    <p:sldMasterId id="2147483686" r:id="rId39"/>
    <p:sldMasterId id="2147483687" r:id="rId40"/>
  </p:sldMasterIdLst>
  <p:notesMasterIdLst>
    <p:notesMasterId r:id="rId51"/>
  </p:notesMasterIdLst>
  <p:sldIdLst>
    <p:sldId id="256" r:id="rId41"/>
    <p:sldId id="257" r:id="rId42"/>
    <p:sldId id="266" r:id="rId43"/>
    <p:sldId id="267" r:id="rId44"/>
    <p:sldId id="268" r:id="rId45"/>
    <p:sldId id="269" r:id="rId46"/>
    <p:sldId id="271" r:id="rId47"/>
    <p:sldId id="274" r:id="rId48"/>
    <p:sldId id="272" r:id="rId49"/>
    <p:sldId id="273" r:id="rId50"/>
  </p:sldIdLst>
  <p:sldSz cx="13004800" cy="9753600"/>
  <p:notesSz cx="6858000" cy="9144000"/>
  <p:defaultTextStyle>
    <a:defPPr>
      <a:defRPr lang="en-US"/>
    </a:defPPr>
    <a:lvl1pPr algn="l" rtl="0" fontAlgn="base">
      <a:lnSpc>
        <a:spcPct val="130000"/>
      </a:lnSpc>
      <a:spcBef>
        <a:spcPct val="0"/>
      </a:spcBef>
      <a:spcAft>
        <a:spcPct val="0"/>
      </a:spcAft>
      <a:defRPr sz="2600" kern="1200">
        <a:solidFill>
          <a:srgbClr val="313A45"/>
        </a:solidFill>
        <a:latin typeface="Helvetica Neue Light" pitchFamily="-102" charset="0"/>
        <a:ea typeface="Heiti SC Light" pitchFamily="-102" charset="-122"/>
        <a:cs typeface="+mn-cs"/>
        <a:sym typeface="Helvetica Neue Light" pitchFamily="-102" charset="0"/>
      </a:defRPr>
    </a:lvl1pPr>
    <a:lvl2pPr marL="457200" algn="l" rtl="0" fontAlgn="base">
      <a:lnSpc>
        <a:spcPct val="130000"/>
      </a:lnSpc>
      <a:spcBef>
        <a:spcPct val="0"/>
      </a:spcBef>
      <a:spcAft>
        <a:spcPct val="0"/>
      </a:spcAft>
      <a:defRPr sz="2600" kern="1200">
        <a:solidFill>
          <a:srgbClr val="313A45"/>
        </a:solidFill>
        <a:latin typeface="Helvetica Neue Light" pitchFamily="-102" charset="0"/>
        <a:ea typeface="Heiti SC Light" pitchFamily="-102" charset="-122"/>
        <a:cs typeface="+mn-cs"/>
        <a:sym typeface="Helvetica Neue Light" pitchFamily="-102" charset="0"/>
      </a:defRPr>
    </a:lvl2pPr>
    <a:lvl3pPr marL="914400" algn="l" rtl="0" fontAlgn="base">
      <a:lnSpc>
        <a:spcPct val="130000"/>
      </a:lnSpc>
      <a:spcBef>
        <a:spcPct val="0"/>
      </a:spcBef>
      <a:spcAft>
        <a:spcPct val="0"/>
      </a:spcAft>
      <a:defRPr sz="2600" kern="1200">
        <a:solidFill>
          <a:srgbClr val="313A45"/>
        </a:solidFill>
        <a:latin typeface="Helvetica Neue Light" pitchFamily="-102" charset="0"/>
        <a:ea typeface="Heiti SC Light" pitchFamily="-102" charset="-122"/>
        <a:cs typeface="+mn-cs"/>
        <a:sym typeface="Helvetica Neue Light" pitchFamily="-102" charset="0"/>
      </a:defRPr>
    </a:lvl3pPr>
    <a:lvl4pPr marL="1371600" algn="l" rtl="0" fontAlgn="base">
      <a:lnSpc>
        <a:spcPct val="130000"/>
      </a:lnSpc>
      <a:spcBef>
        <a:spcPct val="0"/>
      </a:spcBef>
      <a:spcAft>
        <a:spcPct val="0"/>
      </a:spcAft>
      <a:defRPr sz="2600" kern="1200">
        <a:solidFill>
          <a:srgbClr val="313A45"/>
        </a:solidFill>
        <a:latin typeface="Helvetica Neue Light" pitchFamily="-102" charset="0"/>
        <a:ea typeface="Heiti SC Light" pitchFamily="-102" charset="-122"/>
        <a:cs typeface="+mn-cs"/>
        <a:sym typeface="Helvetica Neue Light" pitchFamily="-102" charset="0"/>
      </a:defRPr>
    </a:lvl4pPr>
    <a:lvl5pPr marL="1828800" algn="l" rtl="0" fontAlgn="base">
      <a:lnSpc>
        <a:spcPct val="130000"/>
      </a:lnSpc>
      <a:spcBef>
        <a:spcPct val="0"/>
      </a:spcBef>
      <a:spcAft>
        <a:spcPct val="0"/>
      </a:spcAft>
      <a:defRPr sz="2600" kern="1200">
        <a:solidFill>
          <a:srgbClr val="313A45"/>
        </a:solidFill>
        <a:latin typeface="Helvetica Neue Light" pitchFamily="-102" charset="0"/>
        <a:ea typeface="Heiti SC Light" pitchFamily="-102" charset="-122"/>
        <a:cs typeface="+mn-cs"/>
        <a:sym typeface="Helvetica Neue Light" pitchFamily="-102" charset="0"/>
      </a:defRPr>
    </a:lvl5pPr>
    <a:lvl6pPr marL="2286000" algn="l" defTabSz="914400" rtl="0" eaLnBrk="1" latinLnBrk="0" hangingPunct="1">
      <a:defRPr sz="2600" kern="1200">
        <a:solidFill>
          <a:srgbClr val="313A45"/>
        </a:solidFill>
        <a:latin typeface="Helvetica Neue Light" pitchFamily="-102" charset="0"/>
        <a:ea typeface="Heiti SC Light" pitchFamily="-102" charset="-122"/>
        <a:cs typeface="+mn-cs"/>
        <a:sym typeface="Helvetica Neue Light" pitchFamily="-102" charset="0"/>
      </a:defRPr>
    </a:lvl6pPr>
    <a:lvl7pPr marL="2743200" algn="l" defTabSz="914400" rtl="0" eaLnBrk="1" latinLnBrk="0" hangingPunct="1">
      <a:defRPr sz="2600" kern="1200">
        <a:solidFill>
          <a:srgbClr val="313A45"/>
        </a:solidFill>
        <a:latin typeface="Helvetica Neue Light" pitchFamily="-102" charset="0"/>
        <a:ea typeface="Heiti SC Light" pitchFamily="-102" charset="-122"/>
        <a:cs typeface="+mn-cs"/>
        <a:sym typeface="Helvetica Neue Light" pitchFamily="-102" charset="0"/>
      </a:defRPr>
    </a:lvl7pPr>
    <a:lvl8pPr marL="3200400" algn="l" defTabSz="914400" rtl="0" eaLnBrk="1" latinLnBrk="0" hangingPunct="1">
      <a:defRPr sz="2600" kern="1200">
        <a:solidFill>
          <a:srgbClr val="313A45"/>
        </a:solidFill>
        <a:latin typeface="Helvetica Neue Light" pitchFamily="-102" charset="0"/>
        <a:ea typeface="Heiti SC Light" pitchFamily="-102" charset="-122"/>
        <a:cs typeface="+mn-cs"/>
        <a:sym typeface="Helvetica Neue Light" pitchFamily="-102" charset="0"/>
      </a:defRPr>
    </a:lvl8pPr>
    <a:lvl9pPr marL="3657600" algn="l" defTabSz="914400" rtl="0" eaLnBrk="1" latinLnBrk="0" hangingPunct="1">
      <a:defRPr sz="2600" kern="1200">
        <a:solidFill>
          <a:srgbClr val="313A45"/>
        </a:solidFill>
        <a:latin typeface="Helvetica Neue Light" pitchFamily="-102" charset="0"/>
        <a:ea typeface="Heiti SC Light" pitchFamily="-102" charset="-122"/>
        <a:cs typeface="+mn-cs"/>
        <a:sym typeface="Helvetica Neue Light" pitchFamily="-102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906" y="-18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Master" Target="slideMasters/slideMaster39.xml"/><Relationship Id="rId21" Type="http://schemas.openxmlformats.org/officeDocument/2006/relationships/slideMaster" Target="slideMasters/slideMaster21.xml"/><Relationship Id="rId34" Type="http://schemas.openxmlformats.org/officeDocument/2006/relationships/slideMaster" Target="slideMasters/slideMaster34.xml"/><Relationship Id="rId42" Type="http://schemas.openxmlformats.org/officeDocument/2006/relationships/slide" Target="slides/slide2.xml"/><Relationship Id="rId47" Type="http://schemas.openxmlformats.org/officeDocument/2006/relationships/slide" Target="slides/slide7.xml"/><Relationship Id="rId50" Type="http://schemas.openxmlformats.org/officeDocument/2006/relationships/slide" Target="slides/slide10.xml"/><Relationship Id="rId55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Master" Target="slideMasters/slideMaster33.xml"/><Relationship Id="rId38" Type="http://schemas.openxmlformats.org/officeDocument/2006/relationships/slideMaster" Target="slideMasters/slideMaster38.xml"/><Relationship Id="rId46" Type="http://schemas.openxmlformats.org/officeDocument/2006/relationships/slide" Target="slides/slide6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Master" Target="slideMasters/slideMaster29.xml"/><Relationship Id="rId41" Type="http://schemas.openxmlformats.org/officeDocument/2006/relationships/slide" Target="slides/slide1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Master" Target="slideMasters/slideMaster32.xml"/><Relationship Id="rId37" Type="http://schemas.openxmlformats.org/officeDocument/2006/relationships/slideMaster" Target="slideMasters/slideMaster37.xml"/><Relationship Id="rId40" Type="http://schemas.openxmlformats.org/officeDocument/2006/relationships/slideMaster" Target="slideMasters/slideMaster40.xml"/><Relationship Id="rId45" Type="http://schemas.openxmlformats.org/officeDocument/2006/relationships/slide" Target="slides/slide5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Master" Target="slideMasters/slideMaster36.xml"/><Relationship Id="rId49" Type="http://schemas.openxmlformats.org/officeDocument/2006/relationships/slide" Target="slides/slide9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Master" Target="slideMasters/slideMaster31.xml"/><Relationship Id="rId44" Type="http://schemas.openxmlformats.org/officeDocument/2006/relationships/slide" Target="slides/slide4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Master" Target="slideMasters/slideMaster30.xml"/><Relationship Id="rId35" Type="http://schemas.openxmlformats.org/officeDocument/2006/relationships/slideMaster" Target="slideMasters/slideMaster35.xml"/><Relationship Id="rId43" Type="http://schemas.openxmlformats.org/officeDocument/2006/relationships/slide" Target="slides/slide3.xml"/><Relationship Id="rId48" Type="http://schemas.openxmlformats.org/officeDocument/2006/relationships/slide" Target="slides/slide8.xml"/><Relationship Id="rId8" Type="http://schemas.openxmlformats.org/officeDocument/2006/relationships/slideMaster" Target="slideMasters/slideMaster8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546" name="Rectangle 1"/>
          <p:cNvSpPr>
            <a:spLocks noRo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4" name="Rectangle 2"/>
          <p:cNvSpPr>
            <a:spLocks noGrp="1" noChangeArrowheads="1"/>
          </p:cNvSpPr>
          <p:nvPr>
            <p:ph type="body" sz="quarter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75381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Helvetica Neue Light" pitchFamily="-102" charset="0"/>
        <a:ea typeface="ＭＳ Ｐゴシック" pitchFamily="-102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Helvetica Neue Light" pitchFamily="-102" charset="0"/>
        <a:ea typeface="ＭＳ Ｐゴシック" pitchFamily="-102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Helvetica Neue Light" pitchFamily="-102" charset="0"/>
        <a:ea typeface="ＭＳ Ｐゴシック" pitchFamily="-102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Helvetica Neue Light" pitchFamily="-102" charset="0"/>
        <a:ea typeface="ＭＳ Ｐゴシック" pitchFamily="-102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Helvetica Neue Light" pitchFamily="-102" charset="0"/>
        <a:ea typeface="ＭＳ Ｐゴシック" pitchFamily="-10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618" name="Rectangle 1"/>
          <p:cNvSpPr>
            <a:spLocks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95619" name="Rectangle 2"/>
          <p:cNvSpPr>
            <a:spLocks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z="2200" smtClean="0">
                <a:latin typeface="Lucida Grande" pitchFamily="-102" charset="0"/>
                <a:sym typeface="Lucida Grande" pitchFamily="-102" charset="0"/>
              </a:rPr>
              <a:t>Who?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666" name="Rectangle 1"/>
          <p:cNvSpPr>
            <a:spLocks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97667" name="Rectangle 2"/>
          <p:cNvSpPr>
            <a:spLocks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z="2200" smtClean="0">
                <a:latin typeface="Lucida Grande" pitchFamily="-102" charset="0"/>
                <a:sym typeface="Lucida Grande" pitchFamily="-102" charset="0"/>
              </a:rPr>
              <a:t>Challenge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714" name="Rectangle 1"/>
          <p:cNvSpPr>
            <a:spLocks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99715" name="Rectangle 2"/>
          <p:cNvSpPr>
            <a:spLocks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z="2200" smtClean="0">
                <a:latin typeface="Lucida Grande" pitchFamily="-102" charset="0"/>
                <a:sym typeface="Lucida Grande" pitchFamily="-102" charset="0"/>
              </a:rPr>
              <a:t>Method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62" name="Rectangle 1"/>
          <p:cNvSpPr>
            <a:spLocks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01763" name="Rectangle 2"/>
          <p:cNvSpPr>
            <a:spLocks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z="2200" smtClean="0">
                <a:latin typeface="Lucida Grande" pitchFamily="-102" charset="0"/>
                <a:sym typeface="Lucida Grande" pitchFamily="-102" charset="0"/>
              </a:rPr>
              <a:t>Model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810" name="Rectangle 1"/>
          <p:cNvSpPr>
            <a:spLocks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03811" name="Rectangle 2"/>
          <p:cNvSpPr>
            <a:spLocks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z="2200" smtClean="0">
                <a:latin typeface="Lucida Grande" pitchFamily="-102" charset="0"/>
                <a:sym typeface="Lucida Grande" pitchFamily="-102" charset="0"/>
              </a:rPr>
              <a:t>practical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858" name="Rectangle 1"/>
          <p:cNvSpPr>
            <a:spLocks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05859" name="Rectangle 2"/>
          <p:cNvSpPr>
            <a:spLocks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z="2200" smtClean="0">
                <a:latin typeface="Lucida Grande" pitchFamily="-102" charset="0"/>
                <a:sym typeface="Lucida Grande" pitchFamily="-102" charset="0"/>
              </a:rPr>
              <a:t>Pragmatic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906" name="Rectangle 1"/>
          <p:cNvSpPr>
            <a:spLocks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07907" name="Rectangle 2"/>
          <p:cNvSpPr>
            <a:spLocks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z="2200" smtClean="0">
                <a:latin typeface="Lucida Grande" pitchFamily="-102" charset="0"/>
                <a:sym typeface="Lucida Grande" pitchFamily="-102" charset="0"/>
              </a:rPr>
              <a:t>Proven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954" name="Rectangle 1"/>
          <p:cNvSpPr>
            <a:spLocks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09955" name="Rectangle 2"/>
          <p:cNvSpPr>
            <a:spLocks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z="2200" smtClean="0">
                <a:latin typeface="Lucida Grande" pitchFamily="-102" charset="0"/>
                <a:sym typeface="Lucida Grande" pitchFamily="-102" charset="0"/>
              </a:rPr>
              <a:t>So What?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02" name="Rectangle 1"/>
          <p:cNvSpPr>
            <a:spLocks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12003" name="Rectangle 2"/>
          <p:cNvSpPr>
            <a:spLocks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z="2200" smtClean="0">
                <a:latin typeface="Lucida Grande" pitchFamily="-102" charset="0"/>
                <a:sym typeface="Lucida Grande" pitchFamily="-102" charset="0"/>
              </a:rPr>
              <a:t>Summary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7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8C8ABE-6A2E-4C0E-8F9F-E81889EF20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9208327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7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44D569-87C5-424E-A473-B4CB0C4030C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4286142"/>
      </p:ext>
    </p:extLst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1CB0A0-49ED-4BA0-85F6-CDB3A4ECA89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3811870"/>
      </p:ext>
    </p:extLst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D880E9-3182-4BB0-98D0-2762AE76E4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0554258"/>
      </p:ext>
    </p:extLst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3A4EAB-D4E1-48CD-B257-BC6F0AAE961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9864943"/>
      </p:ext>
    </p:extLst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0" y="3048000"/>
            <a:ext cx="2362200" cy="530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372600" y="3048000"/>
            <a:ext cx="2362200" cy="530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0F5A59-2241-4843-A923-6274CA340A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8232169"/>
      </p:ext>
    </p:extLst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4AAF95-0161-4F31-A499-A9AD7625F65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3363162"/>
      </p:ext>
    </p:extLst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D1ABB8-27AE-4F8A-89BE-242F26504C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0399832"/>
      </p:ext>
    </p:extLst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623DDC-71B3-4E48-A4CE-A78244C6590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6938505"/>
      </p:ext>
    </p:extLst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3DC432-E783-4E5D-8E3F-5B1C7BB0818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3553656"/>
      </p:ext>
    </p:extLst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Calibri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7F936A-6E45-4321-B7F0-8C743BF95E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8407233"/>
      </p:ext>
    </p:extLst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FF68F4-9D62-4C71-B0E0-2C363AEDF0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551167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420100" y="3657600"/>
            <a:ext cx="1917700" cy="469900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67000" y="3657600"/>
            <a:ext cx="5600700" cy="469900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7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83BA86-45F1-4A12-9E07-B2985452D9B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1549064"/>
      </p:ext>
    </p:extLst>
  </p:cSld>
  <p:clrMapOvr>
    <a:masterClrMapping/>
  </p:clrMapOvr>
  <p:transition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515600" y="508000"/>
            <a:ext cx="1219200" cy="784860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0" y="508000"/>
            <a:ext cx="3505200" cy="784860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C90E41-2B00-4C1D-BFA9-227FCC79654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8567804"/>
      </p:ext>
    </p:extLst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E6981B-5BE5-44A0-B842-843594E7D18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0602375"/>
      </p:ext>
    </p:extLst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6ABE54-FCCB-410D-BBF4-723F7A1BBF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9237416"/>
      </p:ext>
    </p:extLst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5AB2E1-2326-4A80-B219-245CF8EB59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2998031"/>
      </p:ext>
    </p:extLst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3048000"/>
            <a:ext cx="2362200" cy="530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84600" y="3048000"/>
            <a:ext cx="2362200" cy="530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B7F3D3-B7A5-474C-8D30-E3EAD16C03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2748442"/>
      </p:ext>
    </p:extLst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6C6164-68CC-47B6-9C3D-69976C2000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8716560"/>
      </p:ext>
    </p:extLst>
  </p:cSld>
  <p:clrMapOvr>
    <a:masterClrMapping/>
  </p:clrMapOvr>
  <p:transition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6E4EDF-DFC9-469A-8FEA-D94B4666E1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8418124"/>
      </p:ext>
    </p:extLst>
  </p:cSld>
  <p:clrMapOvr>
    <a:masterClrMapping/>
  </p:clrMapOvr>
  <p:transition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7FC2D6-74A7-4B91-81E1-80A904D7B08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3480828"/>
      </p:ext>
    </p:extLst>
  </p:cSld>
  <p:clrMapOvr>
    <a:masterClrMapping/>
  </p:clrMapOvr>
  <p:transition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B24B91-1C4B-44C2-AE42-91063B00577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4498159"/>
      </p:ext>
    </p:extLst>
  </p:cSld>
  <p:clrMapOvr>
    <a:masterClrMapping/>
  </p:clrMapOvr>
  <p:transition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Calibri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E828D0-6ADE-4EDC-B10F-AD0B18E452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0089168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DB81E4-0A53-49D4-9BFD-3985C730213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8280726"/>
      </p:ext>
    </p:extLst>
  </p:cSld>
  <p:clrMapOvr>
    <a:masterClrMapping/>
  </p:clrMapOvr>
  <p:transition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076B84-BD38-4015-8A38-2B4C7798A7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6630037"/>
      </p:ext>
    </p:extLst>
  </p:cSld>
  <p:clrMapOvr>
    <a:masterClrMapping/>
  </p:clrMapOvr>
  <p:transition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27600" y="508000"/>
            <a:ext cx="1219200" cy="784860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508000"/>
            <a:ext cx="3505200" cy="784860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F60B04-D3D4-49F1-9FAC-B2DCF64D844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9319680"/>
      </p:ext>
    </p:extLst>
  </p:cSld>
  <p:clrMapOvr>
    <a:masterClrMapping/>
  </p:clrMapOvr>
  <p:transition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602F32-D02F-486E-B812-6729DA1C68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258812"/>
      </p:ext>
    </p:extLst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3ECD5C-37BC-4F1D-9B34-DD817099DB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7178155"/>
      </p:ext>
    </p:extLst>
  </p:cSld>
  <p:clrMapOvr>
    <a:masterClrMapping/>
  </p:clrMapOvr>
  <p:transition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58548A-E96F-4577-BCCC-1EF7C63757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1373108"/>
      </p:ext>
    </p:extLst>
  </p:cSld>
  <p:clrMapOvr>
    <a:masterClrMapping/>
  </p:clrMapOvr>
  <p:transition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3048000"/>
            <a:ext cx="26162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0" y="3048000"/>
            <a:ext cx="26162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8B62C8-EA32-4628-8BEF-0BB587B5358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0288528"/>
      </p:ext>
    </p:extLst>
  </p:cSld>
  <p:clrMapOvr>
    <a:masterClrMapping/>
  </p:clrMapOvr>
  <p:transition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90CF8E-11B4-499B-8EFE-0B716D8D2F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7382672"/>
      </p:ext>
    </p:extLst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4AC6C7-7817-42DF-B86F-0E225671301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5511597"/>
      </p:ext>
    </p:extLst>
  </p:cSld>
  <p:clrMapOvr>
    <a:masterClrMapping/>
  </p:clrMapOvr>
  <p:transition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D769F8-4565-4570-8855-EB56B3283F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5065411"/>
      </p:ext>
    </p:extLst>
  </p:cSld>
  <p:clrMapOvr>
    <a:masterClrMapping/>
  </p:clrMapOvr>
  <p:transition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58F8DD-7FEC-457D-A3D4-6252F71C94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032605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543D5A-1082-438A-A4FB-75E6476C2F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7557402"/>
      </p:ext>
    </p:extLst>
  </p:cSld>
  <p:clrMapOvr>
    <a:masterClrMapping/>
  </p:clrMapOvr>
  <p:transition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Calibri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B37CB5-7A4B-4DF2-AF13-6F30A024E04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8713169"/>
      </p:ext>
    </p:extLst>
  </p:cSld>
  <p:clrMapOvr>
    <a:masterClrMapping/>
  </p:clrMapOvr>
  <p:transition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D1BBB4-209E-40AE-87F8-24DBD4971BC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3298536"/>
      </p:ext>
    </p:extLst>
  </p:cSld>
  <p:clrMapOvr>
    <a:masterClrMapping/>
  </p:clrMapOvr>
  <p:transition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56200" y="508000"/>
            <a:ext cx="1346200" cy="772160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0" y="508000"/>
            <a:ext cx="3886200" cy="772160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08128A-2424-4D35-AA96-2F9044F2EA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923448"/>
      </p:ext>
    </p:extLst>
  </p:cSld>
  <p:clrMapOvr>
    <a:masterClrMapping/>
  </p:clrMapOvr>
  <p:transition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6A1861-DF29-4BF8-81EC-1AAAD8C847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4515435"/>
      </p:ext>
    </p:extLst>
  </p:cSld>
  <p:clrMapOvr>
    <a:masterClrMapping/>
  </p:clrMapOvr>
  <p:transition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461345-9295-4B5B-B2C8-FA5DC59628D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2768129"/>
      </p:ext>
    </p:extLst>
  </p:cSld>
  <p:clrMapOvr>
    <a:masterClrMapping/>
  </p:clrMapOvr>
  <p:transition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2CFA73-AECA-4CAD-94DB-D8DC86DDE9B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1397818"/>
      </p:ext>
    </p:extLst>
  </p:cSld>
  <p:clrMapOvr>
    <a:masterClrMapping/>
  </p:clrMapOvr>
  <p:transition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1016000"/>
            <a:ext cx="2616200" cy="7213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0" y="1016000"/>
            <a:ext cx="2616200" cy="7213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EDB452-ABD0-458A-9BFE-06561BE456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2112259"/>
      </p:ext>
    </p:extLst>
  </p:cSld>
  <p:clrMapOvr>
    <a:masterClrMapping/>
  </p:clrMapOvr>
  <p:transition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438B61-69C3-450F-B816-7B84C69064A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5302383"/>
      </p:ext>
    </p:extLst>
  </p:cSld>
  <p:clrMapOvr>
    <a:masterClrMapping/>
  </p:clrMapOvr>
  <p:transition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60FDAA-0849-48A7-9EE2-ADB12D05ECD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4978288"/>
      </p:ext>
    </p:extLst>
  </p:cSld>
  <p:clrMapOvr>
    <a:masterClrMapping/>
  </p:clrMapOvr>
  <p:transition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E2427A-8EB5-4A84-9A56-D9EDD17EAB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404172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E4D110-A9E6-4C15-BF6F-5F3B142722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8113963"/>
      </p:ext>
    </p:extLst>
  </p:cSld>
  <p:clrMapOvr>
    <a:masterClrMapping/>
  </p:clrMapOvr>
  <p:transition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90EDCD-AF80-4118-BC47-828F8BBD0FB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3794814"/>
      </p:ext>
    </p:extLst>
  </p:cSld>
  <p:clrMapOvr>
    <a:masterClrMapping/>
  </p:clrMapOvr>
  <p:transition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Calibri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CE9561-C985-481F-8146-FA41304AAE7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2084708"/>
      </p:ext>
    </p:extLst>
  </p:cSld>
  <p:clrMapOvr>
    <a:masterClrMapping/>
  </p:clrMapOvr>
  <p:transition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16EEAF-5F4D-4D68-BF18-A8BA171D37E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0675618"/>
      </p:ext>
    </p:extLst>
  </p:cSld>
  <p:clrMapOvr>
    <a:masterClrMapping/>
  </p:clrMapOvr>
  <p:transition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783907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783907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A50A6E-57A1-43C0-AA28-0D6119BD843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0853988"/>
      </p:ext>
    </p:extLst>
  </p:cSld>
  <p:clrMapOvr>
    <a:masterClrMapping/>
  </p:clrMapOvr>
  <p:transition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66518C-31EE-4371-BF7B-A1F30FDA816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308795"/>
      </p:ext>
    </p:extLst>
  </p:cSld>
  <p:clrMapOvr>
    <a:masterClrMapping/>
  </p:clrMapOvr>
  <p:transition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295F8F-1CF3-4E63-B755-FB0AC0B878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159141"/>
      </p:ext>
    </p:extLst>
  </p:cSld>
  <p:clrMapOvr>
    <a:masterClrMapping/>
  </p:clrMapOvr>
  <p:transition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8B5E4C-5977-41A5-99EC-ED3E828C9C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3771275"/>
      </p:ext>
    </p:extLst>
  </p:cSld>
  <p:clrMapOvr>
    <a:masterClrMapping/>
  </p:clrMapOvr>
  <p:transition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0486E4-5F5B-49FD-9AD6-21CB647712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7800152"/>
      </p:ext>
    </p:extLst>
  </p:cSld>
  <p:clrMapOvr>
    <a:masterClrMapping/>
  </p:clrMapOvr>
  <p:transition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326A19-1D2B-4535-BD7D-1356197924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4614702"/>
      </p:ext>
    </p:extLst>
  </p:cSld>
  <p:clrMapOvr>
    <a:masterClrMapping/>
  </p:clrMapOvr>
  <p:transition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465C2E-D3D4-4E2B-AA86-05F57BCDCBC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298053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C190EE-2B79-463E-8B4C-2515B9D6565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1643261"/>
      </p:ext>
    </p:extLst>
  </p:cSld>
  <p:clrMapOvr>
    <a:masterClrMapping/>
  </p:clrMapOvr>
  <p:transition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46B520-5134-4B57-890F-ADBA8EEE55E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188928"/>
      </p:ext>
    </p:extLst>
  </p:cSld>
  <p:clrMapOvr>
    <a:masterClrMapping/>
  </p:clrMapOvr>
  <p:transition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7E3A09-D428-4AFF-B372-A24A2A8EC3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1463509"/>
      </p:ext>
    </p:extLst>
  </p:cSld>
  <p:clrMapOvr>
    <a:masterClrMapping/>
  </p:clrMapOvr>
  <p:transition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Helvetica Neue Light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92E54F-F1E7-4773-82EC-74F0C6866B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8973292"/>
      </p:ext>
    </p:extLst>
  </p:cSld>
  <p:clrMapOvr>
    <a:masterClrMapping/>
  </p:clrMapOvr>
  <p:transition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8E05C1-62AC-4153-BA9B-0F90B9F5FC9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5848181"/>
      </p:ext>
    </p:extLst>
  </p:cSld>
  <p:clrMapOvr>
    <a:masterClrMapping/>
  </p:clrMapOvr>
  <p:transition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508000"/>
            <a:ext cx="2925762" cy="820420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508000"/>
            <a:ext cx="8624888" cy="8204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EF13D3-3EF8-4C32-A5CE-753C2E07D9E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3647826"/>
      </p:ext>
    </p:extLst>
  </p:cSld>
  <p:clrMapOvr>
    <a:masterClrMapping/>
  </p:clrMapOvr>
  <p:transition/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751502-DBC3-4BD1-BC9F-1A4E7480870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0392003"/>
      </p:ext>
    </p:extLst>
  </p:cSld>
  <p:clrMapOvr>
    <a:masterClrMapping/>
  </p:clrMapOvr>
  <p:transition/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918835-B3CC-4159-814A-3EE119C3578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0652303"/>
      </p:ext>
    </p:extLst>
  </p:cSld>
  <p:clrMapOvr>
    <a:masterClrMapping/>
  </p:clrMapOvr>
  <p:transition/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2EC569-390A-4147-B1C7-C3D828AF5EF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2184955"/>
      </p:ext>
    </p:extLst>
  </p:cSld>
  <p:clrMapOvr>
    <a:masterClrMapping/>
  </p:clrMapOvr>
  <p:transition/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508000"/>
            <a:ext cx="5156200" cy="530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508000"/>
            <a:ext cx="5156200" cy="530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42719E-BF9A-490E-A08C-D2DF83CEBA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659050"/>
      </p:ext>
    </p:extLst>
  </p:cSld>
  <p:clrMapOvr>
    <a:masterClrMapping/>
  </p:clrMapOvr>
  <p:transition/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C20A9D-4B23-429D-8D37-81DAC44119B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7675442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842885-40C9-4802-BF4A-E5FE6997EE1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1756479"/>
      </p:ext>
    </p:extLst>
  </p:cSld>
  <p:clrMapOvr>
    <a:masterClrMapping/>
  </p:clrMapOvr>
  <p:transition/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40541B-18E2-4E82-9CA3-5A653321A16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7058144"/>
      </p:ext>
    </p:extLst>
  </p:cSld>
  <p:clrMapOvr>
    <a:masterClrMapping/>
  </p:clrMapOvr>
  <p:transition/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4D61D1-BECF-493D-8778-0458A569B9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500612"/>
      </p:ext>
    </p:extLst>
  </p:cSld>
  <p:clrMapOvr>
    <a:masterClrMapping/>
  </p:clrMapOvr>
  <p:transition/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A0A252-3AF8-4D18-AE7D-61E9BD69B6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8099049"/>
      </p:ext>
    </p:extLst>
  </p:cSld>
  <p:clrMapOvr>
    <a:masterClrMapping/>
  </p:clrMapOvr>
  <p:transition/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Calibri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CEF3CC-0994-4271-92E5-6A4A4B3F202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3034441"/>
      </p:ext>
    </p:extLst>
  </p:cSld>
  <p:clrMapOvr>
    <a:masterClrMapping/>
  </p:clrMapOvr>
  <p:transition/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1C033D-F642-4681-9A0F-387800C07A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2684249"/>
      </p:ext>
    </p:extLst>
  </p:cSld>
  <p:clrMapOvr>
    <a:masterClrMapping/>
  </p:clrMapOvr>
  <p:transition/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508000"/>
            <a:ext cx="2616200" cy="784860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508000"/>
            <a:ext cx="7696200" cy="784860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9302FA-5DD4-4685-ADBD-C2C47EDA46A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4414739"/>
      </p:ext>
    </p:extLst>
  </p:cSld>
  <p:clrMapOvr>
    <a:masterClrMapping/>
  </p:clrMapOvr>
  <p:transition/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23FF3E-D719-4992-B6E5-50E557D444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1754457"/>
      </p:ext>
    </p:extLst>
  </p:cSld>
  <p:clrMapOvr>
    <a:masterClrMapping/>
  </p:clrMapOvr>
  <p:transition/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DB4465-1502-47A0-BC57-9FA918CD68C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2765165"/>
      </p:ext>
    </p:extLst>
  </p:cSld>
  <p:clrMapOvr>
    <a:masterClrMapping/>
  </p:clrMapOvr>
  <p:transition/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30F094-C773-4008-9932-A634D073C6A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8628941"/>
      </p:ext>
    </p:extLst>
  </p:cSld>
  <p:clrMapOvr>
    <a:masterClrMapping/>
  </p:clrMapOvr>
  <p:transition/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CD8811-77D5-49D6-8C8A-05EF7068FAB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1068602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CDF1F9-BC25-4A43-8D5B-B358642F9B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6852110"/>
      </p:ext>
    </p:extLst>
  </p:cSld>
  <p:clrMapOvr>
    <a:masterClrMapping/>
  </p:clrMapOvr>
  <p:transition/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EB3A60-0545-41B2-962A-17FB56C96E6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7246425"/>
      </p:ext>
    </p:extLst>
  </p:cSld>
  <p:clrMapOvr>
    <a:masterClrMapping/>
  </p:clrMapOvr>
  <p:transition/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D88C5B-C92D-4396-9C27-CFEA3257C72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1479197"/>
      </p:ext>
    </p:extLst>
  </p:cSld>
  <p:clrMapOvr>
    <a:masterClrMapping/>
  </p:clrMapOvr>
  <p:transition/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CC1913-BA61-48D5-9132-0C13C142EB3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4747244"/>
      </p:ext>
    </p:extLst>
  </p:cSld>
  <p:clrMapOvr>
    <a:masterClrMapping/>
  </p:clrMapOvr>
  <p:transition/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70402D-C090-425D-A109-37AFC1BBB4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1904391"/>
      </p:ext>
    </p:extLst>
  </p:cSld>
  <p:clrMapOvr>
    <a:masterClrMapping/>
  </p:clrMapOvr>
  <p:transition/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Helvetica Neue Light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511F70-D6B7-42C9-8E02-9943C31E13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9904864"/>
      </p:ext>
    </p:extLst>
  </p:cSld>
  <p:clrMapOvr>
    <a:masterClrMapping/>
  </p:clrMapOvr>
  <p:transition/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9B3658-F222-4B87-A221-764BB44632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0190640"/>
      </p:ext>
    </p:extLst>
  </p:cSld>
  <p:clrMapOvr>
    <a:masterClrMapping/>
  </p:clrMapOvr>
  <p:transition/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276475"/>
            <a:ext cx="2925762" cy="68421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8624888" cy="68421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81557E-45F8-4C1B-8EAC-B6DE565569A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628183"/>
      </p:ext>
    </p:extLst>
  </p:cSld>
  <p:clrMapOvr>
    <a:masterClrMapping/>
  </p:clrMapOvr>
  <p:transition/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2CD0D1-3B6D-472D-931A-51DC90A1715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5637075"/>
      </p:ext>
    </p:extLst>
  </p:cSld>
  <p:clrMapOvr>
    <a:masterClrMapping/>
  </p:clrMapOvr>
  <p:transition/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B38B5E-A386-4F7D-B6FA-F7FB8B7925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623316"/>
      </p:ext>
    </p:extLst>
  </p:cSld>
  <p:clrMapOvr>
    <a:masterClrMapping/>
  </p:clrMapOvr>
  <p:transition/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F69607-7AFE-49F5-A6A7-76DF1C2922B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506341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C2FA8D-C1EB-4E23-8419-000AD84799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4974536"/>
      </p:ext>
    </p:extLst>
  </p:cSld>
  <p:clrMapOvr>
    <a:masterClrMapping/>
  </p:clrMapOvr>
  <p:transition/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7620000"/>
            <a:ext cx="5156200" cy="1244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7620000"/>
            <a:ext cx="5156200" cy="1244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B3CBFA-BF4D-4533-97D7-4FD8AB4E808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0335544"/>
      </p:ext>
    </p:extLst>
  </p:cSld>
  <p:clrMapOvr>
    <a:masterClrMapping/>
  </p:clrMapOvr>
  <p:transition/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7E19E3-6775-4785-B246-9029D242693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3255471"/>
      </p:ext>
    </p:extLst>
  </p:cSld>
  <p:clrMapOvr>
    <a:masterClrMapping/>
  </p:clrMapOvr>
  <p:transition/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F7B707-E0D2-451F-841A-67910D0ED3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0475691"/>
      </p:ext>
    </p:extLst>
  </p:cSld>
  <p:clrMapOvr>
    <a:masterClrMapping/>
  </p:clrMapOvr>
  <p:transition/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53044B-313E-417E-8C24-B2715A4C872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4889003"/>
      </p:ext>
    </p:extLst>
  </p:cSld>
  <p:clrMapOvr>
    <a:masterClrMapping/>
  </p:clrMapOvr>
  <p:transition/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1AEADD-AFE7-4320-B086-C045F964F6B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8906398"/>
      </p:ext>
    </p:extLst>
  </p:cSld>
  <p:clrMapOvr>
    <a:masterClrMapping/>
  </p:clrMapOvr>
  <p:transition/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Calibri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295D63-762E-4F1F-ADFA-26127839DC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0915252"/>
      </p:ext>
    </p:extLst>
  </p:cSld>
  <p:clrMapOvr>
    <a:masterClrMapping/>
  </p:clrMapOvr>
  <p:transition/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539039-6922-4BCB-8C7E-5FFF8F9415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9489421"/>
      </p:ext>
    </p:extLst>
  </p:cSld>
  <p:clrMapOvr>
    <a:masterClrMapping/>
  </p:clrMapOvr>
  <p:transition/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47407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47407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12FD7B-3646-4BBB-901D-912E6352FD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9366258"/>
      </p:ext>
    </p:extLst>
  </p:cSld>
  <p:clrMapOvr>
    <a:masterClrMapping/>
  </p:clrMapOvr>
  <p:transition/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D9E7C4-ED21-4EF3-8AA5-940CC505195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9785507"/>
      </p:ext>
    </p:extLst>
  </p:cSld>
  <p:clrMapOvr>
    <a:masterClrMapping/>
  </p:clrMapOvr>
  <p:transition/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9BBB63-BE3B-4BF5-9998-C71E14084E7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5916710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A37FF1-F662-470F-8907-D3ADC6CA7FD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5538677"/>
      </p:ext>
    </p:extLst>
  </p:cSld>
  <p:clrMapOvr>
    <a:masterClrMapping/>
  </p:clrMapOvr>
  <p:transition/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22819C-0E39-4657-8F9D-F4241AF5902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0236509"/>
      </p:ext>
    </p:extLst>
  </p:cSld>
  <p:clrMapOvr>
    <a:masterClrMapping/>
  </p:clrMapOvr>
  <p:transition/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7620000"/>
            <a:ext cx="5156200" cy="1244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7620000"/>
            <a:ext cx="5156200" cy="1244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B2EDC3-04AB-454A-9C8C-FACEC7DC07B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5567807"/>
      </p:ext>
    </p:extLst>
  </p:cSld>
  <p:clrMapOvr>
    <a:masterClrMapping/>
  </p:clrMapOvr>
  <p:transition/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3BADA6-EEB5-4B02-BF94-F3CF8CA3E6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2781400"/>
      </p:ext>
    </p:extLst>
  </p:cSld>
  <p:clrMapOvr>
    <a:masterClrMapping/>
  </p:clrMapOvr>
  <p:transition/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406764-FE82-4EF0-897E-49E8F90787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0227628"/>
      </p:ext>
    </p:extLst>
  </p:cSld>
  <p:clrMapOvr>
    <a:masterClrMapping/>
  </p:clrMapOvr>
  <p:transition/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EF2F55-92D8-4893-8A06-1C5159362FC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0178321"/>
      </p:ext>
    </p:extLst>
  </p:cSld>
  <p:clrMapOvr>
    <a:masterClrMapping/>
  </p:clrMapOvr>
  <p:transition/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52B2BE-166F-43C8-B8D2-70D40457C85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9328413"/>
      </p:ext>
    </p:extLst>
  </p:cSld>
  <p:clrMapOvr>
    <a:masterClrMapping/>
  </p:clrMapOvr>
  <p:transition/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Calibri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477FCD-5425-4A99-9339-3426A737C9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9051592"/>
      </p:ext>
    </p:extLst>
  </p:cSld>
  <p:clrMapOvr>
    <a:masterClrMapping/>
  </p:clrMapOvr>
  <p:transition/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B61D5F-2284-4EF0-BAC5-5D5E863472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3499401"/>
      </p:ext>
    </p:extLst>
  </p:cSld>
  <p:clrMapOvr>
    <a:masterClrMapping/>
  </p:clrMapOvr>
  <p:transition/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47407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47407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E8D1A3-14CB-40C3-8CD1-7BD47F516CA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0830771"/>
      </p:ext>
    </p:extLst>
  </p:cSld>
  <p:clrMapOvr>
    <a:masterClrMapping/>
  </p:clrMapOvr>
  <p:transition/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29950E-9E2F-472B-A022-8FE41E9EA2E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018543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7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16B141-1738-4EB7-9576-8EF2B6DE5F0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160707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Helvetica Neue Light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CAC6B6-DA49-407F-8A98-BD7C78477EC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7115256"/>
      </p:ext>
    </p:extLst>
  </p:cSld>
  <p:clrMapOvr>
    <a:masterClrMapping/>
  </p:clrMapOvr>
  <p:transition/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2BED39-720D-4E61-A6A1-BAF2463847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1672492"/>
      </p:ext>
    </p:extLst>
  </p:cSld>
  <p:clrMapOvr>
    <a:masterClrMapping/>
  </p:clrMapOvr>
  <p:transition/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7FF81B-AD34-4AE2-A81F-B645C01749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7148236"/>
      </p:ext>
    </p:extLst>
  </p:cSld>
  <p:clrMapOvr>
    <a:masterClrMapping/>
  </p:clrMapOvr>
  <p:transition/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63FF48-4497-410C-9422-BE202FA922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5239672"/>
      </p:ext>
    </p:extLst>
  </p:cSld>
  <p:clrMapOvr>
    <a:masterClrMapping/>
  </p:clrMapOvr>
  <p:transition/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1D71C2-B924-4ED5-9FA9-DE246E5A75C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0248788"/>
      </p:ext>
    </p:extLst>
  </p:cSld>
  <p:clrMapOvr>
    <a:masterClrMapping/>
  </p:clrMapOvr>
  <p:transition/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2D32E2-7474-4800-B3E8-1BDE9BF2D6A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4276073"/>
      </p:ext>
    </p:extLst>
  </p:cSld>
  <p:clrMapOvr>
    <a:masterClrMapping/>
  </p:clrMapOvr>
  <p:transition/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CC5F94-01D5-4FA3-87F7-D0E27564EC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4227480"/>
      </p:ext>
    </p:extLst>
  </p:cSld>
  <p:clrMapOvr>
    <a:masterClrMapping/>
  </p:clrMapOvr>
  <p:transition/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41B052-451B-4144-8CE4-E0382CBF4C2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5557185"/>
      </p:ext>
    </p:extLst>
  </p:cSld>
  <p:clrMapOvr>
    <a:masterClrMapping/>
  </p:clrMapOvr>
  <p:transition/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Helvetica Neue Light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ADBC7C-CF9F-4196-8426-7E054FAD7D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8203393"/>
      </p:ext>
    </p:extLst>
  </p:cSld>
  <p:clrMapOvr>
    <a:masterClrMapping/>
  </p:clrMapOvr>
  <p:transition/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F2F3CB-5262-459E-BACE-58D97F6A84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878618"/>
      </p:ext>
    </p:extLst>
  </p:cSld>
  <p:clrMapOvr>
    <a:masterClrMapping/>
  </p:clrMapOvr>
  <p:transition/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276475"/>
            <a:ext cx="2925762" cy="68421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8624888" cy="68421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243CD3-E697-429C-BA70-1C103E135C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7901102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6F551E-EC38-40A2-9EAB-4449A891179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2006047"/>
      </p:ext>
    </p:extLst>
  </p:cSld>
  <p:clrMapOvr>
    <a:masterClrMapping/>
  </p:clrMapOvr>
  <p:transition/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0DA3BE-1D0C-4E48-8395-E6D8B56E503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6226163"/>
      </p:ext>
    </p:extLst>
  </p:cSld>
  <p:clrMapOvr>
    <a:masterClrMapping/>
  </p:clrMapOvr>
  <p:transition/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86D383-6954-4E18-9928-21E97064B6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6169893"/>
      </p:ext>
    </p:extLst>
  </p:cSld>
  <p:clrMapOvr>
    <a:masterClrMapping/>
  </p:clrMapOvr>
  <p:transition/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2D03EA-0540-42B5-984D-69AED1D055F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7737096"/>
      </p:ext>
    </p:extLst>
  </p:cSld>
  <p:clrMapOvr>
    <a:masterClrMapping/>
  </p:clrMapOvr>
  <p:transition/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511D27-F603-4C6B-8A5F-904F3F729A7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2328883"/>
      </p:ext>
    </p:extLst>
  </p:cSld>
  <p:clrMapOvr>
    <a:masterClrMapping/>
  </p:clrMapOvr>
  <p:transition/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0726D5-D739-4C56-B335-2D9754DE17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2783182"/>
      </p:ext>
    </p:extLst>
  </p:cSld>
  <p:clrMapOvr>
    <a:masterClrMapping/>
  </p:clrMapOvr>
  <p:transition/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378098-740E-461B-9336-7671D8407F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0667023"/>
      </p:ext>
    </p:extLst>
  </p:cSld>
  <p:clrMapOvr>
    <a:masterClrMapping/>
  </p:clrMapOvr>
  <p:transition/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BDD00E-4D27-4780-B15D-02EF3B17788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9307793"/>
      </p:ext>
    </p:extLst>
  </p:cSld>
  <p:clrMapOvr>
    <a:masterClrMapping/>
  </p:clrMapOvr>
  <p:transition/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615504-5014-45DD-BEEF-53443901818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8131196"/>
      </p:ext>
    </p:extLst>
  </p:cSld>
  <p:clrMapOvr>
    <a:masterClrMapping/>
  </p:clrMapOvr>
  <p:transition/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Helvetica Neue Light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FC93F8-F8E9-4FBC-AD64-FAB7DE645DD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5056463"/>
      </p:ext>
    </p:extLst>
  </p:cSld>
  <p:clrMapOvr>
    <a:masterClrMapping/>
  </p:clrMapOvr>
  <p:transition/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4C2D07-EDAD-4B19-A0A9-A5739C54A6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9032743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32167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321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2CFA52-8A77-44CC-BBD4-7DEB0CA9272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5190664"/>
      </p:ext>
    </p:extLst>
  </p:cSld>
  <p:clrMapOvr>
    <a:masterClrMapping/>
  </p:clrMapOvr>
  <p:transition/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276475"/>
            <a:ext cx="2925762" cy="68421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8624888" cy="68421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484819-2AA2-4D6B-8B24-3E88785707C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2943053"/>
      </p:ext>
    </p:extLst>
  </p:cSld>
  <p:clrMapOvr>
    <a:masterClrMapping/>
  </p:clrMapOvr>
  <p:transition/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A55EA4-A3D5-496B-BE99-42181E2E34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6913642"/>
      </p:ext>
    </p:extLst>
  </p:cSld>
  <p:clrMapOvr>
    <a:masterClrMapping/>
  </p:clrMapOvr>
  <p:transition/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C2AEFE-0857-4105-9967-64C02EE9948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9458027"/>
      </p:ext>
    </p:extLst>
  </p:cSld>
  <p:clrMapOvr>
    <a:masterClrMapping/>
  </p:clrMapOvr>
  <p:transition/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33BA51-361E-489E-B10D-87854D2741E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3276929"/>
      </p:ext>
    </p:extLst>
  </p:cSld>
  <p:clrMapOvr>
    <a:masterClrMapping/>
  </p:clrMapOvr>
  <p:transition/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4000500"/>
            <a:ext cx="5156200" cy="4864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4000500"/>
            <a:ext cx="5156200" cy="4864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4B7B8F-9CC8-44FD-98E6-9C918CBAE0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1419508"/>
      </p:ext>
    </p:extLst>
  </p:cSld>
  <p:clrMapOvr>
    <a:masterClrMapping/>
  </p:clrMapOvr>
  <p:transition/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6B1A67-4CB6-4D6E-BD79-29B30FC5BF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4074580"/>
      </p:ext>
    </p:extLst>
  </p:cSld>
  <p:clrMapOvr>
    <a:masterClrMapping/>
  </p:clrMapOvr>
  <p:transition/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C742B5-E3B6-452B-93BC-2F4A16A581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4701892"/>
      </p:ext>
    </p:extLst>
  </p:cSld>
  <p:clrMapOvr>
    <a:masterClrMapping/>
  </p:clrMapOvr>
  <p:transition/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AA5566-782A-41C8-8189-2E131419A0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595061"/>
      </p:ext>
    </p:extLst>
  </p:cSld>
  <p:clrMapOvr>
    <a:masterClrMapping/>
  </p:clrMapOvr>
  <p:transition/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C0E15A-5F26-4928-BD7A-94FA014BDF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2317339"/>
      </p:ext>
    </p:extLst>
  </p:cSld>
  <p:clrMapOvr>
    <a:masterClrMapping/>
  </p:clrMapOvr>
  <p:transition/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Calibri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F49F53-7165-4DA2-B061-70E197D542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381815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1F49CB-1133-42FC-AE94-63E5F26AE19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8557187"/>
      </p:ext>
    </p:extLst>
  </p:cSld>
  <p:clrMapOvr>
    <a:masterClrMapping/>
  </p:clrMapOvr>
  <p:transition/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D88A39-599B-40C5-B5C1-394F8308E4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6169242"/>
      </p:ext>
    </p:extLst>
  </p:cSld>
  <p:clrMapOvr>
    <a:masterClrMapping/>
  </p:clrMapOvr>
  <p:transition/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47407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47407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4FF305-C774-44B7-843F-1E02BFC912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0132867"/>
      </p:ext>
    </p:extLst>
  </p:cSld>
  <p:clrMapOvr>
    <a:masterClrMapping/>
  </p:clrMapOvr>
  <p:transition/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E1A7C8-B306-48FA-90F8-8B10DC8B255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6806036"/>
      </p:ext>
    </p:extLst>
  </p:cSld>
  <p:clrMapOvr>
    <a:masterClrMapping/>
  </p:clrMapOvr>
  <p:transition/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3D1F7A-F4DB-4D57-8C9A-ABB00FAE47F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0784990"/>
      </p:ext>
    </p:extLst>
  </p:cSld>
  <p:clrMapOvr>
    <a:masterClrMapping/>
  </p:clrMapOvr>
  <p:transition/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84F424-B0BE-4EDE-A54D-3C3364B733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145294"/>
      </p:ext>
    </p:extLst>
  </p:cSld>
  <p:clrMapOvr>
    <a:masterClrMapping/>
  </p:clrMapOvr>
  <p:transition/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4000500"/>
            <a:ext cx="5156200" cy="4864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4000500"/>
            <a:ext cx="5156200" cy="4864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C909EF-8A4A-4EFF-BE4C-6CED2D758D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6834806"/>
      </p:ext>
    </p:extLst>
  </p:cSld>
  <p:clrMapOvr>
    <a:masterClrMapping/>
  </p:clrMapOvr>
  <p:transition/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592093-8AFE-4BE7-9A63-4BB2D65587E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310562"/>
      </p:ext>
    </p:extLst>
  </p:cSld>
  <p:clrMapOvr>
    <a:masterClrMapping/>
  </p:clrMapOvr>
  <p:transition/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D5D598-1B19-4FC0-95DB-78C1BFE35B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8609942"/>
      </p:ext>
    </p:extLst>
  </p:cSld>
  <p:clrMapOvr>
    <a:masterClrMapping/>
  </p:clrMapOvr>
  <p:transition/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510028-D10E-492E-B2DE-EFF41514C7F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5095138"/>
      </p:ext>
    </p:extLst>
  </p:cSld>
  <p:clrMapOvr>
    <a:masterClrMapping/>
  </p:clrMapOvr>
  <p:transition/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0B027A-24D4-44A1-AC65-AF30D333F75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4039221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59CEE6-8A89-4D75-AC83-47E246BB85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0772344"/>
      </p:ext>
    </p:extLst>
  </p:cSld>
  <p:clrMapOvr>
    <a:masterClrMapping/>
  </p:clrMapOvr>
  <p:transition/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Calibri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E6EDF4-894A-41DF-A2CB-3426364537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5871375"/>
      </p:ext>
    </p:extLst>
  </p:cSld>
  <p:clrMapOvr>
    <a:masterClrMapping/>
  </p:clrMapOvr>
  <p:transition/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550367-5930-480F-BFBD-68672A14E9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8495687"/>
      </p:ext>
    </p:extLst>
  </p:cSld>
  <p:clrMapOvr>
    <a:masterClrMapping/>
  </p:clrMapOvr>
  <p:transition/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47407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47407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9A67C0-4AD8-4710-832D-0B39F52928B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1858855"/>
      </p:ext>
    </p:extLst>
  </p:cSld>
  <p:clrMapOvr>
    <a:masterClrMapping/>
  </p:clrMapOvr>
  <p:transition/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9D7AB6-4C59-47E3-9483-83FF1142B33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3374861"/>
      </p:ext>
    </p:extLst>
  </p:cSld>
  <p:clrMapOvr>
    <a:masterClrMapping/>
  </p:clrMapOvr>
  <p:transition/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AA43ED-F149-4AEA-9960-A054CEA1D7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2160611"/>
      </p:ext>
    </p:extLst>
  </p:cSld>
  <p:clrMapOvr>
    <a:masterClrMapping/>
  </p:clrMapOvr>
  <p:transition/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51E8D3-8EB0-464C-A9BA-E6EE263627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8645896"/>
      </p:ext>
    </p:extLst>
  </p:cSld>
  <p:clrMapOvr>
    <a:masterClrMapping/>
  </p:clrMapOvr>
  <p:transition/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3048000"/>
            <a:ext cx="5156200" cy="530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3048000"/>
            <a:ext cx="5156200" cy="530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98D482-6D77-4122-B168-F3038560FF2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9027660"/>
      </p:ext>
    </p:extLst>
  </p:cSld>
  <p:clrMapOvr>
    <a:masterClrMapping/>
  </p:clrMapOvr>
  <p:transition/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BD6D06-EC16-4C24-8EFE-40F761ED029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5084326"/>
      </p:ext>
    </p:extLst>
  </p:cSld>
  <p:clrMapOvr>
    <a:masterClrMapping/>
  </p:clrMapOvr>
  <p:transition/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B3FFCB-7059-4707-9824-CD247DD13F9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932808"/>
      </p:ext>
    </p:extLst>
  </p:cSld>
  <p:clrMapOvr>
    <a:masterClrMapping/>
  </p:clrMapOvr>
  <p:transition/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1F2C23-AA64-479D-B66A-4B996EFE67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2503197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B0543-C8A7-4071-A366-6A36CA0196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0380569"/>
      </p:ext>
    </p:extLst>
  </p:cSld>
  <p:clrMapOvr>
    <a:masterClrMapping/>
  </p:clrMapOvr>
  <p:transition/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9D3171-C0AB-4F3C-8D92-9C05409577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4482006"/>
      </p:ext>
    </p:extLst>
  </p:cSld>
  <p:clrMapOvr>
    <a:masterClrMapping/>
  </p:clrMapOvr>
  <p:transition/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Calibri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DB7073-E7D7-4A0B-A737-7FB7A9EFDA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5532445"/>
      </p:ext>
    </p:extLst>
  </p:cSld>
  <p:clrMapOvr>
    <a:masterClrMapping/>
  </p:clrMapOvr>
  <p:transition/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7CB4C9-DFFE-484F-86E5-6E0555AC11B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2091539"/>
      </p:ext>
    </p:extLst>
  </p:cSld>
  <p:clrMapOvr>
    <a:masterClrMapping/>
  </p:clrMapOvr>
  <p:transition/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508000"/>
            <a:ext cx="2616200" cy="784860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508000"/>
            <a:ext cx="7696200" cy="784860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475CEE-204D-4874-A4B0-DC17C83580F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0054137"/>
      </p:ext>
    </p:extLst>
  </p:cSld>
  <p:clrMapOvr>
    <a:masterClrMapping/>
  </p:clrMapOvr>
  <p:transition/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785ABC-5D3F-4316-A617-0CC4EEE8C6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5512301"/>
      </p:ext>
    </p:extLst>
  </p:cSld>
  <p:clrMapOvr>
    <a:masterClrMapping/>
  </p:clrMapOvr>
  <p:transition/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9C3CBD-4BF8-4BA6-8812-0EA6506CCF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1076475"/>
      </p:ext>
    </p:extLst>
  </p:cSld>
  <p:clrMapOvr>
    <a:masterClrMapping/>
  </p:clrMapOvr>
  <p:transition/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AAAC10-2369-4281-9D09-BA0FDBD7964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1652548"/>
      </p:ext>
    </p:extLst>
  </p:cSld>
  <p:clrMapOvr>
    <a:masterClrMapping/>
  </p:clrMapOvr>
  <p:transition/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DF1010-AC5B-4BE9-8489-C9096DE2F67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2225816"/>
      </p:ext>
    </p:extLst>
  </p:cSld>
  <p:clrMapOvr>
    <a:masterClrMapping/>
  </p:clrMapOvr>
  <p:transition/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2B9A76-AF58-419B-9B57-439B7BD198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3139480"/>
      </p:ext>
    </p:extLst>
  </p:cSld>
  <p:clrMapOvr>
    <a:masterClrMapping/>
  </p:clrMapOvr>
  <p:transition/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36A9C7-B3BC-4E82-B0C9-8FD7965BE5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7775210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3048000"/>
            <a:ext cx="5156200" cy="530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3048000"/>
            <a:ext cx="5156200" cy="530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A37938-9DA4-4025-85FA-D07574708A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6651946"/>
      </p:ext>
    </p:extLst>
  </p:cSld>
  <p:clrMapOvr>
    <a:masterClrMapping/>
  </p:clrMapOvr>
  <p:transition/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B17353-F739-451C-A0B5-E713372075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9796698"/>
      </p:ext>
    </p:extLst>
  </p:cSld>
  <p:clrMapOvr>
    <a:masterClrMapping/>
  </p:clrMapOvr>
  <p:transition/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0D97A5-3DA0-435C-8438-7652438DAD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2635361"/>
      </p:ext>
    </p:extLst>
  </p:cSld>
  <p:clrMapOvr>
    <a:masterClrMapping/>
  </p:clrMapOvr>
  <p:transition/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Helvetica Neue Light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2084DB-6684-477B-873D-45AF8E7F92E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0930614"/>
      </p:ext>
    </p:extLst>
  </p:cSld>
  <p:clrMapOvr>
    <a:masterClrMapping/>
  </p:clrMapOvr>
  <p:transition/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78A179-783A-49ED-8609-652B96CB79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3095977"/>
      </p:ext>
    </p:extLst>
  </p:cSld>
  <p:clrMapOvr>
    <a:masterClrMapping/>
  </p:clrMapOvr>
  <p:transition/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32167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321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1B3AE1-E631-4696-8645-E2CBE00C3A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2843967"/>
      </p:ext>
    </p:extLst>
  </p:cSld>
  <p:clrMapOvr>
    <a:masterClrMapping/>
  </p:clrMapOvr>
  <p:transition/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E22A8B-B949-47B6-B382-754518E2CF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18447"/>
      </p:ext>
    </p:extLst>
  </p:cSld>
  <p:clrMapOvr>
    <a:masterClrMapping/>
  </p:clrMapOvr>
  <p:transition/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A1573E-0CC0-496E-BE50-79624FCA9EC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0814151"/>
      </p:ext>
    </p:extLst>
  </p:cSld>
  <p:clrMapOvr>
    <a:masterClrMapping/>
  </p:clrMapOvr>
  <p:transition/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DC72F1-91D5-42A5-87D3-A3D6B9E1F22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3282788"/>
      </p:ext>
    </p:extLst>
  </p:cSld>
  <p:clrMapOvr>
    <a:masterClrMapping/>
  </p:clrMapOvr>
  <p:transition/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27DC2A-D3D2-459D-93C9-57201B3EB22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4471968"/>
      </p:ext>
    </p:extLst>
  </p:cSld>
  <p:clrMapOvr>
    <a:masterClrMapping/>
  </p:clrMapOvr>
  <p:transition/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C979EE-683A-433D-BF4C-AAFB54FF09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4176448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29C4A6-FE92-40E8-B2ED-7513FCF6CF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7600820"/>
      </p:ext>
    </p:extLst>
  </p:cSld>
  <p:clrMapOvr>
    <a:masterClrMapping/>
  </p:clrMapOvr>
  <p:transition/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540787-5C6A-4F02-A129-D7B64A65BC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7837616"/>
      </p:ext>
    </p:extLst>
  </p:cSld>
  <p:clrMapOvr>
    <a:masterClrMapping/>
  </p:clrMapOvr>
  <p:transition/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F1445F-2ADD-4019-ADF9-773953B3C7A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4248162"/>
      </p:ext>
    </p:extLst>
  </p:cSld>
  <p:clrMapOvr>
    <a:masterClrMapping/>
  </p:clrMapOvr>
  <p:transition/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B0F1A1-CB99-479B-BB1A-067212FD47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5743603"/>
      </p:ext>
    </p:extLst>
  </p:cSld>
  <p:clrMapOvr>
    <a:masterClrMapping/>
  </p:clrMapOvr>
  <p:transition/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Helvetica Neue Light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7DDAAB-2F85-4781-B963-35099403ED1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1289483"/>
      </p:ext>
    </p:extLst>
  </p:cSld>
  <p:clrMapOvr>
    <a:masterClrMapping/>
  </p:clrMapOvr>
  <p:transition/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A694E2-A7C3-42AF-ABC4-E442F286ADE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7483296"/>
      </p:ext>
    </p:extLst>
  </p:cSld>
  <p:clrMapOvr>
    <a:masterClrMapping/>
  </p:clrMapOvr>
  <p:transition/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0"/>
            <a:ext cx="2925762" cy="871220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0"/>
            <a:ext cx="8624888" cy="8712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F1F681-03BB-480B-81AC-22871472B83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2849329"/>
      </p:ext>
    </p:extLst>
  </p:cSld>
  <p:clrMapOvr>
    <a:masterClrMapping/>
  </p:clrMapOvr>
  <p:transition/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6DCD48-EDA8-45C8-B810-D148C6F4D3F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4733980"/>
      </p:ext>
    </p:extLst>
  </p:cSld>
  <p:clrMapOvr>
    <a:masterClrMapping/>
  </p:clrMapOvr>
  <p:transition/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E81D57-F393-446F-9DBA-3E09E0F71A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9869137"/>
      </p:ext>
    </p:extLst>
  </p:cSld>
  <p:clrMapOvr>
    <a:masterClrMapping/>
  </p:clrMapOvr>
  <p:transition/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300308-2CB5-4962-B587-0C528A3C58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7892651"/>
      </p:ext>
    </p:extLst>
  </p:cSld>
  <p:clrMapOvr>
    <a:masterClrMapping/>
  </p:clrMapOvr>
  <p:transition/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1EE245-0851-4B9B-9460-34420A8E18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5229616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95A678-0E10-4D25-886E-0788A3E1E0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4403849"/>
      </p:ext>
    </p:extLst>
  </p:cSld>
  <p:clrMapOvr>
    <a:masterClrMapping/>
  </p:clrMapOvr>
  <p:transition/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BA9461-5CAB-4674-9D91-A361F7CC3C5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5848840"/>
      </p:ext>
    </p:extLst>
  </p:cSld>
  <p:clrMapOvr>
    <a:masterClrMapping/>
  </p:clrMapOvr>
  <p:transition/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0E0314-7451-4D94-B482-78795E49190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9050416"/>
      </p:ext>
    </p:extLst>
  </p:cSld>
  <p:clrMapOvr>
    <a:masterClrMapping/>
  </p:clrMapOvr>
  <p:transition/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A37C19-4293-4D01-A83B-4AFCF7E024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9486016"/>
      </p:ext>
    </p:extLst>
  </p:cSld>
  <p:clrMapOvr>
    <a:masterClrMapping/>
  </p:clrMapOvr>
  <p:transition/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6EF74D-1D6B-484A-8B18-8FB25A8C125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4385853"/>
      </p:ext>
    </p:extLst>
  </p:cSld>
  <p:clrMapOvr>
    <a:masterClrMapping/>
  </p:clrMapOvr>
  <p:transition/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Helvetica Neue Light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199E42-0A8A-4129-8614-B2E560F6FD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9070883"/>
      </p:ext>
    </p:extLst>
  </p:cSld>
  <p:clrMapOvr>
    <a:masterClrMapping/>
  </p:clrMapOvr>
  <p:transition/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DE7DBA-AEEF-4EB9-BFC7-263ECBC71F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6895870"/>
      </p:ext>
    </p:extLst>
  </p:cSld>
  <p:clrMapOvr>
    <a:masterClrMapping/>
  </p:clrMapOvr>
  <p:transition/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508000"/>
            <a:ext cx="2925762" cy="820420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508000"/>
            <a:ext cx="8624888" cy="8204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56830F-3FAF-400D-B671-A27AFD3AF8D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8538770"/>
      </p:ext>
    </p:extLst>
  </p:cSld>
  <p:clrMapOvr>
    <a:masterClrMapping/>
  </p:clrMapOvr>
  <p:transition/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2738E-7073-4442-8546-94C7DBE7AB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4749219"/>
      </p:ext>
    </p:extLst>
  </p:cSld>
  <p:clrMapOvr>
    <a:masterClrMapping/>
  </p:clrMapOvr>
  <p:transition/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192A7F-A44C-462A-98BE-2C212222B2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5361154"/>
      </p:ext>
    </p:extLst>
  </p:cSld>
  <p:clrMapOvr>
    <a:masterClrMapping/>
  </p:clrMapOvr>
  <p:transition/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9CA60F-E19A-495B-B2B0-F02CBF412A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5152728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A65DBD-2E5B-43A4-AD67-506C7D2B852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465471"/>
      </p:ext>
    </p:extLst>
  </p:cSld>
  <p:clrMapOvr>
    <a:masterClrMapping/>
  </p:clrMapOvr>
  <p:transition/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1397000"/>
            <a:ext cx="5156200" cy="695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1397000"/>
            <a:ext cx="5156200" cy="695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ECD864-21AE-422E-88D4-C55FFD537D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3479331"/>
      </p:ext>
    </p:extLst>
  </p:cSld>
  <p:clrMapOvr>
    <a:masterClrMapping/>
  </p:clrMapOvr>
  <p:transition/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857275-09F2-4D18-8BC5-3E37F6E8E5E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2829821"/>
      </p:ext>
    </p:extLst>
  </p:cSld>
  <p:clrMapOvr>
    <a:masterClrMapping/>
  </p:clrMapOvr>
  <p:transition/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7FC76B-C985-48D0-82A9-0D54DC481F5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8298930"/>
      </p:ext>
    </p:extLst>
  </p:cSld>
  <p:clrMapOvr>
    <a:masterClrMapping/>
  </p:clrMapOvr>
  <p:transition/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3D861B-A1CA-4360-B8E0-F7D6D07B78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4249358"/>
      </p:ext>
    </p:extLst>
  </p:cSld>
  <p:clrMapOvr>
    <a:masterClrMapping/>
  </p:clrMapOvr>
  <p:transition/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FB26EB-7622-4DF5-9AB4-C9024F861CB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3963014"/>
      </p:ext>
    </p:extLst>
  </p:cSld>
  <p:clrMapOvr>
    <a:masterClrMapping/>
  </p:clrMapOvr>
  <p:transition/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Calibri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16D28D-C2E6-4621-A58F-8CD145408C3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6716471"/>
      </p:ext>
    </p:extLst>
  </p:cSld>
  <p:clrMapOvr>
    <a:masterClrMapping/>
  </p:clrMapOvr>
  <p:transition/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393733-882A-46AE-9382-41BF230526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3918243"/>
      </p:ext>
    </p:extLst>
  </p:cSld>
  <p:clrMapOvr>
    <a:masterClrMapping/>
  </p:clrMapOvr>
  <p:transition/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796607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796607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6D01CE-C964-4826-9283-C91FB366445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4002347"/>
      </p:ext>
    </p:extLst>
  </p:cSld>
  <p:clrMapOvr>
    <a:masterClrMapping/>
  </p:clrMapOvr>
  <p:transition/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D05756-8F91-431A-95A1-74F2F8EB9DA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7663566"/>
      </p:ext>
    </p:extLst>
  </p:cSld>
  <p:clrMapOvr>
    <a:masterClrMapping/>
  </p:clrMapOvr>
  <p:transition/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45BBD6-A007-4D84-9ABF-F44AC66999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480783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7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EF29FD-E165-4191-9AB6-159B35ED92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1148273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D95E89-AEDD-45D7-AE92-2265AE2B207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2157011"/>
      </p:ext>
    </p:extLst>
  </p:cSld>
  <p:clrMapOvr>
    <a:masterClrMapping/>
  </p:clrMapOvr>
  <p:transition/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9DD27A-0644-4969-8AE6-040B057A1C7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750164"/>
      </p:ext>
    </p:extLst>
  </p:cSld>
  <p:clrMapOvr>
    <a:masterClrMapping/>
  </p:clrMapOvr>
  <p:transition/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1397000"/>
            <a:ext cx="5156200" cy="695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1397000"/>
            <a:ext cx="5156200" cy="695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FE44CE-5307-47AA-B27E-94CEAFEBFA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6408065"/>
      </p:ext>
    </p:extLst>
  </p:cSld>
  <p:clrMapOvr>
    <a:masterClrMapping/>
  </p:clrMapOvr>
  <p:transition/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DAD733-1286-46FE-AE3F-EC071D15B4F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383689"/>
      </p:ext>
    </p:extLst>
  </p:cSld>
  <p:clrMapOvr>
    <a:masterClrMapping/>
  </p:clrMapOvr>
  <p:transition/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EE96E9-60CB-48D1-BA82-B6D5FCEBDE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3676023"/>
      </p:ext>
    </p:extLst>
  </p:cSld>
  <p:clrMapOvr>
    <a:masterClrMapping/>
  </p:clrMapOvr>
  <p:transition/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FB3D7F-7AEA-479D-B62F-CB44041025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386768"/>
      </p:ext>
    </p:extLst>
  </p:cSld>
  <p:clrMapOvr>
    <a:masterClrMapping/>
  </p:clrMapOvr>
  <p:transition/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8345D8-F496-4D28-BC8A-53FCA5CFE9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5594255"/>
      </p:ext>
    </p:extLst>
  </p:cSld>
  <p:clrMapOvr>
    <a:masterClrMapping/>
  </p:clrMapOvr>
  <p:transition/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Calibri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88C505-6409-4D0D-B561-111A6E252D8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57208"/>
      </p:ext>
    </p:extLst>
  </p:cSld>
  <p:clrMapOvr>
    <a:masterClrMapping/>
  </p:clrMapOvr>
  <p:transition/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CF671B-C804-4D70-A9AC-E104A274F2D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3778545"/>
      </p:ext>
    </p:extLst>
  </p:cSld>
  <p:clrMapOvr>
    <a:masterClrMapping/>
  </p:clrMapOvr>
  <p:transition/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796607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796607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CD0618-1D72-486A-9EBC-210D149FBCA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4160841"/>
      </p:ext>
    </p:extLst>
  </p:cSld>
  <p:clrMapOvr>
    <a:masterClrMapping/>
  </p:clrMapOvr>
  <p:transition/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E08D94-1CFB-43F0-8996-82979F25335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7585388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Calibri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1F63BA-71F8-4EA1-A5FD-B5AC0E8FD31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990100"/>
      </p:ext>
    </p:extLst>
  </p:cSld>
  <p:clrMapOvr>
    <a:masterClrMapping/>
  </p:clrMapOvr>
  <p:transition/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5BC8F9-FD7E-4A53-A59A-5207D1CC57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0207019"/>
      </p:ext>
    </p:extLst>
  </p:cSld>
  <p:clrMapOvr>
    <a:masterClrMapping/>
  </p:clrMapOvr>
  <p:transition/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756523-EACD-4F08-8E84-E09D2D2567E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0302545"/>
      </p:ext>
    </p:extLst>
  </p:cSld>
  <p:clrMapOvr>
    <a:masterClrMapping/>
  </p:clrMapOvr>
  <p:transition/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1397000"/>
            <a:ext cx="5156200" cy="695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1397000"/>
            <a:ext cx="5156200" cy="695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4C9E06-BC7C-4EA3-835C-8A72406588E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7613346"/>
      </p:ext>
    </p:extLst>
  </p:cSld>
  <p:clrMapOvr>
    <a:masterClrMapping/>
  </p:clrMapOvr>
  <p:transition/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7C7478-2351-4B39-B142-AB9C711557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2176796"/>
      </p:ext>
    </p:extLst>
  </p:cSld>
  <p:clrMapOvr>
    <a:masterClrMapping/>
  </p:clrMapOvr>
  <p:transition/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AFD50C-87AA-444B-AD31-FE097EB77A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1514201"/>
      </p:ext>
    </p:extLst>
  </p:cSld>
  <p:clrMapOvr>
    <a:masterClrMapping/>
  </p:clrMapOvr>
  <p:transition/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D3D3BF-F050-4051-B00B-E0070BAAA32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5201260"/>
      </p:ext>
    </p:extLst>
  </p:cSld>
  <p:clrMapOvr>
    <a:masterClrMapping/>
  </p:clrMapOvr>
  <p:transition/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BAC642-62A4-4F76-9D43-1E81072F15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2905159"/>
      </p:ext>
    </p:extLst>
  </p:cSld>
  <p:clrMapOvr>
    <a:masterClrMapping/>
  </p:clrMapOvr>
  <p:transition/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Calibri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8E3944-753C-4C17-9186-76667E27049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0929070"/>
      </p:ext>
    </p:extLst>
  </p:cSld>
  <p:clrMapOvr>
    <a:masterClrMapping/>
  </p:clrMapOvr>
  <p:transition/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1B7032-89D6-4787-B23C-0A89BED300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3050122"/>
      </p:ext>
    </p:extLst>
  </p:cSld>
  <p:clrMapOvr>
    <a:masterClrMapping/>
  </p:clrMapOvr>
  <p:transition/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796607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796607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1FA51C-B954-4C07-8D92-10E4781F32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7391895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02C5EE-1B68-431A-B180-EE75284FB3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7659012"/>
      </p:ext>
    </p:extLst>
  </p:cSld>
  <p:clrMapOvr>
    <a:masterClrMapping/>
  </p:clrMapOvr>
  <p:transition/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268E01-CD83-4C9B-8F95-7BC5F573853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4635725"/>
      </p:ext>
    </p:extLst>
  </p:cSld>
  <p:clrMapOvr>
    <a:masterClrMapping/>
  </p:clrMapOvr>
  <p:transition/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619DEC-D310-4E5E-B09F-1D3A023A223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3481830"/>
      </p:ext>
    </p:extLst>
  </p:cSld>
  <p:clrMapOvr>
    <a:masterClrMapping/>
  </p:clrMapOvr>
  <p:transition/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32C3C5-211C-42AA-92A8-EAD727684DA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2121121"/>
      </p:ext>
    </p:extLst>
  </p:cSld>
  <p:clrMapOvr>
    <a:masterClrMapping/>
  </p:clrMapOvr>
  <p:transition/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2F1195-7525-4AEF-B5FB-13DCE21385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0035183"/>
      </p:ext>
    </p:extLst>
  </p:cSld>
  <p:clrMapOvr>
    <a:masterClrMapping/>
  </p:clrMapOvr>
  <p:transition/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568344-DF76-4D15-BF8F-8400744B34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7807500"/>
      </p:ext>
    </p:extLst>
  </p:cSld>
  <p:clrMapOvr>
    <a:masterClrMapping/>
  </p:clrMapOvr>
  <p:transition/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C99E82-D215-40D0-9E56-CF186AD9FC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769575"/>
      </p:ext>
    </p:extLst>
  </p:cSld>
  <p:clrMapOvr>
    <a:masterClrMapping/>
  </p:clrMapOvr>
  <p:transition/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8C7D40-348A-490A-9C94-006ABC74F2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3837477"/>
      </p:ext>
    </p:extLst>
  </p:cSld>
  <p:clrMapOvr>
    <a:masterClrMapping/>
  </p:clrMapOvr>
  <p:transition/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6C58CB-9E71-4E17-89E9-1FEF5040EA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3262697"/>
      </p:ext>
    </p:extLst>
  </p:cSld>
  <p:clrMapOvr>
    <a:masterClrMapping/>
  </p:clrMapOvr>
  <p:transition/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Helvetica Neue Light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806D9D-7EB1-4674-9D51-697860AD8E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194904"/>
      </p:ext>
    </p:extLst>
  </p:cSld>
  <p:clrMapOvr>
    <a:masterClrMapping/>
  </p:clrMapOvr>
  <p:transition/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A4F630-3674-4E60-923F-06F719D5627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37757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508000"/>
            <a:ext cx="2616200" cy="784860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508000"/>
            <a:ext cx="7696200" cy="784860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656070-819F-40E8-BAC3-FDA7FA1BA45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437295"/>
      </p:ext>
    </p:extLst>
  </p:cSld>
  <p:clrMapOvr>
    <a:masterClrMapping/>
  </p:clrMapOvr>
  <p:transition/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276475"/>
            <a:ext cx="2925762" cy="64357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8624888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C4355B-7E9C-4E2F-8457-757831E12AB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9762846"/>
      </p:ext>
    </p:extLst>
  </p:cSld>
  <p:clrMapOvr>
    <a:masterClrMapping/>
  </p:clrMapOvr>
  <p:transition/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422616-76FA-44D9-B96F-8923B1AB3D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9652260"/>
      </p:ext>
    </p:extLst>
  </p:cSld>
  <p:clrMapOvr>
    <a:masterClrMapping/>
  </p:clrMapOvr>
  <p:transition/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F816AB-93B1-4434-BD3C-714EAD9488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1608223"/>
      </p:ext>
    </p:extLst>
  </p:cSld>
  <p:clrMapOvr>
    <a:masterClrMapping/>
  </p:clrMapOvr>
  <p:transition/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6A523B-F809-4BCD-9023-85DBBA4D1AE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8866430"/>
      </p:ext>
    </p:extLst>
  </p:cSld>
  <p:clrMapOvr>
    <a:masterClrMapping/>
  </p:clrMapOvr>
  <p:transition/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7848600"/>
            <a:ext cx="3759200" cy="50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7848600"/>
            <a:ext cx="3759200" cy="50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DAA7CE-D790-47B9-BD63-10A510E0B2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7765479"/>
      </p:ext>
    </p:extLst>
  </p:cSld>
  <p:clrMapOvr>
    <a:masterClrMapping/>
  </p:clrMapOvr>
  <p:transition/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B317E9-0717-4859-A64A-E817E9E4F8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985604"/>
      </p:ext>
    </p:extLst>
  </p:cSld>
  <p:clrMapOvr>
    <a:masterClrMapping/>
  </p:clrMapOvr>
  <p:transition/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6C7EEA-511C-4355-A141-99521024032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5082355"/>
      </p:ext>
    </p:extLst>
  </p:cSld>
  <p:clrMapOvr>
    <a:masterClrMapping/>
  </p:clrMapOvr>
  <p:transition/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1B0E53-7DDF-4837-A302-D837C616EE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3558287"/>
      </p:ext>
    </p:extLst>
  </p:cSld>
  <p:clrMapOvr>
    <a:masterClrMapping/>
  </p:clrMapOvr>
  <p:transition/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1E421-CB80-4C33-ACA4-722FCE37F6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3829160"/>
      </p:ext>
    </p:extLst>
  </p:cSld>
  <p:clrMapOvr>
    <a:masterClrMapping/>
  </p:clrMapOvr>
  <p:transition/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Calibri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8F1D5B-E406-45E1-8EE3-58C7EE7D24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3575043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2EA016-3FB7-4877-8671-F2D84995106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4758514"/>
      </p:ext>
    </p:extLst>
  </p:cSld>
  <p:clrMapOvr>
    <a:masterClrMapping/>
  </p:clrMapOvr>
  <p:transition/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7A1A16-AD11-4EF2-AE99-2CC0E60C720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3722752"/>
      </p:ext>
    </p:extLst>
  </p:cSld>
  <p:clrMapOvr>
    <a:masterClrMapping/>
  </p:clrMapOvr>
  <p:transition/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420100" y="3657600"/>
            <a:ext cx="1917700" cy="469900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67000" y="3657600"/>
            <a:ext cx="5600700" cy="469900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53CC49-9737-46CD-916B-C3DDEB92810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464790"/>
      </p:ext>
    </p:extLst>
  </p:cSld>
  <p:clrMapOvr>
    <a:masterClrMapping/>
  </p:clrMapOvr>
  <p:transition/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F6E162-58D6-45BA-B6A7-AEEF387001A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6849923"/>
      </p:ext>
    </p:extLst>
  </p:cSld>
  <p:clrMapOvr>
    <a:masterClrMapping/>
  </p:clrMapOvr>
  <p:transition/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A727E1-4671-4356-BA2C-D39FEC7EC6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1239931"/>
      </p:ext>
    </p:extLst>
  </p:cSld>
  <p:clrMapOvr>
    <a:masterClrMapping/>
  </p:clrMapOvr>
  <p:transition/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E14CA7-5F45-4518-9746-134149D864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3190190"/>
      </p:ext>
    </p:extLst>
  </p:cSld>
  <p:clrMapOvr>
    <a:masterClrMapping/>
  </p:clrMapOvr>
  <p:transition/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3048000"/>
            <a:ext cx="5156200" cy="530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3048000"/>
            <a:ext cx="5156200" cy="530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B70316-3682-4AC5-A88B-1C2AA036DC8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1799149"/>
      </p:ext>
    </p:extLst>
  </p:cSld>
  <p:clrMapOvr>
    <a:masterClrMapping/>
  </p:clrMapOvr>
  <p:transition/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3A275D-2238-4B9C-8FB0-64DE6EA85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5843892"/>
      </p:ext>
    </p:extLst>
  </p:cSld>
  <p:clrMapOvr>
    <a:masterClrMapping/>
  </p:clrMapOvr>
  <p:transition/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FACA76-E3B1-46BB-BAAA-2A050F6544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1876713"/>
      </p:ext>
    </p:extLst>
  </p:cSld>
  <p:clrMapOvr>
    <a:masterClrMapping/>
  </p:clrMapOvr>
  <p:transition/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0FDA8B-69DD-4211-8AD6-7F350E8A098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5126793"/>
      </p:ext>
    </p:extLst>
  </p:cSld>
  <p:clrMapOvr>
    <a:masterClrMapping/>
  </p:clrMapOvr>
  <p:transition/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51EDAB-D9E0-4C1E-8F10-04312781377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5473274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EC3B40-F8EA-439C-87F3-6FA3B01A053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1268080"/>
      </p:ext>
    </p:extLst>
  </p:cSld>
  <p:clrMapOvr>
    <a:masterClrMapping/>
  </p:clrMapOvr>
  <p:transition/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Calibri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6E474C-A612-44F3-A899-D4541D6C02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4044960"/>
      </p:ext>
    </p:extLst>
  </p:cSld>
  <p:clrMapOvr>
    <a:masterClrMapping/>
  </p:clrMapOvr>
  <p:transition/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7CE3D1-C47B-4678-9D40-512599D08B0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198011"/>
      </p:ext>
    </p:extLst>
  </p:cSld>
  <p:clrMapOvr>
    <a:masterClrMapping/>
  </p:clrMapOvr>
  <p:transition/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508000"/>
            <a:ext cx="2616200" cy="784860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508000"/>
            <a:ext cx="7696200" cy="784860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D13129-1E9C-4583-AC9D-694AD7EBC8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1637919"/>
      </p:ext>
    </p:extLst>
  </p:cSld>
  <p:clrMapOvr>
    <a:masterClrMapping/>
  </p:clrMapOvr>
  <p:transition/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160CAE-47DD-4DCE-BB73-9C1ABF9ACF5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0858698"/>
      </p:ext>
    </p:extLst>
  </p:cSld>
  <p:clrMapOvr>
    <a:masterClrMapping/>
  </p:clrMapOvr>
  <p:transition/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E32335-C293-4835-ADCF-390B7A130F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3072348"/>
      </p:ext>
    </p:extLst>
  </p:cSld>
  <p:clrMapOvr>
    <a:masterClrMapping/>
  </p:clrMapOvr>
  <p:transition/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F760A1-7C3A-45CB-871D-06175D96A7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2843001"/>
      </p:ext>
    </p:extLst>
  </p:cSld>
  <p:clrMapOvr>
    <a:masterClrMapping/>
  </p:clrMapOvr>
  <p:transition/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7277100"/>
            <a:ext cx="3759200" cy="50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7277100"/>
            <a:ext cx="3759200" cy="50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3E32A2-E17D-4B16-94D9-9B983DB9D8C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8921620"/>
      </p:ext>
    </p:extLst>
  </p:cSld>
  <p:clrMapOvr>
    <a:masterClrMapping/>
  </p:clrMapOvr>
  <p:transition/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DEDC2F-ADB2-43B5-AC2C-FAD84D9D350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3050349"/>
      </p:ext>
    </p:extLst>
  </p:cSld>
  <p:clrMapOvr>
    <a:masterClrMapping/>
  </p:clrMapOvr>
  <p:transition/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E4194C-89EE-4A27-A8DE-1DAFFD1D8B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1883110"/>
      </p:ext>
    </p:extLst>
  </p:cSld>
  <p:clrMapOvr>
    <a:masterClrMapping/>
  </p:clrMapOvr>
  <p:transition/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1FC663-A653-4E55-A62F-99F3662A7DA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7288556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D3DF81-C8C3-4576-B829-FF0BA8B8A3E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7766037"/>
      </p:ext>
    </p:extLst>
  </p:cSld>
  <p:clrMapOvr>
    <a:masterClrMapping/>
  </p:clrMapOvr>
  <p:transition/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0884C0-63BB-4EBB-81FA-FC507B14F42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0525086"/>
      </p:ext>
    </p:extLst>
  </p:cSld>
  <p:clrMapOvr>
    <a:masterClrMapping/>
  </p:clrMapOvr>
  <p:transition/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Calibri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C5F80E-9F64-473B-B033-3A20210375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2473940"/>
      </p:ext>
    </p:extLst>
  </p:cSld>
  <p:clrMapOvr>
    <a:masterClrMapping/>
  </p:clrMapOvr>
  <p:transition/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F4FF1E-AE61-4FA8-B4FD-A071D7C582F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2348151"/>
      </p:ext>
    </p:extLst>
  </p:cSld>
  <p:clrMapOvr>
    <a:masterClrMapping/>
  </p:clrMapOvr>
  <p:transition/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420100" y="3086100"/>
            <a:ext cx="1917700" cy="469900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67000" y="3086100"/>
            <a:ext cx="5600700" cy="469900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539228-B498-4C23-88DB-4FC966DD883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6806622"/>
      </p:ext>
    </p:extLst>
  </p:cSld>
  <p:clrMapOvr>
    <a:masterClrMapping/>
  </p:clrMapOvr>
  <p:transition/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7B1BC8-7F2C-4E15-8879-650A05CAC96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0615566"/>
      </p:ext>
    </p:extLst>
  </p:cSld>
  <p:clrMapOvr>
    <a:masterClrMapping/>
  </p:clrMapOvr>
  <p:transition/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C04923-8FA1-4B85-958A-9C9A3BB75B5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678246"/>
      </p:ext>
    </p:extLst>
  </p:cSld>
  <p:clrMapOvr>
    <a:masterClrMapping/>
  </p:clrMapOvr>
  <p:transition/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E475BA-1F93-42EA-8E25-1E1E757920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0161809"/>
      </p:ext>
    </p:extLst>
  </p:cSld>
  <p:clrMapOvr>
    <a:masterClrMapping/>
  </p:clrMapOvr>
  <p:transition/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D89F0E-7277-43BF-9E17-DD5D5F09936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0390939"/>
      </p:ext>
    </p:extLst>
  </p:cSld>
  <p:clrMapOvr>
    <a:masterClrMapping/>
  </p:clrMapOvr>
  <p:transition/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7C4AA0-238F-41B3-ADCB-4DD708E5B04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2493715"/>
      </p:ext>
    </p:extLst>
  </p:cSld>
  <p:clrMapOvr>
    <a:masterClrMapping/>
  </p:clrMapOvr>
  <p:transition/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DB5FAB-AD86-4631-B8FD-D69D710B60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2614086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3048000"/>
            <a:ext cx="2616200" cy="530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8600" y="3048000"/>
            <a:ext cx="2616200" cy="530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749FED-063C-4EE3-8AB3-BDAD7AAFB2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750955"/>
      </p:ext>
    </p:extLst>
  </p:cSld>
  <p:clrMapOvr>
    <a:masterClrMapping/>
  </p:clrMapOvr>
  <p:transition/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200FF5-A9E4-4024-85BE-1410258FB4B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4862753"/>
      </p:ext>
    </p:extLst>
  </p:cSld>
  <p:clrMapOvr>
    <a:masterClrMapping/>
  </p:clrMapOvr>
  <p:transition/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E74956-2797-4494-A64D-F6F1629EE2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813021"/>
      </p:ext>
    </p:extLst>
  </p:cSld>
  <p:clrMapOvr>
    <a:masterClrMapping/>
  </p:clrMapOvr>
  <p:transition/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Helvetica Neue Light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FA51D1-A9DF-4FB2-8642-AAA08BDE04D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207471"/>
      </p:ext>
    </p:extLst>
  </p:cSld>
  <p:clrMapOvr>
    <a:masterClrMapping/>
  </p:clrMapOvr>
  <p:transition/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A0E42E-8489-46BE-BDC7-17998240D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9790110"/>
      </p:ext>
    </p:extLst>
  </p:cSld>
  <p:clrMapOvr>
    <a:masterClrMapping/>
  </p:clrMapOvr>
  <p:transition/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276475"/>
            <a:ext cx="2925762" cy="68421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8624888" cy="68421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FFFAFA-347A-4A1E-A097-98F39FFFF92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9027594"/>
      </p:ext>
    </p:extLst>
  </p:cSld>
  <p:clrMapOvr>
    <a:masterClrMapping/>
  </p:clrMapOvr>
  <p:transition/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EF1032-3D13-4C08-B7A1-13C59279CEE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7326784"/>
      </p:ext>
    </p:extLst>
  </p:cSld>
  <p:clrMapOvr>
    <a:masterClrMapping/>
  </p:clrMapOvr>
  <p:transition/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C2505F-8151-4339-B292-B0B63FE0FF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8945304"/>
      </p:ext>
    </p:extLst>
  </p:cSld>
  <p:clrMapOvr>
    <a:masterClrMapping/>
  </p:clrMapOvr>
  <p:transition/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55DA77-A8E4-43E1-8648-947702C438F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618668"/>
      </p:ext>
    </p:extLst>
  </p:cSld>
  <p:clrMapOvr>
    <a:masterClrMapping/>
  </p:clrMapOvr>
  <p:transition/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C28DF1-EA7D-4FDE-92B2-E9715FF66A7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5196381"/>
      </p:ext>
    </p:extLst>
  </p:cSld>
  <p:clrMapOvr>
    <a:masterClrMapping/>
  </p:clrMapOvr>
  <p:transition/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43DFDF-11DE-44F6-8504-B077CA36DB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1849475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4FF3AE-68E3-4A32-9F7A-D54DBBE8E5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2217584"/>
      </p:ext>
    </p:extLst>
  </p:cSld>
  <p:clrMapOvr>
    <a:masterClrMapping/>
  </p:clrMapOvr>
  <p:transition/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A295C4-04C6-40DF-B617-62AC1535A1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97831"/>
      </p:ext>
    </p:extLst>
  </p:cSld>
  <p:clrMapOvr>
    <a:masterClrMapping/>
  </p:clrMapOvr>
  <p:transition/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63B402-22B8-4BA0-B7B6-B189DC126D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028787"/>
      </p:ext>
    </p:extLst>
  </p:cSld>
  <p:clrMapOvr>
    <a:masterClrMapping/>
  </p:clrMapOvr>
  <p:transition/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FE6268-4876-4397-A025-40DC33A02A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8323825"/>
      </p:ext>
    </p:extLst>
  </p:cSld>
  <p:clrMapOvr>
    <a:masterClrMapping/>
  </p:clrMapOvr>
  <p:transition/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Helvetica Neue Light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C7204A-AD27-4E6E-834E-6CA217A89A6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4861102"/>
      </p:ext>
    </p:extLst>
  </p:cSld>
  <p:clrMapOvr>
    <a:masterClrMapping/>
  </p:clrMapOvr>
  <p:transition/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718C30-76D0-49DF-9F8D-7285B6535F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9943571"/>
      </p:ext>
    </p:extLst>
  </p:cSld>
  <p:clrMapOvr>
    <a:masterClrMapping/>
  </p:clrMapOvr>
  <p:transition/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508000"/>
            <a:ext cx="2925762" cy="820420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508000"/>
            <a:ext cx="8624888" cy="8204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235785-A770-45D5-A98E-58C5B506CD4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3316795"/>
      </p:ext>
    </p:extLst>
  </p:cSld>
  <p:clrMapOvr>
    <a:masterClrMapping/>
  </p:clrMapOvr>
  <p:transition/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3855BE-F6B5-42AD-B340-A74B139807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9441148"/>
      </p:ext>
    </p:extLst>
  </p:cSld>
  <p:clrMapOvr>
    <a:masterClrMapping/>
  </p:clrMapOvr>
  <p:transition/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F7A6A2-52E4-4845-9122-67EA42C0947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5236488"/>
      </p:ext>
    </p:extLst>
  </p:cSld>
  <p:clrMapOvr>
    <a:masterClrMapping/>
  </p:clrMapOvr>
  <p:transition/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F3B4DF-6604-4E7E-A98C-DEF4D04D9D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6969682"/>
      </p:ext>
    </p:extLst>
  </p:cSld>
  <p:clrMapOvr>
    <a:masterClrMapping/>
  </p:clrMapOvr>
  <p:transition/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1016000"/>
            <a:ext cx="1498600" cy="7213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68600" y="1016000"/>
            <a:ext cx="1498600" cy="7213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E9B056-3595-406E-8896-3FF08B0B73B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3257342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56E9DF-AFD9-40A0-BE83-A95241B3F71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7285038"/>
      </p:ext>
    </p:extLst>
  </p:cSld>
  <p:clrMapOvr>
    <a:masterClrMapping/>
  </p:clrMapOvr>
  <p:transition/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76728C-E6DA-44B7-A2E5-8D73C949E4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4141233"/>
      </p:ext>
    </p:extLst>
  </p:cSld>
  <p:clrMapOvr>
    <a:masterClrMapping/>
  </p:clrMapOvr>
  <p:transition/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E11B6F-50BE-4552-B845-912202CAF03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675935"/>
      </p:ext>
    </p:extLst>
  </p:cSld>
  <p:clrMapOvr>
    <a:masterClrMapping/>
  </p:clrMapOvr>
  <p:transition/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DAC90F-4BDE-4918-8E87-3EB1CB0F4B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8836890"/>
      </p:ext>
    </p:extLst>
  </p:cSld>
  <p:clrMapOvr>
    <a:masterClrMapping/>
  </p:clrMapOvr>
  <p:transition/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86EE50-1D69-48D2-BEEF-6BAC549C9C5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7480571"/>
      </p:ext>
    </p:extLst>
  </p:cSld>
  <p:clrMapOvr>
    <a:masterClrMapping/>
  </p:clrMapOvr>
  <p:transition/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Calibri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0B0392-09F9-4F9C-A610-E22ACBF2CC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5714957"/>
      </p:ext>
    </p:extLst>
  </p:cSld>
  <p:clrMapOvr>
    <a:masterClrMapping/>
  </p:clrMapOvr>
  <p:transition/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FF14AE-BDA6-40AE-9891-FAD4702EB27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7975130"/>
      </p:ext>
    </p:extLst>
  </p:cSld>
  <p:clrMapOvr>
    <a:masterClrMapping/>
  </p:clrMapOvr>
  <p:transition/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783907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783907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2561D7-6950-4AE9-B3E0-E5D9410FA1F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1840715"/>
      </p:ext>
    </p:extLst>
  </p:cSld>
  <p:clrMapOvr>
    <a:masterClrMapping/>
  </p:clrMapOvr>
  <p:transition/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BAEDE3-9D88-4F9A-8147-EAA5A9FB91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6301823"/>
      </p:ext>
    </p:extLst>
  </p:cSld>
  <p:clrMapOvr>
    <a:masterClrMapping/>
  </p:clrMapOvr>
  <p:transition/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409887-D8B2-4F95-8F7C-E9C21FC4AE6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4774622"/>
      </p:ext>
    </p:extLst>
  </p:cSld>
  <p:clrMapOvr>
    <a:masterClrMapping/>
  </p:clrMapOvr>
  <p:transition/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338BD2-318E-407C-AE44-EFBE6882FA1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060013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7848600"/>
            <a:ext cx="3759200" cy="50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7848600"/>
            <a:ext cx="3759200" cy="50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7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EF28F7-792F-484B-B722-6FFD7D56BE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7760106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85DE31-F20A-4E50-AC32-1786331701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016707"/>
      </p:ext>
    </p:extLst>
  </p:cSld>
  <p:clrMapOvr>
    <a:masterClrMapping/>
  </p:clrMapOvr>
  <p:transition/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C95D60-0739-4FA2-B464-58587DD9CC7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3440543"/>
      </p:ext>
    </p:extLst>
  </p:cSld>
  <p:clrMapOvr>
    <a:masterClrMapping/>
  </p:clrMapOvr>
  <p:transition/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31496B-BE28-4F9B-891C-EA764BA21F5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6501773"/>
      </p:ext>
    </p:extLst>
  </p:cSld>
  <p:clrMapOvr>
    <a:masterClrMapping/>
  </p:clrMapOvr>
  <p:transition/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67271A-6DDE-411E-9487-55A84198AB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1252470"/>
      </p:ext>
    </p:extLst>
  </p:cSld>
  <p:clrMapOvr>
    <a:masterClrMapping/>
  </p:clrMapOvr>
  <p:transition/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4BB51E-57C0-4404-A236-CD15F15E49C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0887537"/>
      </p:ext>
    </p:extLst>
  </p:cSld>
  <p:clrMapOvr>
    <a:masterClrMapping/>
  </p:clrMapOvr>
  <p:transition/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CF94D2-AB58-47B2-BC41-9531D894BC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5087338"/>
      </p:ext>
    </p:extLst>
  </p:cSld>
  <p:clrMapOvr>
    <a:masterClrMapping/>
  </p:clrMapOvr>
  <p:transition/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Helvetica Neue Light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7F60AA-5113-4F69-AF98-B6B5143914F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5763871"/>
      </p:ext>
    </p:extLst>
  </p:cSld>
  <p:clrMapOvr>
    <a:masterClrMapping/>
  </p:clrMapOvr>
  <p:transition/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C50DDF-1463-4928-9A87-83D64EF71B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3891910"/>
      </p:ext>
    </p:extLst>
  </p:cSld>
  <p:clrMapOvr>
    <a:masterClrMapping/>
  </p:clrMapOvr>
  <p:transition/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32167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321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1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116E50-8509-4ECF-BF4D-823CA32F06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1178195"/>
      </p:ext>
    </p:extLst>
  </p:cSld>
  <p:clrMapOvr>
    <a:masterClrMapping/>
  </p:clrMapOvr>
  <p:transition/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2E4868-0BE3-4F95-AEA7-E08623571F0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2029837"/>
      </p:ext>
    </p:extLst>
  </p:cSld>
  <p:clrMapOvr>
    <a:masterClrMapping/>
  </p:clrMapOvr>
  <p:transition/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97AAD2-6353-4945-8C94-4AD1E5038B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5289705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63AE45-25B8-4E8C-B70D-0F6C41E0D15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0640400"/>
      </p:ext>
    </p:extLst>
  </p:cSld>
  <p:clrMapOvr>
    <a:masterClrMapping/>
  </p:clrMapOvr>
  <p:transition/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A50DCA-C0C7-47D6-966E-CECED36749D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2351118"/>
      </p:ext>
    </p:extLst>
  </p:cSld>
  <p:clrMapOvr>
    <a:masterClrMapping/>
  </p:clrMapOvr>
  <p:transition/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1016000"/>
            <a:ext cx="2616200" cy="7213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0" y="1016000"/>
            <a:ext cx="2616200" cy="7213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45FD9A-39D9-4E76-89EC-4A1322FCDD0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6081790"/>
      </p:ext>
    </p:extLst>
  </p:cSld>
  <p:clrMapOvr>
    <a:masterClrMapping/>
  </p:clrMapOvr>
  <p:transition/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06126F-3BD1-45A7-8692-CE5B123834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2298079"/>
      </p:ext>
    </p:extLst>
  </p:cSld>
  <p:clrMapOvr>
    <a:masterClrMapping/>
  </p:clrMapOvr>
  <p:transition/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B19849-BFC4-437A-B86E-DB505EFCE4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1537896"/>
      </p:ext>
    </p:extLst>
  </p:cSld>
  <p:clrMapOvr>
    <a:masterClrMapping/>
  </p:clrMapOvr>
  <p:transition/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EFAF97-5982-43F0-911B-F5E80B76DB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327667"/>
      </p:ext>
    </p:extLst>
  </p:cSld>
  <p:clrMapOvr>
    <a:masterClrMapping/>
  </p:clrMapOvr>
  <p:transition/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9BB03E-3024-4FDA-B214-5AECE11590B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9382532"/>
      </p:ext>
    </p:extLst>
  </p:cSld>
  <p:clrMapOvr>
    <a:masterClrMapping/>
  </p:clrMapOvr>
  <p:transition/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Calibri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FF1ADD-2DF9-4229-9D68-7903EDC048E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6396150"/>
      </p:ext>
    </p:extLst>
  </p:cSld>
  <p:clrMapOvr>
    <a:masterClrMapping/>
  </p:clrMapOvr>
  <p:transition/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125476-748D-4A43-87A1-B00ACF252DA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2433211"/>
      </p:ext>
    </p:extLst>
  </p:cSld>
  <p:clrMapOvr>
    <a:masterClrMapping/>
  </p:clrMapOvr>
  <p:transition/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783907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783907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FF5790-699B-4903-BBE3-04CC4860808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2683151"/>
      </p:ext>
    </p:extLst>
  </p:cSld>
  <p:clrMapOvr>
    <a:masterClrMapping/>
  </p:clrMapOvr>
  <p:transition/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1FF332-CAF1-4103-A390-3FF2F881696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0731586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Calibri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696062-4293-4114-B8B1-98492E9ED8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0714579"/>
      </p:ext>
    </p:extLst>
  </p:cSld>
  <p:clrMapOvr>
    <a:masterClrMapping/>
  </p:clrMapOvr>
  <p:transition/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32F27D-8119-49CE-92C6-070396DC804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8568818"/>
      </p:ext>
    </p:extLst>
  </p:cSld>
  <p:clrMapOvr>
    <a:masterClrMapping/>
  </p:clrMapOvr>
  <p:transition/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537835-CBFE-47B2-BDB5-38152038B20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2216712"/>
      </p:ext>
    </p:extLst>
  </p:cSld>
  <p:clrMapOvr>
    <a:masterClrMapping/>
  </p:clrMapOvr>
  <p:transition/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F252F8-76F0-4261-AE1A-06704ADE5E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0679577"/>
      </p:ext>
    </p:extLst>
  </p:cSld>
  <p:clrMapOvr>
    <a:masterClrMapping/>
  </p:clrMapOvr>
  <p:transition/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9143D7-A38F-40EC-974C-2E4A565BD1B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2276732"/>
      </p:ext>
    </p:extLst>
  </p:cSld>
  <p:clrMapOvr>
    <a:masterClrMapping/>
  </p:clrMapOvr>
  <p:transition/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C0399A-0079-4B3B-AF7C-671AD80DE4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9723478"/>
      </p:ext>
    </p:extLst>
  </p:cSld>
  <p:clrMapOvr>
    <a:masterClrMapping/>
  </p:clrMapOvr>
  <p:transition/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3A7B9D-BDCA-43A4-938F-3E7816924ED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7685630"/>
      </p:ext>
    </p:extLst>
  </p:cSld>
  <p:clrMapOvr>
    <a:masterClrMapping/>
  </p:clrMapOvr>
  <p:transition/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4F5C0C-ADCE-446E-9EF7-49AEF5407D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9614895"/>
      </p:ext>
    </p:extLst>
  </p:cSld>
  <p:clrMapOvr>
    <a:masterClrMapping/>
  </p:clrMapOvr>
  <p:transition/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Helvetica Neue Light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B72CAB-DB14-4FC1-A9A6-EFBA3CC45D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0498896"/>
      </p:ext>
    </p:extLst>
  </p:cSld>
  <p:clrMapOvr>
    <a:masterClrMapping/>
  </p:clrMapOvr>
  <p:transition/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EDCFC0-AF7C-4677-9185-A1CE0A7E7C2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4603894"/>
      </p:ext>
    </p:extLst>
  </p:cSld>
  <p:clrMapOvr>
    <a:masterClrMapping/>
  </p:clrMapOvr>
  <p:transition/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276475"/>
            <a:ext cx="2925762" cy="68421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8624888" cy="68421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D0EA6E-795C-4E54-9492-B2504444E9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2614129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1F70B3-2EBC-431C-B947-47AB9F6C6D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8963295"/>
      </p:ext>
    </p:extLst>
  </p:cSld>
  <p:clrMapOvr>
    <a:masterClrMapping/>
  </p:clrMapOvr>
  <p:transition/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4AD14B-C723-47B9-B666-3C2AF1E737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1459889"/>
      </p:ext>
    </p:extLst>
  </p:cSld>
  <p:clrMapOvr>
    <a:masterClrMapping/>
  </p:clrMapOvr>
  <p:transition/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683FE4-EF81-4156-AAD1-D9FF4DCDD2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1224094"/>
      </p:ext>
    </p:extLst>
  </p:cSld>
  <p:clrMapOvr>
    <a:masterClrMapping/>
  </p:clrMapOvr>
  <p:transition/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382B64-CB80-4755-A8C9-EEA3F5DC06F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1913170"/>
      </p:ext>
    </p:extLst>
  </p:cSld>
  <p:clrMapOvr>
    <a:masterClrMapping/>
  </p:clrMapOvr>
  <p:transition/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D7A0A8-8269-40A9-95E0-CE0BC77AE8F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9741415"/>
      </p:ext>
    </p:extLst>
  </p:cSld>
  <p:clrMapOvr>
    <a:masterClrMapping/>
  </p:clrMapOvr>
  <p:transition/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B3DE4D-77B7-4EAC-ADED-DD3A6933CA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2612382"/>
      </p:ext>
    </p:extLst>
  </p:cSld>
  <p:clrMapOvr>
    <a:masterClrMapping/>
  </p:clrMapOvr>
  <p:transition/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709E24-CCE1-4894-98CB-AAC5B6ABBA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5250492"/>
      </p:ext>
    </p:extLst>
  </p:cSld>
  <p:clrMapOvr>
    <a:masterClrMapping/>
  </p:clrMapOvr>
  <p:transition/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C34BC6-7FD3-46FA-97E3-925B97860F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1883829"/>
      </p:ext>
    </p:extLst>
  </p:cSld>
  <p:clrMapOvr>
    <a:masterClrMapping/>
  </p:clrMapOvr>
  <p:transition/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825376-935A-4DB0-894B-DF53B64726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8090061"/>
      </p:ext>
    </p:extLst>
  </p:cSld>
  <p:clrMapOvr>
    <a:masterClrMapping/>
  </p:clrMapOvr>
  <p:transition/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Helvetica Neue Light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057A59-24F0-4CD8-8582-FABEF15B689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511889"/>
      </p:ext>
    </p:extLst>
  </p:cSld>
  <p:clrMapOvr>
    <a:masterClrMapping/>
  </p:clrMapOvr>
  <p:transition/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FFF63E-16F6-4342-B822-479E3CB2E3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5679130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08600" y="508000"/>
            <a:ext cx="1346200" cy="784860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508000"/>
            <a:ext cx="3886200" cy="784860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289B13-8276-422D-A6C6-679EB04B51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3469572"/>
      </p:ext>
    </p:extLst>
  </p:cSld>
  <p:clrMapOvr>
    <a:masterClrMapping/>
  </p:clrMapOvr>
  <p:transition/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2276475"/>
            <a:ext cx="2925762" cy="68421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8624888" cy="68421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3D3680-95B2-4D7B-A290-A734D41795B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3143512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BE8F84-1D08-4038-92D7-E7BF7EE5C99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0415371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B8EF48-A3BB-4A62-9DE6-BE42FB88A4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361030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29B57A-E5FD-4C1A-B741-4AD5B9667FF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1665229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7048500"/>
            <a:ext cx="5156200" cy="181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7048500"/>
            <a:ext cx="5156200" cy="181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B2418D-A00B-4D85-96F0-59096CCB28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3599031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C09CAE-9A53-4C03-BED7-1229685FE4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259639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7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EEDD7B-E394-4313-9BAD-31E6F10E25E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5024155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68D8BC-0D4F-4E9D-A861-A7F3B15BC64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0939787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C73E7F-D302-4DDF-A8EE-0F9EBA7F1E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9566081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20B977-A862-42B9-995C-5CD3A4C852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6745866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Calibri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5F5F08-26EF-4BAF-A93A-A9408E964E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7324202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3DA426-8459-4026-8BDA-68ACF1221C0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7950086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508000"/>
            <a:ext cx="2616200" cy="835660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508000"/>
            <a:ext cx="7696200" cy="835660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BCA0B5-8944-4655-9421-DD96DCFDF1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3699081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C9C87C-0723-447A-B006-2F3A46475F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606673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63C03E-6AD5-4818-BEBD-E4FC16F3E4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5250568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26CE10-3C03-4C69-8C6C-44F2F248D5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0981327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7048500"/>
            <a:ext cx="5156200" cy="181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7048500"/>
            <a:ext cx="5156200" cy="181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16443A-7AEF-4171-9225-CA7F87D2E1C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760852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7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EE1F83-5B04-44CD-9E6B-C27B78DE28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9125013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543407-6743-4689-8EEF-ED37860E3C1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9726728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094932-5C3F-46CC-902B-F1609F84DF5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7927543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8B0E0E-DEB8-477B-B09A-ABC5AC67AA8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4024962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25FA57-7067-4921-95E9-0712FD2244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743685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Calibri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FD20C8-36F5-4C57-90C3-D427557676E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2701366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257F68-52AB-4354-A6EE-8659538769A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5131236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508000"/>
            <a:ext cx="2616200" cy="835660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508000"/>
            <a:ext cx="7696200" cy="835660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58963C-F04F-4DA2-A564-BEE30DDBA1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4819471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0B8E1D-A53B-4B0A-87B6-63E734075EF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4199996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5BCF3C-D778-48CD-B453-899B0C3B710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2603720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4705E0-EE9A-46F0-854C-7BE964C0F5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372884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4321F1-6317-4F34-8C37-2D1EE8233DC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6984886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50000" y="3048000"/>
            <a:ext cx="2616200" cy="530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18600" y="3048000"/>
            <a:ext cx="2616200" cy="530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8DCBA2-9E12-4BFF-A917-B8AC486B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4352704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171D24-F9C0-4955-8EA5-6FB4F3E6F68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8174452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B927B4-6B82-4BD5-87CE-F5324678EB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8920642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E6E081-B0BE-4C62-A60E-FC57CF8089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6887253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A2D3EB-4A59-4D27-8FA2-CE26D1F92E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4072543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Calibri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AB1C99-CC79-4CCA-8CC8-CA0EB48779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4425325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748891-27E9-4F9F-B35B-D696F4707C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3246420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88600" y="508000"/>
            <a:ext cx="1346200" cy="784860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50000" y="508000"/>
            <a:ext cx="3886200" cy="784860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5DD22B-A283-42DE-B853-5C033CA54A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6580184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058A16-AB9D-4261-81F7-C0C64BD18B3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3428018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6988FF-6AF1-4E5A-93E4-D8CD783DC3F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61459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7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A86605-CC53-4371-B1ED-57CA76C03D6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0835305"/>
      </p:ext>
    </p:extLst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CC29A8-1619-4010-A736-30F6E51088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2927536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0" y="3048000"/>
            <a:ext cx="2362200" cy="530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372600" y="3048000"/>
            <a:ext cx="2362200" cy="530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C3EBBD-EE96-4000-AE98-C730BB4094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0151131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6BFFA2-CEE3-4C71-8B9B-A4806CBC16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6132333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3C34B7-DFFC-4950-8196-913A7573E0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0363261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049D3F-2439-41B7-91FE-36C86EDFBE9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9383290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521C3F-6908-4E20-989D-1E7BDDB9CE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6465977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Calibri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FFD65A-4477-4E00-9762-589CAF0F733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8706329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5B250A-2452-4628-AC15-9D7F646B41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5929724"/>
      </p:ext>
    </p:extLst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515600" y="508000"/>
            <a:ext cx="1219200" cy="784860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0" y="508000"/>
            <a:ext cx="3505200" cy="784860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11AFB3-D985-457D-BF8E-7A0900C27D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3191270"/>
      </p:ext>
    </p:extLst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A152E1-4750-4993-8FD6-6FE27E42227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597192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Calibri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7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201BD2-40FE-4982-A1A2-577A8C8CDF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2240659"/>
      </p:ext>
    </p:extLst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3148D3-270E-4FF9-9342-D15900B79C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1346202"/>
      </p:ext>
    </p:extLst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7F5E38-76AB-4615-9BC8-307CD9D61A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9613975"/>
      </p:ext>
    </p:extLst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0" y="3048000"/>
            <a:ext cx="2362200" cy="530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372600" y="3048000"/>
            <a:ext cx="2362200" cy="530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962EC7-B7CE-4FCA-9945-CE82AE7978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9310520"/>
      </p:ext>
    </p:extLst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CED07F-2C13-434D-9C27-224C93ED0DD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4066531"/>
      </p:ext>
    </p:extLst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AD6CA3-C625-4CB8-84C1-3FF9EF8F383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8513002"/>
      </p:ext>
    </p:extLst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D45AF8-D5DB-4B66-B407-76AD4E30CD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1315966"/>
      </p:ext>
    </p:extLst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97932C-E63E-4CFB-8A8E-D6016ECE418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843336"/>
      </p:ext>
    </p:extLst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Calibri" pitchFamily="-10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6F8E8-4808-41E4-83BA-12507875208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1098568"/>
      </p:ext>
    </p:extLst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F191E4-8ED7-4737-BF0F-620D2C6AED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8194407"/>
      </p:ext>
    </p:extLst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515600" y="508000"/>
            <a:ext cx="1219200" cy="784860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0" y="508000"/>
            <a:ext cx="3505200" cy="784860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Box 4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A36C26-3ADB-4F81-B585-4662F73D188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784691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0.xml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0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7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12.xml"/><Relationship Id="rId7" Type="http://schemas.openxmlformats.org/officeDocument/2006/relationships/slideLayout" Target="../slideLayouts/slideLayout216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210.xml"/><Relationship Id="rId6" Type="http://schemas.openxmlformats.org/officeDocument/2006/relationships/slideLayout" Target="../slideLayouts/slideLayout215.xml"/><Relationship Id="rId11" Type="http://schemas.openxmlformats.org/officeDocument/2006/relationships/slideLayout" Target="../slideLayouts/slideLayout220.xml"/><Relationship Id="rId5" Type="http://schemas.openxmlformats.org/officeDocument/2006/relationships/slideLayout" Target="../slideLayouts/slideLayout214.xml"/><Relationship Id="rId10" Type="http://schemas.openxmlformats.org/officeDocument/2006/relationships/slideLayout" Target="../slideLayouts/slideLayout219.xml"/><Relationship Id="rId4" Type="http://schemas.openxmlformats.org/officeDocument/2006/relationships/slideLayout" Target="../slideLayouts/slideLayout213.xml"/><Relationship Id="rId9" Type="http://schemas.openxmlformats.org/officeDocument/2006/relationships/slideLayout" Target="../slideLayouts/slideLayout218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23.xml"/><Relationship Id="rId7" Type="http://schemas.openxmlformats.org/officeDocument/2006/relationships/slideLayout" Target="../slideLayouts/slideLayout227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22.xml"/><Relationship Id="rId1" Type="http://schemas.openxmlformats.org/officeDocument/2006/relationships/slideLayout" Target="../slideLayouts/slideLayout221.xml"/><Relationship Id="rId6" Type="http://schemas.openxmlformats.org/officeDocument/2006/relationships/slideLayout" Target="../slideLayouts/slideLayout226.xml"/><Relationship Id="rId11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225.xml"/><Relationship Id="rId10" Type="http://schemas.openxmlformats.org/officeDocument/2006/relationships/slideLayout" Target="../slideLayouts/slideLayout230.xml"/><Relationship Id="rId4" Type="http://schemas.openxmlformats.org/officeDocument/2006/relationships/slideLayout" Target="../slideLayouts/slideLayout224.xml"/><Relationship Id="rId9" Type="http://schemas.openxmlformats.org/officeDocument/2006/relationships/slideLayout" Target="../slideLayouts/slideLayout229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34.xml"/><Relationship Id="rId7" Type="http://schemas.openxmlformats.org/officeDocument/2006/relationships/slideLayout" Target="../slideLayouts/slideLayout238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33.xm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5" Type="http://schemas.openxmlformats.org/officeDocument/2006/relationships/slideLayout" Target="../slideLayouts/slideLayout236.xml"/><Relationship Id="rId10" Type="http://schemas.openxmlformats.org/officeDocument/2006/relationships/slideLayout" Target="../slideLayouts/slideLayout241.xm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45.xml"/><Relationship Id="rId7" Type="http://schemas.openxmlformats.org/officeDocument/2006/relationships/slideLayout" Target="../slideLayouts/slideLayout249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244.xml"/><Relationship Id="rId1" Type="http://schemas.openxmlformats.org/officeDocument/2006/relationships/slideLayout" Target="../slideLayouts/slideLayout243.xml"/><Relationship Id="rId6" Type="http://schemas.openxmlformats.org/officeDocument/2006/relationships/slideLayout" Target="../slideLayouts/slideLayout248.xml"/><Relationship Id="rId11" Type="http://schemas.openxmlformats.org/officeDocument/2006/relationships/slideLayout" Target="../slideLayouts/slideLayout253.xml"/><Relationship Id="rId5" Type="http://schemas.openxmlformats.org/officeDocument/2006/relationships/slideLayout" Target="../slideLayouts/slideLayout247.xml"/><Relationship Id="rId10" Type="http://schemas.openxmlformats.org/officeDocument/2006/relationships/slideLayout" Target="../slideLayouts/slideLayout252.xml"/><Relationship Id="rId4" Type="http://schemas.openxmlformats.org/officeDocument/2006/relationships/slideLayout" Target="../slideLayouts/slideLayout246.xml"/><Relationship Id="rId9" Type="http://schemas.openxmlformats.org/officeDocument/2006/relationships/slideLayout" Target="../slideLayouts/slideLayout251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56.xml"/><Relationship Id="rId7" Type="http://schemas.openxmlformats.org/officeDocument/2006/relationships/slideLayout" Target="../slideLayouts/slideLayout260.xml"/><Relationship Id="rId12" Type="http://schemas.openxmlformats.org/officeDocument/2006/relationships/theme" Target="../theme/theme24.xml"/><Relationship Id="rId2" Type="http://schemas.openxmlformats.org/officeDocument/2006/relationships/slideLayout" Target="../slideLayouts/slideLayout255.xml"/><Relationship Id="rId1" Type="http://schemas.openxmlformats.org/officeDocument/2006/relationships/slideLayout" Target="../slideLayouts/slideLayout254.xml"/><Relationship Id="rId6" Type="http://schemas.openxmlformats.org/officeDocument/2006/relationships/slideLayout" Target="../slideLayouts/slideLayout259.xml"/><Relationship Id="rId11" Type="http://schemas.openxmlformats.org/officeDocument/2006/relationships/slideLayout" Target="../slideLayouts/slideLayout264.xml"/><Relationship Id="rId5" Type="http://schemas.openxmlformats.org/officeDocument/2006/relationships/slideLayout" Target="../slideLayouts/slideLayout258.xml"/><Relationship Id="rId10" Type="http://schemas.openxmlformats.org/officeDocument/2006/relationships/slideLayout" Target="../slideLayouts/slideLayout263.xml"/><Relationship Id="rId4" Type="http://schemas.openxmlformats.org/officeDocument/2006/relationships/slideLayout" Target="../slideLayouts/slideLayout257.xml"/><Relationship Id="rId9" Type="http://schemas.openxmlformats.org/officeDocument/2006/relationships/slideLayout" Target="../slideLayouts/slideLayout262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67.xml"/><Relationship Id="rId7" Type="http://schemas.openxmlformats.org/officeDocument/2006/relationships/slideLayout" Target="../slideLayouts/slideLayout271.xml"/><Relationship Id="rId12" Type="http://schemas.openxmlformats.org/officeDocument/2006/relationships/theme" Target="../theme/theme25.xml"/><Relationship Id="rId2" Type="http://schemas.openxmlformats.org/officeDocument/2006/relationships/slideLayout" Target="../slideLayouts/slideLayout266.xml"/><Relationship Id="rId1" Type="http://schemas.openxmlformats.org/officeDocument/2006/relationships/slideLayout" Target="../slideLayouts/slideLayout265.xml"/><Relationship Id="rId6" Type="http://schemas.openxmlformats.org/officeDocument/2006/relationships/slideLayout" Target="../slideLayouts/slideLayout270.xml"/><Relationship Id="rId11" Type="http://schemas.openxmlformats.org/officeDocument/2006/relationships/slideLayout" Target="../slideLayouts/slideLayout275.xml"/><Relationship Id="rId5" Type="http://schemas.openxmlformats.org/officeDocument/2006/relationships/slideLayout" Target="../slideLayouts/slideLayout269.xml"/><Relationship Id="rId10" Type="http://schemas.openxmlformats.org/officeDocument/2006/relationships/slideLayout" Target="../slideLayouts/slideLayout274.xml"/><Relationship Id="rId4" Type="http://schemas.openxmlformats.org/officeDocument/2006/relationships/slideLayout" Target="../slideLayouts/slideLayout268.xml"/><Relationship Id="rId9" Type="http://schemas.openxmlformats.org/officeDocument/2006/relationships/slideLayout" Target="../slideLayouts/slideLayout273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78.xml"/><Relationship Id="rId7" Type="http://schemas.openxmlformats.org/officeDocument/2006/relationships/slideLayout" Target="../slideLayouts/slideLayout282.xml"/><Relationship Id="rId12" Type="http://schemas.openxmlformats.org/officeDocument/2006/relationships/theme" Target="../theme/theme26.xml"/><Relationship Id="rId2" Type="http://schemas.openxmlformats.org/officeDocument/2006/relationships/slideLayout" Target="../slideLayouts/slideLayout277.xml"/><Relationship Id="rId1" Type="http://schemas.openxmlformats.org/officeDocument/2006/relationships/slideLayout" Target="../slideLayouts/slideLayout276.xml"/><Relationship Id="rId6" Type="http://schemas.openxmlformats.org/officeDocument/2006/relationships/slideLayout" Target="../slideLayouts/slideLayout281.xml"/><Relationship Id="rId11" Type="http://schemas.openxmlformats.org/officeDocument/2006/relationships/slideLayout" Target="../slideLayouts/slideLayout286.xml"/><Relationship Id="rId5" Type="http://schemas.openxmlformats.org/officeDocument/2006/relationships/slideLayout" Target="../slideLayouts/slideLayout280.xml"/><Relationship Id="rId10" Type="http://schemas.openxmlformats.org/officeDocument/2006/relationships/slideLayout" Target="../slideLayouts/slideLayout285.xml"/><Relationship Id="rId4" Type="http://schemas.openxmlformats.org/officeDocument/2006/relationships/slideLayout" Target="../slideLayouts/slideLayout279.xml"/><Relationship Id="rId9" Type="http://schemas.openxmlformats.org/officeDocument/2006/relationships/slideLayout" Target="../slideLayouts/slideLayout284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4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89.xml"/><Relationship Id="rId7" Type="http://schemas.openxmlformats.org/officeDocument/2006/relationships/slideLayout" Target="../slideLayouts/slideLayout293.xml"/><Relationship Id="rId12" Type="http://schemas.openxmlformats.org/officeDocument/2006/relationships/theme" Target="../theme/theme27.xml"/><Relationship Id="rId2" Type="http://schemas.openxmlformats.org/officeDocument/2006/relationships/slideLayout" Target="../slideLayouts/slideLayout288.xml"/><Relationship Id="rId1" Type="http://schemas.openxmlformats.org/officeDocument/2006/relationships/slideLayout" Target="../slideLayouts/slideLayout287.xml"/><Relationship Id="rId6" Type="http://schemas.openxmlformats.org/officeDocument/2006/relationships/slideLayout" Target="../slideLayouts/slideLayout292.xml"/><Relationship Id="rId11" Type="http://schemas.openxmlformats.org/officeDocument/2006/relationships/slideLayout" Target="../slideLayouts/slideLayout297.xml"/><Relationship Id="rId5" Type="http://schemas.openxmlformats.org/officeDocument/2006/relationships/slideLayout" Target="../slideLayouts/slideLayout291.xml"/><Relationship Id="rId10" Type="http://schemas.openxmlformats.org/officeDocument/2006/relationships/slideLayout" Target="../slideLayouts/slideLayout296.xml"/><Relationship Id="rId4" Type="http://schemas.openxmlformats.org/officeDocument/2006/relationships/slideLayout" Target="../slideLayouts/slideLayout290.xml"/><Relationship Id="rId9" Type="http://schemas.openxmlformats.org/officeDocument/2006/relationships/slideLayout" Target="../slideLayouts/slideLayout295.xml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5.xml"/><Relationship Id="rId3" Type="http://schemas.openxmlformats.org/officeDocument/2006/relationships/slideLayout" Target="../slideLayouts/slideLayout300.xml"/><Relationship Id="rId7" Type="http://schemas.openxmlformats.org/officeDocument/2006/relationships/slideLayout" Target="../slideLayouts/slideLayout304.xml"/><Relationship Id="rId12" Type="http://schemas.openxmlformats.org/officeDocument/2006/relationships/theme" Target="../theme/theme28.xml"/><Relationship Id="rId2" Type="http://schemas.openxmlformats.org/officeDocument/2006/relationships/slideLayout" Target="../slideLayouts/slideLayout299.xml"/><Relationship Id="rId1" Type="http://schemas.openxmlformats.org/officeDocument/2006/relationships/slideLayout" Target="../slideLayouts/slideLayout298.xml"/><Relationship Id="rId6" Type="http://schemas.openxmlformats.org/officeDocument/2006/relationships/slideLayout" Target="../slideLayouts/slideLayout303.xml"/><Relationship Id="rId11" Type="http://schemas.openxmlformats.org/officeDocument/2006/relationships/slideLayout" Target="../slideLayouts/slideLayout308.xml"/><Relationship Id="rId5" Type="http://schemas.openxmlformats.org/officeDocument/2006/relationships/slideLayout" Target="../slideLayouts/slideLayout302.xml"/><Relationship Id="rId10" Type="http://schemas.openxmlformats.org/officeDocument/2006/relationships/slideLayout" Target="../slideLayouts/slideLayout307.xml"/><Relationship Id="rId4" Type="http://schemas.openxmlformats.org/officeDocument/2006/relationships/slideLayout" Target="../slideLayouts/slideLayout301.xml"/><Relationship Id="rId9" Type="http://schemas.openxmlformats.org/officeDocument/2006/relationships/slideLayout" Target="../slideLayouts/slideLayout306.xml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6.xml"/><Relationship Id="rId3" Type="http://schemas.openxmlformats.org/officeDocument/2006/relationships/slideLayout" Target="../slideLayouts/slideLayout311.xml"/><Relationship Id="rId7" Type="http://schemas.openxmlformats.org/officeDocument/2006/relationships/slideLayout" Target="../slideLayouts/slideLayout315.xml"/><Relationship Id="rId12" Type="http://schemas.openxmlformats.org/officeDocument/2006/relationships/theme" Target="../theme/theme29.xml"/><Relationship Id="rId2" Type="http://schemas.openxmlformats.org/officeDocument/2006/relationships/slideLayout" Target="../slideLayouts/slideLayout310.xml"/><Relationship Id="rId1" Type="http://schemas.openxmlformats.org/officeDocument/2006/relationships/slideLayout" Target="../slideLayouts/slideLayout309.xml"/><Relationship Id="rId6" Type="http://schemas.openxmlformats.org/officeDocument/2006/relationships/slideLayout" Target="../slideLayouts/slideLayout314.xml"/><Relationship Id="rId11" Type="http://schemas.openxmlformats.org/officeDocument/2006/relationships/slideLayout" Target="../slideLayouts/slideLayout319.xml"/><Relationship Id="rId5" Type="http://schemas.openxmlformats.org/officeDocument/2006/relationships/slideLayout" Target="../slideLayouts/slideLayout313.xml"/><Relationship Id="rId10" Type="http://schemas.openxmlformats.org/officeDocument/2006/relationships/slideLayout" Target="../slideLayouts/slideLayout318.xml"/><Relationship Id="rId4" Type="http://schemas.openxmlformats.org/officeDocument/2006/relationships/slideLayout" Target="../slideLayouts/slideLayout312.xml"/><Relationship Id="rId9" Type="http://schemas.openxmlformats.org/officeDocument/2006/relationships/slideLayout" Target="../slideLayouts/slideLayout3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7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22.xml"/><Relationship Id="rId7" Type="http://schemas.openxmlformats.org/officeDocument/2006/relationships/slideLayout" Target="../slideLayouts/slideLayout326.xml"/><Relationship Id="rId12" Type="http://schemas.openxmlformats.org/officeDocument/2006/relationships/theme" Target="../theme/theme30.xml"/><Relationship Id="rId2" Type="http://schemas.openxmlformats.org/officeDocument/2006/relationships/slideLayout" Target="../slideLayouts/slideLayout321.xml"/><Relationship Id="rId1" Type="http://schemas.openxmlformats.org/officeDocument/2006/relationships/slideLayout" Target="../slideLayouts/slideLayout320.xml"/><Relationship Id="rId6" Type="http://schemas.openxmlformats.org/officeDocument/2006/relationships/slideLayout" Target="../slideLayouts/slideLayout325.xml"/><Relationship Id="rId11" Type="http://schemas.openxmlformats.org/officeDocument/2006/relationships/slideLayout" Target="../slideLayouts/slideLayout330.xml"/><Relationship Id="rId5" Type="http://schemas.openxmlformats.org/officeDocument/2006/relationships/slideLayout" Target="../slideLayouts/slideLayout324.xml"/><Relationship Id="rId10" Type="http://schemas.openxmlformats.org/officeDocument/2006/relationships/slideLayout" Target="../slideLayouts/slideLayout329.xml"/><Relationship Id="rId4" Type="http://schemas.openxmlformats.org/officeDocument/2006/relationships/slideLayout" Target="../slideLayouts/slideLayout323.xml"/><Relationship Id="rId9" Type="http://schemas.openxmlformats.org/officeDocument/2006/relationships/slideLayout" Target="../slideLayouts/slideLayout328.xml"/></Relationships>
</file>

<file path=ppt/slideMasters/_rels/slideMaster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33.xml"/><Relationship Id="rId7" Type="http://schemas.openxmlformats.org/officeDocument/2006/relationships/slideLayout" Target="../slideLayouts/slideLayout337.xml"/><Relationship Id="rId12" Type="http://schemas.openxmlformats.org/officeDocument/2006/relationships/theme" Target="../theme/theme31.xml"/><Relationship Id="rId2" Type="http://schemas.openxmlformats.org/officeDocument/2006/relationships/slideLayout" Target="../slideLayouts/slideLayout332.xml"/><Relationship Id="rId1" Type="http://schemas.openxmlformats.org/officeDocument/2006/relationships/slideLayout" Target="../slideLayouts/slideLayout331.xml"/><Relationship Id="rId6" Type="http://schemas.openxmlformats.org/officeDocument/2006/relationships/slideLayout" Target="../slideLayouts/slideLayout336.xml"/><Relationship Id="rId11" Type="http://schemas.openxmlformats.org/officeDocument/2006/relationships/slideLayout" Target="../slideLayouts/slideLayout341.xml"/><Relationship Id="rId5" Type="http://schemas.openxmlformats.org/officeDocument/2006/relationships/slideLayout" Target="../slideLayouts/slideLayout335.xml"/><Relationship Id="rId10" Type="http://schemas.openxmlformats.org/officeDocument/2006/relationships/slideLayout" Target="../slideLayouts/slideLayout340.xml"/><Relationship Id="rId4" Type="http://schemas.openxmlformats.org/officeDocument/2006/relationships/slideLayout" Target="../slideLayouts/slideLayout334.xml"/><Relationship Id="rId9" Type="http://schemas.openxmlformats.org/officeDocument/2006/relationships/slideLayout" Target="../slideLayouts/slideLayout339.xml"/><Relationship Id="rId14" Type="http://schemas.openxmlformats.org/officeDocument/2006/relationships/image" Target="../media/image2.png"/></Relationships>
</file>

<file path=ppt/slideMasters/_rels/slideMaster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348.xml"/><Relationship Id="rId12" Type="http://schemas.openxmlformats.org/officeDocument/2006/relationships/theme" Target="../theme/theme32.xml"/><Relationship Id="rId2" Type="http://schemas.openxmlformats.org/officeDocument/2006/relationships/slideLayout" Target="../slideLayouts/slideLayout343.xml"/><Relationship Id="rId1" Type="http://schemas.openxmlformats.org/officeDocument/2006/relationships/slideLayout" Target="../slideLayouts/slideLayout342.xml"/><Relationship Id="rId6" Type="http://schemas.openxmlformats.org/officeDocument/2006/relationships/slideLayout" Target="../slideLayouts/slideLayout347.xml"/><Relationship Id="rId11" Type="http://schemas.openxmlformats.org/officeDocument/2006/relationships/slideLayout" Target="../slideLayouts/slideLayout352.xml"/><Relationship Id="rId5" Type="http://schemas.openxmlformats.org/officeDocument/2006/relationships/slideLayout" Target="../slideLayouts/slideLayout346.xml"/><Relationship Id="rId10" Type="http://schemas.openxmlformats.org/officeDocument/2006/relationships/slideLayout" Target="../slideLayouts/slideLayout351.xml"/><Relationship Id="rId4" Type="http://schemas.openxmlformats.org/officeDocument/2006/relationships/slideLayout" Target="../slideLayouts/slideLayout345.xml"/><Relationship Id="rId9" Type="http://schemas.openxmlformats.org/officeDocument/2006/relationships/slideLayout" Target="../slideLayouts/slideLayout350.xml"/></Relationships>
</file>

<file path=ppt/slideMasters/_rels/slideMaster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55.xml"/><Relationship Id="rId7" Type="http://schemas.openxmlformats.org/officeDocument/2006/relationships/slideLayout" Target="../slideLayouts/slideLayout359.xml"/><Relationship Id="rId12" Type="http://schemas.openxmlformats.org/officeDocument/2006/relationships/theme" Target="../theme/theme33.xml"/><Relationship Id="rId2" Type="http://schemas.openxmlformats.org/officeDocument/2006/relationships/slideLayout" Target="../slideLayouts/slideLayout354.xml"/><Relationship Id="rId1" Type="http://schemas.openxmlformats.org/officeDocument/2006/relationships/slideLayout" Target="../slideLayouts/slideLayout353.xml"/><Relationship Id="rId6" Type="http://schemas.openxmlformats.org/officeDocument/2006/relationships/slideLayout" Target="../slideLayouts/slideLayout358.xml"/><Relationship Id="rId11" Type="http://schemas.openxmlformats.org/officeDocument/2006/relationships/slideLayout" Target="../slideLayouts/slideLayout363.xml"/><Relationship Id="rId5" Type="http://schemas.openxmlformats.org/officeDocument/2006/relationships/slideLayout" Target="../slideLayouts/slideLayout357.xml"/><Relationship Id="rId10" Type="http://schemas.openxmlformats.org/officeDocument/2006/relationships/slideLayout" Target="../slideLayouts/slideLayout362.xml"/><Relationship Id="rId4" Type="http://schemas.openxmlformats.org/officeDocument/2006/relationships/slideLayout" Target="../slideLayouts/slideLayout356.xml"/><Relationship Id="rId9" Type="http://schemas.openxmlformats.org/officeDocument/2006/relationships/slideLayout" Target="../slideLayouts/slideLayout361.xml"/></Relationships>
</file>

<file path=ppt/slideMasters/_rels/slideMaster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66.xml"/><Relationship Id="rId7" Type="http://schemas.openxmlformats.org/officeDocument/2006/relationships/slideLayout" Target="../slideLayouts/slideLayout370.xml"/><Relationship Id="rId12" Type="http://schemas.openxmlformats.org/officeDocument/2006/relationships/theme" Target="../theme/theme34.xml"/><Relationship Id="rId2" Type="http://schemas.openxmlformats.org/officeDocument/2006/relationships/slideLayout" Target="../slideLayouts/slideLayout365.xml"/><Relationship Id="rId1" Type="http://schemas.openxmlformats.org/officeDocument/2006/relationships/slideLayout" Target="../slideLayouts/slideLayout364.xml"/><Relationship Id="rId6" Type="http://schemas.openxmlformats.org/officeDocument/2006/relationships/slideLayout" Target="../slideLayouts/slideLayout369.xml"/><Relationship Id="rId11" Type="http://schemas.openxmlformats.org/officeDocument/2006/relationships/slideLayout" Target="../slideLayouts/slideLayout374.xml"/><Relationship Id="rId5" Type="http://schemas.openxmlformats.org/officeDocument/2006/relationships/slideLayout" Target="../slideLayouts/slideLayout368.xml"/><Relationship Id="rId10" Type="http://schemas.openxmlformats.org/officeDocument/2006/relationships/slideLayout" Target="../slideLayouts/slideLayout373.xml"/><Relationship Id="rId4" Type="http://schemas.openxmlformats.org/officeDocument/2006/relationships/slideLayout" Target="../slideLayouts/slideLayout367.xml"/><Relationship Id="rId9" Type="http://schemas.openxmlformats.org/officeDocument/2006/relationships/slideLayout" Target="../slideLayouts/slideLayout372.xml"/></Relationships>
</file>

<file path=ppt/slideMasters/_rels/slideMaster3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77.xml"/><Relationship Id="rId7" Type="http://schemas.openxmlformats.org/officeDocument/2006/relationships/slideLayout" Target="../slideLayouts/slideLayout381.xml"/><Relationship Id="rId12" Type="http://schemas.openxmlformats.org/officeDocument/2006/relationships/theme" Target="../theme/theme35.xml"/><Relationship Id="rId2" Type="http://schemas.openxmlformats.org/officeDocument/2006/relationships/slideLayout" Target="../slideLayouts/slideLayout376.xml"/><Relationship Id="rId1" Type="http://schemas.openxmlformats.org/officeDocument/2006/relationships/slideLayout" Target="../slideLayouts/slideLayout375.xml"/><Relationship Id="rId6" Type="http://schemas.openxmlformats.org/officeDocument/2006/relationships/slideLayout" Target="../slideLayouts/slideLayout380.xml"/><Relationship Id="rId11" Type="http://schemas.openxmlformats.org/officeDocument/2006/relationships/slideLayout" Target="../slideLayouts/slideLayout385.xml"/><Relationship Id="rId5" Type="http://schemas.openxmlformats.org/officeDocument/2006/relationships/slideLayout" Target="../slideLayouts/slideLayout379.xml"/><Relationship Id="rId10" Type="http://schemas.openxmlformats.org/officeDocument/2006/relationships/slideLayout" Target="../slideLayouts/slideLayout384.xml"/><Relationship Id="rId4" Type="http://schemas.openxmlformats.org/officeDocument/2006/relationships/slideLayout" Target="../slideLayouts/slideLayout378.xml"/><Relationship Id="rId9" Type="http://schemas.openxmlformats.org/officeDocument/2006/relationships/slideLayout" Target="../slideLayouts/slideLayout383.xml"/></Relationships>
</file>

<file path=ppt/slideMasters/_rels/slideMaster3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88.xml"/><Relationship Id="rId7" Type="http://schemas.openxmlformats.org/officeDocument/2006/relationships/slideLayout" Target="../slideLayouts/slideLayout392.xml"/><Relationship Id="rId12" Type="http://schemas.openxmlformats.org/officeDocument/2006/relationships/theme" Target="../theme/theme36.xml"/><Relationship Id="rId2" Type="http://schemas.openxmlformats.org/officeDocument/2006/relationships/slideLayout" Target="../slideLayouts/slideLayout387.xml"/><Relationship Id="rId1" Type="http://schemas.openxmlformats.org/officeDocument/2006/relationships/slideLayout" Target="../slideLayouts/slideLayout386.xml"/><Relationship Id="rId6" Type="http://schemas.openxmlformats.org/officeDocument/2006/relationships/slideLayout" Target="../slideLayouts/slideLayout391.xml"/><Relationship Id="rId11" Type="http://schemas.openxmlformats.org/officeDocument/2006/relationships/slideLayout" Target="../slideLayouts/slideLayout396.xml"/><Relationship Id="rId5" Type="http://schemas.openxmlformats.org/officeDocument/2006/relationships/slideLayout" Target="../slideLayouts/slideLayout390.xml"/><Relationship Id="rId10" Type="http://schemas.openxmlformats.org/officeDocument/2006/relationships/slideLayout" Target="../slideLayouts/slideLayout395.xml"/><Relationship Id="rId4" Type="http://schemas.openxmlformats.org/officeDocument/2006/relationships/slideLayout" Target="../slideLayouts/slideLayout389.xml"/><Relationship Id="rId9" Type="http://schemas.openxmlformats.org/officeDocument/2006/relationships/slideLayout" Target="../slideLayouts/slideLayout394.xml"/></Relationships>
</file>

<file path=ppt/slideMasters/_rels/slideMaster3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4.xml"/><Relationship Id="rId3" Type="http://schemas.openxmlformats.org/officeDocument/2006/relationships/slideLayout" Target="../slideLayouts/slideLayout399.xml"/><Relationship Id="rId7" Type="http://schemas.openxmlformats.org/officeDocument/2006/relationships/slideLayout" Target="../slideLayouts/slideLayout403.xml"/><Relationship Id="rId12" Type="http://schemas.openxmlformats.org/officeDocument/2006/relationships/theme" Target="../theme/theme37.xml"/><Relationship Id="rId2" Type="http://schemas.openxmlformats.org/officeDocument/2006/relationships/slideLayout" Target="../slideLayouts/slideLayout398.xml"/><Relationship Id="rId1" Type="http://schemas.openxmlformats.org/officeDocument/2006/relationships/slideLayout" Target="../slideLayouts/slideLayout397.xml"/><Relationship Id="rId6" Type="http://schemas.openxmlformats.org/officeDocument/2006/relationships/slideLayout" Target="../slideLayouts/slideLayout402.xml"/><Relationship Id="rId11" Type="http://schemas.openxmlformats.org/officeDocument/2006/relationships/slideLayout" Target="../slideLayouts/slideLayout407.xml"/><Relationship Id="rId5" Type="http://schemas.openxmlformats.org/officeDocument/2006/relationships/slideLayout" Target="../slideLayouts/slideLayout401.xml"/><Relationship Id="rId10" Type="http://schemas.openxmlformats.org/officeDocument/2006/relationships/slideLayout" Target="../slideLayouts/slideLayout406.xml"/><Relationship Id="rId4" Type="http://schemas.openxmlformats.org/officeDocument/2006/relationships/slideLayout" Target="../slideLayouts/slideLayout400.xml"/><Relationship Id="rId9" Type="http://schemas.openxmlformats.org/officeDocument/2006/relationships/slideLayout" Target="../slideLayouts/slideLayout405.xml"/></Relationships>
</file>

<file path=ppt/slideMasters/_rels/slideMaster3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5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10.xml"/><Relationship Id="rId7" Type="http://schemas.openxmlformats.org/officeDocument/2006/relationships/slideLayout" Target="../slideLayouts/slideLayout414.xml"/><Relationship Id="rId12" Type="http://schemas.openxmlformats.org/officeDocument/2006/relationships/theme" Target="../theme/theme38.xml"/><Relationship Id="rId2" Type="http://schemas.openxmlformats.org/officeDocument/2006/relationships/slideLayout" Target="../slideLayouts/slideLayout409.xml"/><Relationship Id="rId1" Type="http://schemas.openxmlformats.org/officeDocument/2006/relationships/slideLayout" Target="../slideLayouts/slideLayout408.xml"/><Relationship Id="rId6" Type="http://schemas.openxmlformats.org/officeDocument/2006/relationships/slideLayout" Target="../slideLayouts/slideLayout413.xml"/><Relationship Id="rId11" Type="http://schemas.openxmlformats.org/officeDocument/2006/relationships/slideLayout" Target="../slideLayouts/slideLayout418.xml"/><Relationship Id="rId5" Type="http://schemas.openxmlformats.org/officeDocument/2006/relationships/slideLayout" Target="../slideLayouts/slideLayout412.xml"/><Relationship Id="rId10" Type="http://schemas.openxmlformats.org/officeDocument/2006/relationships/slideLayout" Target="../slideLayouts/slideLayout417.xml"/><Relationship Id="rId4" Type="http://schemas.openxmlformats.org/officeDocument/2006/relationships/slideLayout" Target="../slideLayouts/slideLayout411.xml"/><Relationship Id="rId9" Type="http://schemas.openxmlformats.org/officeDocument/2006/relationships/slideLayout" Target="../slideLayouts/slideLayout416.xml"/></Relationships>
</file>

<file path=ppt/slideMasters/_rels/slideMaster3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6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21.xml"/><Relationship Id="rId7" Type="http://schemas.openxmlformats.org/officeDocument/2006/relationships/slideLayout" Target="../slideLayouts/slideLayout425.xml"/><Relationship Id="rId12" Type="http://schemas.openxmlformats.org/officeDocument/2006/relationships/theme" Target="../theme/theme39.xml"/><Relationship Id="rId2" Type="http://schemas.openxmlformats.org/officeDocument/2006/relationships/slideLayout" Target="../slideLayouts/slideLayout420.xml"/><Relationship Id="rId1" Type="http://schemas.openxmlformats.org/officeDocument/2006/relationships/slideLayout" Target="../slideLayouts/slideLayout419.xml"/><Relationship Id="rId6" Type="http://schemas.openxmlformats.org/officeDocument/2006/relationships/slideLayout" Target="../slideLayouts/slideLayout424.xml"/><Relationship Id="rId11" Type="http://schemas.openxmlformats.org/officeDocument/2006/relationships/slideLayout" Target="../slideLayouts/slideLayout429.xml"/><Relationship Id="rId5" Type="http://schemas.openxmlformats.org/officeDocument/2006/relationships/slideLayout" Target="../slideLayouts/slideLayout423.xml"/><Relationship Id="rId10" Type="http://schemas.openxmlformats.org/officeDocument/2006/relationships/slideLayout" Target="../slideLayouts/slideLayout428.xml"/><Relationship Id="rId4" Type="http://schemas.openxmlformats.org/officeDocument/2006/relationships/slideLayout" Target="../slideLayouts/slideLayout422.xml"/><Relationship Id="rId9" Type="http://schemas.openxmlformats.org/officeDocument/2006/relationships/slideLayout" Target="../slideLayouts/slideLayout4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4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7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32.xml"/><Relationship Id="rId7" Type="http://schemas.openxmlformats.org/officeDocument/2006/relationships/slideLayout" Target="../slideLayouts/slideLayout436.xml"/><Relationship Id="rId12" Type="http://schemas.openxmlformats.org/officeDocument/2006/relationships/theme" Target="../theme/theme40.xml"/><Relationship Id="rId2" Type="http://schemas.openxmlformats.org/officeDocument/2006/relationships/slideLayout" Target="../slideLayouts/slideLayout431.xml"/><Relationship Id="rId1" Type="http://schemas.openxmlformats.org/officeDocument/2006/relationships/slideLayout" Target="../slideLayouts/slideLayout430.xml"/><Relationship Id="rId6" Type="http://schemas.openxmlformats.org/officeDocument/2006/relationships/slideLayout" Target="../slideLayouts/slideLayout435.xml"/><Relationship Id="rId11" Type="http://schemas.openxmlformats.org/officeDocument/2006/relationships/slideLayout" Target="../slideLayouts/slideLayout440.xml"/><Relationship Id="rId5" Type="http://schemas.openxmlformats.org/officeDocument/2006/relationships/slideLayout" Target="../slideLayouts/slideLayout434.xml"/><Relationship Id="rId10" Type="http://schemas.openxmlformats.org/officeDocument/2006/relationships/slideLayout" Target="../slideLayouts/slideLayout439.xml"/><Relationship Id="rId4" Type="http://schemas.openxmlformats.org/officeDocument/2006/relationships/slideLayout" Target="../slideLayouts/slideLayout433.xml"/><Relationship Id="rId9" Type="http://schemas.openxmlformats.org/officeDocument/2006/relationships/slideLayout" Target="../slideLayouts/slideLayout43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2667000" y="3657600"/>
            <a:ext cx="76708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title style</a:t>
            </a:r>
          </a:p>
        </p:txBody>
      </p:sp>
      <p:sp>
        <p:nvSpPr>
          <p:cNvPr id="2" name="Rectangle 2"/>
          <p:cNvSpPr>
            <a:spLocks/>
          </p:cNvSpPr>
          <p:nvPr/>
        </p:nvSpPr>
        <p:spPr bwMode="auto">
          <a:xfrm>
            <a:off x="2667000" y="9620250"/>
            <a:ext cx="10337800" cy="1270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7" name="Rectangle 3"/>
          <p:cNvSpPr>
            <a:spLocks/>
          </p:cNvSpPr>
          <p:nvPr/>
        </p:nvSpPr>
        <p:spPr bwMode="auto">
          <a:xfrm>
            <a:off x="0" y="0"/>
            <a:ext cx="2540000" cy="2540000"/>
          </a:xfrm>
          <a:prstGeom prst="rect">
            <a:avLst/>
          </a:prstGeom>
          <a:solidFill>
            <a:srgbClr val="180077"/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9" name="Rectangle 4"/>
          <p:cNvSpPr>
            <a:spLocks noChangeArrowheads="1"/>
          </p:cNvSpPr>
          <p:nvPr>
            <p:ph type="body" idx="1"/>
          </p:nvPr>
        </p:nvSpPr>
        <p:spPr bwMode="auto">
          <a:xfrm>
            <a:off x="2667000" y="7848600"/>
            <a:ext cx="76708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text styles</a:t>
            </a:r>
          </a:p>
          <a:p>
            <a:pPr lvl="1"/>
            <a:r>
              <a:rPr lang="en-US" altLang="en-US" smtClean="0">
                <a:sym typeface="Helvetica Neue Light" pitchFamily="-102" charset="0"/>
              </a:rPr>
              <a:t>Second level</a:t>
            </a:r>
          </a:p>
          <a:p>
            <a:pPr lvl="2"/>
            <a:r>
              <a:rPr lang="en-US" altLang="en-US" smtClean="0">
                <a:sym typeface="Helvetica Neue Light" pitchFamily="-102" charset="0"/>
              </a:rPr>
              <a:t>Third level</a:t>
            </a:r>
          </a:p>
          <a:p>
            <a:pPr lvl="3"/>
            <a:r>
              <a:rPr lang="en-US" altLang="en-US" smtClean="0">
                <a:sym typeface="Helvetica Neue Light" pitchFamily="-102" charset="0"/>
              </a:rPr>
              <a:t>Fourth level</a:t>
            </a:r>
          </a:p>
          <a:p>
            <a:pPr lvl="4"/>
            <a:r>
              <a:rPr lang="en-US" altLang="en-US" smtClean="0">
                <a:sym typeface="Helvetica Neue Light" pitchFamily="-102" charset="0"/>
              </a:rPr>
              <a:t>Fifth level</a:t>
            </a:r>
          </a:p>
        </p:txBody>
      </p:sp>
      <p:sp>
        <p:nvSpPr>
          <p:cNvPr id="3" name="Rectangle 5"/>
          <p:cNvSpPr>
            <a:spLocks/>
          </p:cNvSpPr>
          <p:nvPr/>
        </p:nvSpPr>
        <p:spPr bwMode="auto">
          <a:xfrm>
            <a:off x="8775700" y="9340850"/>
            <a:ext cx="4191000" cy="254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2010 - 2015; All Rights Reserved</a:t>
            </a:r>
          </a:p>
        </p:txBody>
      </p:sp>
      <p:pic>
        <p:nvPicPr>
          <p:cNvPr id="1031" name="Picture 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2400" y="406400"/>
            <a:ext cx="3644900" cy="133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7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5C6A7D"/>
                </a:solidFill>
              </a:defRPr>
            </a:lvl1pPr>
          </a:lstStyle>
          <a:p>
            <a:fld id="{CED7F48D-3D20-4380-AF57-6AECFDEE39C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12400">
          <a:solidFill>
            <a:srgbClr val="5C6A7D"/>
          </a:solidFill>
          <a:latin typeface="+mj-lt"/>
          <a:ea typeface="+mj-ea"/>
          <a:cs typeface="+mj-cs"/>
          <a:sym typeface="Calibri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124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124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124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124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124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124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124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124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9pPr>
    </p:titleStyle>
    <p:bodyStyle>
      <a:lvl1pPr marL="342900" indent="-3429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1pPr>
      <a:lvl2pPr marL="742950" indent="-28575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defRPr sz="2600">
          <a:solidFill>
            <a:schemeClr val="tx1"/>
          </a:solidFill>
          <a:latin typeface="Helvetica Neue Light" pitchFamily="-102" charset="0"/>
          <a:ea typeface="+mn-ea"/>
          <a:cs typeface="+mn-cs"/>
          <a:sym typeface="Helvetica Neue Light" pitchFamily="-102" charset="0"/>
        </a:defRPr>
      </a:lvl2pPr>
      <a:lvl3pPr marL="1143000" indent="-2286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defRPr sz="2600">
          <a:solidFill>
            <a:schemeClr val="tx1"/>
          </a:solidFill>
          <a:latin typeface="Helvetica Neue Light" pitchFamily="-102" charset="0"/>
          <a:ea typeface="+mn-ea"/>
          <a:cs typeface="+mn-cs"/>
          <a:sym typeface="Helvetica Neue Light" pitchFamily="-102" charset="0"/>
        </a:defRPr>
      </a:lvl3pPr>
      <a:lvl4pPr marL="1600200" indent="-2286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defRPr sz="2600">
          <a:solidFill>
            <a:schemeClr val="tx1"/>
          </a:solidFill>
          <a:latin typeface="Helvetica Neue Light" pitchFamily="-102" charset="0"/>
          <a:ea typeface="+mn-ea"/>
          <a:cs typeface="+mn-cs"/>
          <a:sym typeface="Helvetica Neue Light" pitchFamily="-102" charset="0"/>
        </a:defRPr>
      </a:lvl4pPr>
      <a:lvl5pPr marL="2057400" indent="-2286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defRPr sz="2600">
          <a:solidFill>
            <a:schemeClr val="tx1"/>
          </a:solidFill>
          <a:latin typeface="Helvetica Neue Light" pitchFamily="-102" charset="0"/>
          <a:ea typeface="+mn-ea"/>
          <a:cs typeface="+mn-cs"/>
          <a:sym typeface="Helvetica Neue Light" pitchFamily="-102" charset="0"/>
        </a:defRPr>
      </a:lvl5pPr>
      <a:lvl6pPr marL="457200" algn="just" rtl="0" fontAlgn="base">
        <a:lnSpc>
          <a:spcPct val="140000"/>
        </a:lnSpc>
        <a:spcBef>
          <a:spcPts val="2400"/>
        </a:spcBef>
        <a:spcAft>
          <a:spcPct val="0"/>
        </a:spcAft>
        <a:defRPr sz="2600">
          <a:solidFill>
            <a:schemeClr val="tx1"/>
          </a:solidFill>
          <a:latin typeface="Helvetica Neue Light" pitchFamily="-102" charset="0"/>
          <a:ea typeface="+mn-ea"/>
          <a:cs typeface="+mn-cs"/>
          <a:sym typeface="Helvetica Neue Light" pitchFamily="-102" charset="0"/>
        </a:defRPr>
      </a:lvl6pPr>
      <a:lvl7pPr marL="914400" algn="just" rtl="0" fontAlgn="base">
        <a:lnSpc>
          <a:spcPct val="140000"/>
        </a:lnSpc>
        <a:spcBef>
          <a:spcPts val="2400"/>
        </a:spcBef>
        <a:spcAft>
          <a:spcPct val="0"/>
        </a:spcAft>
        <a:defRPr sz="2600">
          <a:solidFill>
            <a:schemeClr val="tx1"/>
          </a:solidFill>
          <a:latin typeface="Helvetica Neue Light" pitchFamily="-102" charset="0"/>
          <a:ea typeface="+mn-ea"/>
          <a:cs typeface="+mn-cs"/>
          <a:sym typeface="Helvetica Neue Light" pitchFamily="-102" charset="0"/>
        </a:defRPr>
      </a:lvl7pPr>
      <a:lvl8pPr marL="1371600" algn="just" rtl="0" fontAlgn="base">
        <a:lnSpc>
          <a:spcPct val="140000"/>
        </a:lnSpc>
        <a:spcBef>
          <a:spcPts val="2400"/>
        </a:spcBef>
        <a:spcAft>
          <a:spcPct val="0"/>
        </a:spcAft>
        <a:defRPr sz="2600">
          <a:solidFill>
            <a:schemeClr val="tx1"/>
          </a:solidFill>
          <a:latin typeface="Helvetica Neue Light" pitchFamily="-102" charset="0"/>
          <a:ea typeface="+mn-ea"/>
          <a:cs typeface="+mn-cs"/>
          <a:sym typeface="Helvetica Neue Light" pitchFamily="-102" charset="0"/>
        </a:defRPr>
      </a:lvl8pPr>
      <a:lvl9pPr marL="1828800" algn="just" rtl="0" fontAlgn="base">
        <a:lnSpc>
          <a:spcPct val="140000"/>
        </a:lnSpc>
        <a:spcBef>
          <a:spcPts val="2400"/>
        </a:spcBef>
        <a:spcAft>
          <a:spcPct val="0"/>
        </a:spcAft>
        <a:defRPr sz="2600">
          <a:solidFill>
            <a:schemeClr val="tx1"/>
          </a:solidFill>
          <a:latin typeface="Helvetica Neue Light" pitchFamily="-102" charset="0"/>
          <a:ea typeface="+mn-ea"/>
          <a:cs typeface="+mn-cs"/>
          <a:sym typeface="Helvetica Neue Light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00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6858000" y="508000"/>
            <a:ext cx="48768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title style</a:t>
            </a:r>
          </a:p>
        </p:txBody>
      </p:sp>
      <p:sp>
        <p:nvSpPr>
          <p:cNvPr id="111619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6858000" y="3048000"/>
            <a:ext cx="4876800" cy="530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text styles</a:t>
            </a:r>
          </a:p>
          <a:p>
            <a:pPr lvl="1"/>
            <a:r>
              <a:rPr lang="en-US" altLang="en-US" smtClean="0">
                <a:sym typeface="Calibri" pitchFamily="-102" charset="0"/>
              </a:rPr>
              <a:t>Second level</a:t>
            </a:r>
          </a:p>
          <a:p>
            <a:pPr lvl="2"/>
            <a:r>
              <a:rPr lang="en-US" altLang="en-US" smtClean="0">
                <a:sym typeface="Calibri" pitchFamily="-102" charset="0"/>
              </a:rPr>
              <a:t>Third level</a:t>
            </a:r>
          </a:p>
          <a:p>
            <a:pPr lvl="3"/>
            <a:r>
              <a:rPr lang="en-US" altLang="en-US" smtClean="0">
                <a:sym typeface="Calibri" pitchFamily="-102" charset="0"/>
              </a:rPr>
              <a:t>Fourth level</a:t>
            </a:r>
          </a:p>
          <a:p>
            <a:pPr lvl="4"/>
            <a:r>
              <a:rPr lang="en-US" altLang="en-US" smtClean="0">
                <a:sym typeface="Calibri" pitchFamily="-102" charset="0"/>
              </a:rPr>
              <a:t>Fifth level</a:t>
            </a:r>
          </a:p>
        </p:txBody>
      </p:sp>
      <p:sp>
        <p:nvSpPr>
          <p:cNvPr id="10243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5C6A7D"/>
                </a:solidFill>
              </a:defRPr>
            </a:lvl1pPr>
          </a:lstStyle>
          <a:p>
            <a:fld id="{20377E71-8FE3-4F78-A1A6-AC68145E7BDB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244" name="Rectangle 4"/>
          <p:cNvSpPr>
            <a:spLocks/>
          </p:cNvSpPr>
          <p:nvPr/>
        </p:nvSpPr>
        <p:spPr bwMode="auto">
          <a:xfrm>
            <a:off x="8775700" y="9340850"/>
            <a:ext cx="4191000" cy="254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2010 - 2014; All Rights Reserved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+mj-lt"/>
          <a:ea typeface="+mj-ea"/>
          <a:cs typeface="+mj-cs"/>
          <a:sym typeface="Calibri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9pPr>
    </p:titleStyle>
    <p:bodyStyle>
      <a:lvl1pPr marL="444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1pPr>
      <a:lvl2pPr marL="635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2pPr>
      <a:lvl3pPr marL="825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3pPr>
      <a:lvl4pPr marL="1016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4pPr>
      <a:lvl5pPr marL="1206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5pPr>
      <a:lvl6pPr marL="16637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6pPr>
      <a:lvl7pPr marL="21209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7pPr>
      <a:lvl8pPr marL="25781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8pPr>
      <a:lvl9pPr marL="30353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1270000" y="508000"/>
            <a:ext cx="48768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title style</a:t>
            </a:r>
          </a:p>
        </p:txBody>
      </p:sp>
      <p:sp>
        <p:nvSpPr>
          <p:cNvPr id="123907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1270000" y="3048000"/>
            <a:ext cx="4876800" cy="530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text styles</a:t>
            </a:r>
          </a:p>
          <a:p>
            <a:pPr lvl="1"/>
            <a:r>
              <a:rPr lang="en-US" altLang="en-US" smtClean="0">
                <a:sym typeface="Calibri" pitchFamily="-102" charset="0"/>
              </a:rPr>
              <a:t>Second level</a:t>
            </a:r>
          </a:p>
          <a:p>
            <a:pPr lvl="2"/>
            <a:r>
              <a:rPr lang="en-US" altLang="en-US" smtClean="0">
                <a:sym typeface="Calibri" pitchFamily="-102" charset="0"/>
              </a:rPr>
              <a:t>Third level</a:t>
            </a:r>
          </a:p>
          <a:p>
            <a:pPr lvl="3"/>
            <a:r>
              <a:rPr lang="en-US" altLang="en-US" smtClean="0">
                <a:sym typeface="Calibri" pitchFamily="-102" charset="0"/>
              </a:rPr>
              <a:t>Fourth level</a:t>
            </a:r>
          </a:p>
          <a:p>
            <a:pPr lvl="4"/>
            <a:r>
              <a:rPr lang="en-US" altLang="en-US" smtClean="0">
                <a:sym typeface="Calibri" pitchFamily="-102" charset="0"/>
              </a:rPr>
              <a:t>Fifth level</a:t>
            </a:r>
          </a:p>
        </p:txBody>
      </p:sp>
      <p:sp>
        <p:nvSpPr>
          <p:cNvPr id="11267" name="Rectangle 3"/>
          <p:cNvSpPr>
            <a:spLocks/>
          </p:cNvSpPr>
          <p:nvPr/>
        </p:nvSpPr>
        <p:spPr bwMode="auto">
          <a:xfrm>
            <a:off x="8775700" y="9334500"/>
            <a:ext cx="4191000" cy="266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chemeClr val="tx1"/>
                </a:solidFill>
                <a:latin typeface="Symbol" pitchFamily="-102" charset="2"/>
                <a:sym typeface="Symbol" pitchFamily="-102" charset="2"/>
              </a:rPr>
              <a:t>Copyright © The Mindset Method, 2003 - 2011; All Rights Reserved</a:t>
            </a:r>
          </a:p>
        </p:txBody>
      </p:sp>
      <p:sp>
        <p:nvSpPr>
          <p:cNvPr id="11268" name="Text Box 4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5C6A7D"/>
                </a:solidFill>
              </a:defRPr>
            </a:lvl1pPr>
          </a:lstStyle>
          <a:p>
            <a:fld id="{86E99C56-5C7B-4F1D-819B-359070665580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23910" name="Picture 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0"/>
            <a:ext cx="159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+mj-lt"/>
          <a:ea typeface="+mj-ea"/>
          <a:cs typeface="+mj-cs"/>
          <a:sym typeface="Calibri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9pPr>
    </p:titleStyle>
    <p:bodyStyle>
      <a:lvl1pPr marL="444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1pPr>
      <a:lvl2pPr marL="635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2pPr>
      <a:lvl3pPr marL="825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3pPr>
      <a:lvl4pPr marL="1016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4pPr>
      <a:lvl5pPr marL="1206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5pPr>
      <a:lvl6pPr marL="16637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6pPr>
      <a:lvl7pPr marL="21209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7pPr>
      <a:lvl8pPr marL="25781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8pPr>
      <a:lvl9pPr marL="30353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/>
          </p:cNvSpPr>
          <p:nvPr/>
        </p:nvSpPr>
        <p:spPr bwMode="auto">
          <a:xfrm>
            <a:off x="0" y="508000"/>
            <a:ext cx="7010400" cy="82296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6195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1117600" y="508000"/>
            <a:ext cx="53848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title style</a:t>
            </a:r>
          </a:p>
        </p:txBody>
      </p:sp>
      <p:sp>
        <p:nvSpPr>
          <p:cNvPr id="136196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1117600" y="3048000"/>
            <a:ext cx="53848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text styles</a:t>
            </a:r>
          </a:p>
          <a:p>
            <a:pPr lvl="1"/>
            <a:r>
              <a:rPr lang="en-US" altLang="en-US" smtClean="0">
                <a:sym typeface="Calibri" pitchFamily="-102" charset="0"/>
              </a:rPr>
              <a:t>Second level</a:t>
            </a:r>
          </a:p>
          <a:p>
            <a:pPr lvl="2"/>
            <a:r>
              <a:rPr lang="en-US" altLang="en-US" smtClean="0">
                <a:sym typeface="Calibri" pitchFamily="-102" charset="0"/>
              </a:rPr>
              <a:t>Third level</a:t>
            </a:r>
          </a:p>
          <a:p>
            <a:pPr lvl="3"/>
            <a:r>
              <a:rPr lang="en-US" altLang="en-US" smtClean="0">
                <a:sym typeface="Calibri" pitchFamily="-102" charset="0"/>
              </a:rPr>
              <a:t>Fourth level</a:t>
            </a:r>
          </a:p>
          <a:p>
            <a:pPr lvl="4"/>
            <a:r>
              <a:rPr lang="en-US" altLang="en-US" smtClean="0">
                <a:sym typeface="Calibri" pitchFamily="-102" charset="0"/>
              </a:rPr>
              <a:t>Fifth level</a:t>
            </a:r>
          </a:p>
        </p:txBody>
      </p:sp>
      <p:sp>
        <p:nvSpPr>
          <p:cNvPr id="12292" name="Rectangle 4"/>
          <p:cNvSpPr>
            <a:spLocks/>
          </p:cNvSpPr>
          <p:nvPr/>
        </p:nvSpPr>
        <p:spPr bwMode="auto">
          <a:xfrm>
            <a:off x="2667000" y="9620250"/>
            <a:ext cx="10337800" cy="1270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3" name="Text Box 5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5C6A7D"/>
                </a:solidFill>
              </a:defRPr>
            </a:lvl1pPr>
          </a:lstStyle>
          <a:p>
            <a:fld id="{15372F17-B074-424B-AA15-602D43C52DD0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36199" name="Picture 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0"/>
            <a:ext cx="159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Rectangle 7"/>
          <p:cNvSpPr>
            <a:spLocks/>
          </p:cNvSpPr>
          <p:nvPr/>
        </p:nvSpPr>
        <p:spPr bwMode="auto">
          <a:xfrm>
            <a:off x="8775700" y="9340850"/>
            <a:ext cx="4191000" cy="254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2010 - 2014; All Rights Reserved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p:transition/>
  <p:hf hdr="0" ftr="0" dt="0"/>
  <p:txStyles>
    <p:titleStyle>
      <a:lvl1pPr algn="r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+mj-lt"/>
          <a:ea typeface="+mj-ea"/>
          <a:cs typeface="+mj-cs"/>
          <a:sym typeface="Calibri" pitchFamily="-102" charset="0"/>
        </a:defRPr>
      </a:lvl1pPr>
      <a:lvl2pPr algn="r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2pPr>
      <a:lvl3pPr algn="r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3pPr>
      <a:lvl4pPr algn="r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4pPr>
      <a:lvl5pPr algn="r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5pPr>
      <a:lvl6pPr marL="457200" algn="r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6pPr>
      <a:lvl7pPr marL="914400" algn="r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7pPr>
      <a:lvl8pPr marL="1371600" algn="r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8pPr>
      <a:lvl9pPr marL="1828800" algn="r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9pPr>
    </p:titleStyle>
    <p:bodyStyle>
      <a:lvl1pPr marL="342900" indent="-342900" algn="r" rtl="0" eaLnBrk="0" fontAlgn="base" hangingPunct="0">
        <a:lnSpc>
          <a:spcPct val="120000"/>
        </a:lnSpc>
        <a:spcBef>
          <a:spcPts val="2400"/>
        </a:spcBef>
        <a:spcAft>
          <a:spcPct val="0"/>
        </a:spcAft>
        <a:defRPr sz="26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1pPr>
      <a:lvl2pPr marL="190500" indent="266700" algn="r" rtl="0" eaLnBrk="0" fontAlgn="base" hangingPunct="0">
        <a:lnSpc>
          <a:spcPct val="120000"/>
        </a:lnSpc>
        <a:spcBef>
          <a:spcPts val="2400"/>
        </a:spcBef>
        <a:spcAft>
          <a:spcPct val="0"/>
        </a:spcAft>
        <a:defRPr sz="26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2pPr>
      <a:lvl3pPr marL="381000" indent="533400" algn="r" rtl="0" eaLnBrk="0" fontAlgn="base" hangingPunct="0">
        <a:lnSpc>
          <a:spcPct val="120000"/>
        </a:lnSpc>
        <a:spcBef>
          <a:spcPts val="2400"/>
        </a:spcBef>
        <a:spcAft>
          <a:spcPct val="0"/>
        </a:spcAft>
        <a:defRPr sz="26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3pPr>
      <a:lvl4pPr marL="571500" indent="800100" algn="r" rtl="0" eaLnBrk="0" fontAlgn="base" hangingPunct="0">
        <a:lnSpc>
          <a:spcPct val="120000"/>
        </a:lnSpc>
        <a:spcBef>
          <a:spcPts val="2400"/>
        </a:spcBef>
        <a:spcAft>
          <a:spcPct val="0"/>
        </a:spcAft>
        <a:defRPr sz="26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4pPr>
      <a:lvl5pPr marL="762000" indent="1066800" algn="r" rtl="0" eaLnBrk="0" fontAlgn="base" hangingPunct="0">
        <a:lnSpc>
          <a:spcPct val="120000"/>
        </a:lnSpc>
        <a:spcBef>
          <a:spcPts val="2400"/>
        </a:spcBef>
        <a:spcAft>
          <a:spcPct val="0"/>
        </a:spcAft>
        <a:defRPr sz="26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5pPr>
      <a:lvl6pPr marL="1219200" algn="r" rtl="0" fontAlgn="base">
        <a:lnSpc>
          <a:spcPct val="120000"/>
        </a:lnSpc>
        <a:spcBef>
          <a:spcPts val="2400"/>
        </a:spcBef>
        <a:spcAft>
          <a:spcPct val="0"/>
        </a:spcAft>
        <a:defRPr sz="26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6pPr>
      <a:lvl7pPr marL="1676400" algn="r" rtl="0" fontAlgn="base">
        <a:lnSpc>
          <a:spcPct val="120000"/>
        </a:lnSpc>
        <a:spcBef>
          <a:spcPts val="2400"/>
        </a:spcBef>
        <a:spcAft>
          <a:spcPct val="0"/>
        </a:spcAft>
        <a:defRPr sz="26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7pPr>
      <a:lvl8pPr marL="2133600" algn="r" rtl="0" fontAlgn="base">
        <a:lnSpc>
          <a:spcPct val="120000"/>
        </a:lnSpc>
        <a:spcBef>
          <a:spcPts val="2400"/>
        </a:spcBef>
        <a:spcAft>
          <a:spcPct val="0"/>
        </a:spcAft>
        <a:defRPr sz="26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8pPr>
      <a:lvl9pPr marL="2590800" algn="r" rtl="0" fontAlgn="base">
        <a:lnSpc>
          <a:spcPct val="120000"/>
        </a:lnSpc>
        <a:spcBef>
          <a:spcPts val="2400"/>
        </a:spcBef>
        <a:spcAft>
          <a:spcPct val="0"/>
        </a:spcAft>
        <a:defRPr sz="26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/>
          </p:cNvSpPr>
          <p:nvPr/>
        </p:nvSpPr>
        <p:spPr bwMode="auto">
          <a:xfrm>
            <a:off x="0" y="508000"/>
            <a:ext cx="7010400" cy="82296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8483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1117600" y="1016000"/>
            <a:ext cx="5384800" cy="721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text styles</a:t>
            </a:r>
          </a:p>
          <a:p>
            <a:pPr lvl="1"/>
            <a:r>
              <a:rPr lang="en-US" altLang="en-US" smtClean="0">
                <a:sym typeface="Calibri" pitchFamily="-102" charset="0"/>
              </a:rPr>
              <a:t>Second level</a:t>
            </a:r>
          </a:p>
          <a:p>
            <a:pPr lvl="2"/>
            <a:r>
              <a:rPr lang="en-US" altLang="en-US" smtClean="0">
                <a:sym typeface="Calibri" pitchFamily="-102" charset="0"/>
              </a:rPr>
              <a:t>Third level</a:t>
            </a:r>
          </a:p>
          <a:p>
            <a:pPr lvl="3"/>
            <a:r>
              <a:rPr lang="en-US" altLang="en-US" smtClean="0">
                <a:sym typeface="Calibri" pitchFamily="-102" charset="0"/>
              </a:rPr>
              <a:t>Fourth level</a:t>
            </a:r>
          </a:p>
          <a:p>
            <a:pPr lvl="4"/>
            <a:r>
              <a:rPr lang="en-US" altLang="en-US" smtClean="0">
                <a:sym typeface="Calibri" pitchFamily="-102" charset="0"/>
              </a:rPr>
              <a:t>Fifth level</a:t>
            </a:r>
          </a:p>
        </p:txBody>
      </p:sp>
      <p:sp>
        <p:nvSpPr>
          <p:cNvPr id="13315" name="Rectangle 3"/>
          <p:cNvSpPr>
            <a:spLocks/>
          </p:cNvSpPr>
          <p:nvPr/>
        </p:nvSpPr>
        <p:spPr bwMode="auto">
          <a:xfrm>
            <a:off x="2667000" y="9620250"/>
            <a:ext cx="10337800" cy="1270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16" name="Text Box 4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5C6A7D"/>
                </a:solidFill>
              </a:defRPr>
            </a:lvl1pPr>
          </a:lstStyle>
          <a:p>
            <a:fld id="{0DDC3F58-FB3E-4B2E-AD22-37C74F29E2A9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48486" name="Picture 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0"/>
            <a:ext cx="159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Rectangle 6"/>
          <p:cNvSpPr>
            <a:spLocks/>
          </p:cNvSpPr>
          <p:nvPr/>
        </p:nvSpPr>
        <p:spPr bwMode="auto">
          <a:xfrm>
            <a:off x="8775700" y="9340850"/>
            <a:ext cx="4191000" cy="254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2010 - 2014; All Rights Reserved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+mj-lt"/>
          <a:ea typeface="+mj-ea"/>
          <a:cs typeface="+mj-cs"/>
          <a:sym typeface="Helvetica Neue UltraLight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9pPr>
    </p:titleStyle>
    <p:bodyStyle>
      <a:lvl1pPr marL="342900" indent="-342900" algn="r" rtl="0" eaLnBrk="0" fontAlgn="base" hangingPunct="0">
        <a:lnSpc>
          <a:spcPct val="120000"/>
        </a:lnSpc>
        <a:spcBef>
          <a:spcPts val="2400"/>
        </a:spcBef>
        <a:spcAft>
          <a:spcPct val="0"/>
        </a:spcAft>
        <a:defRPr sz="42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1pPr>
      <a:lvl2pPr marL="742950" indent="-285750" algn="r" rtl="0" eaLnBrk="0" fontAlgn="base" hangingPunct="0">
        <a:lnSpc>
          <a:spcPct val="120000"/>
        </a:lnSpc>
        <a:spcBef>
          <a:spcPts val="2400"/>
        </a:spcBef>
        <a:spcAft>
          <a:spcPct val="0"/>
        </a:spcAft>
        <a:defRPr sz="42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2pPr>
      <a:lvl3pPr marL="1143000" indent="-228600" algn="r" rtl="0" eaLnBrk="0" fontAlgn="base" hangingPunct="0">
        <a:lnSpc>
          <a:spcPct val="120000"/>
        </a:lnSpc>
        <a:spcBef>
          <a:spcPts val="2400"/>
        </a:spcBef>
        <a:spcAft>
          <a:spcPct val="0"/>
        </a:spcAft>
        <a:defRPr sz="42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3pPr>
      <a:lvl4pPr marL="1600200" indent="-228600" algn="r" rtl="0" eaLnBrk="0" fontAlgn="base" hangingPunct="0">
        <a:lnSpc>
          <a:spcPct val="120000"/>
        </a:lnSpc>
        <a:spcBef>
          <a:spcPts val="2400"/>
        </a:spcBef>
        <a:spcAft>
          <a:spcPct val="0"/>
        </a:spcAft>
        <a:defRPr sz="42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4pPr>
      <a:lvl5pPr marL="2057400" indent="-228600" algn="r" rtl="0" eaLnBrk="0" fontAlgn="base" hangingPunct="0">
        <a:lnSpc>
          <a:spcPct val="120000"/>
        </a:lnSpc>
        <a:spcBef>
          <a:spcPts val="2400"/>
        </a:spcBef>
        <a:spcAft>
          <a:spcPct val="0"/>
        </a:spcAft>
        <a:defRPr sz="42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5pPr>
      <a:lvl6pPr marL="457200" algn="r" rtl="0" fontAlgn="base">
        <a:lnSpc>
          <a:spcPct val="120000"/>
        </a:lnSpc>
        <a:spcBef>
          <a:spcPts val="2400"/>
        </a:spcBef>
        <a:spcAft>
          <a:spcPct val="0"/>
        </a:spcAft>
        <a:defRPr sz="42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6pPr>
      <a:lvl7pPr marL="914400" algn="r" rtl="0" fontAlgn="base">
        <a:lnSpc>
          <a:spcPct val="120000"/>
        </a:lnSpc>
        <a:spcBef>
          <a:spcPts val="2400"/>
        </a:spcBef>
        <a:spcAft>
          <a:spcPct val="0"/>
        </a:spcAft>
        <a:defRPr sz="42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7pPr>
      <a:lvl8pPr marL="1371600" algn="r" rtl="0" fontAlgn="base">
        <a:lnSpc>
          <a:spcPct val="120000"/>
        </a:lnSpc>
        <a:spcBef>
          <a:spcPts val="2400"/>
        </a:spcBef>
        <a:spcAft>
          <a:spcPct val="0"/>
        </a:spcAft>
        <a:defRPr sz="42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8pPr>
      <a:lvl9pPr marL="1828800" algn="r" rtl="0" fontAlgn="base">
        <a:lnSpc>
          <a:spcPct val="120000"/>
        </a:lnSpc>
        <a:spcBef>
          <a:spcPts val="2400"/>
        </a:spcBef>
        <a:spcAft>
          <a:spcPct val="0"/>
        </a:spcAft>
        <a:defRPr sz="42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1270000" y="508000"/>
            <a:ext cx="5384800" cy="784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title style</a:t>
            </a:r>
          </a:p>
        </p:txBody>
      </p:sp>
      <p:sp>
        <p:nvSpPr>
          <p:cNvPr id="14338" name="Rectangle 2"/>
          <p:cNvSpPr>
            <a:spLocks/>
          </p:cNvSpPr>
          <p:nvPr/>
        </p:nvSpPr>
        <p:spPr bwMode="auto">
          <a:xfrm>
            <a:off x="2667000" y="9620250"/>
            <a:ext cx="10337800" cy="1270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39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5C6A7D"/>
                </a:solidFill>
              </a:defRPr>
            </a:lvl1pPr>
          </a:lstStyle>
          <a:p>
            <a:fld id="{6AEF768D-0958-4240-87C2-A1FD30FF2EFE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60773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0"/>
            <a:ext cx="159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Rectangle 5"/>
          <p:cNvSpPr>
            <a:spLocks/>
          </p:cNvSpPr>
          <p:nvPr/>
        </p:nvSpPr>
        <p:spPr bwMode="auto">
          <a:xfrm>
            <a:off x="8775700" y="9340850"/>
            <a:ext cx="4191000" cy="254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2010 - 2014; All Rights Reserved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+mj-lt"/>
          <a:ea typeface="+mj-ea"/>
          <a:cs typeface="+mj-cs"/>
          <a:sym typeface="Calibri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9pPr>
    </p:titleStyle>
    <p:bodyStyle>
      <a:lvl1pPr marL="444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1pPr>
      <a:lvl2pPr marL="635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2pPr>
      <a:lvl3pPr marL="825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3pPr>
      <a:lvl4pPr marL="1016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4pPr>
      <a:lvl5pPr marL="1206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5pPr>
      <a:lvl6pPr marL="16637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6pPr>
      <a:lvl7pPr marL="21209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7pPr>
      <a:lvl8pPr marL="25781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8pPr>
      <a:lvl9pPr marL="30353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1270000" y="6324600"/>
            <a:ext cx="104648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title style</a:t>
            </a:r>
          </a:p>
        </p:txBody>
      </p:sp>
      <p:sp>
        <p:nvSpPr>
          <p:cNvPr id="173059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1270000" y="508000"/>
            <a:ext cx="10464800" cy="530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text styles</a:t>
            </a:r>
          </a:p>
          <a:p>
            <a:pPr lvl="1"/>
            <a:r>
              <a:rPr lang="en-US" altLang="en-US" smtClean="0">
                <a:sym typeface="Calibri" pitchFamily="-102" charset="0"/>
              </a:rPr>
              <a:t>Second level</a:t>
            </a:r>
          </a:p>
          <a:p>
            <a:pPr lvl="2"/>
            <a:r>
              <a:rPr lang="en-US" altLang="en-US" smtClean="0">
                <a:sym typeface="Calibri" pitchFamily="-102" charset="0"/>
              </a:rPr>
              <a:t>Third level</a:t>
            </a:r>
          </a:p>
          <a:p>
            <a:pPr lvl="3"/>
            <a:r>
              <a:rPr lang="en-US" altLang="en-US" smtClean="0">
                <a:sym typeface="Calibri" pitchFamily="-102" charset="0"/>
              </a:rPr>
              <a:t>Fourth level</a:t>
            </a:r>
          </a:p>
          <a:p>
            <a:pPr lvl="4"/>
            <a:r>
              <a:rPr lang="en-US" altLang="en-US" smtClean="0">
                <a:sym typeface="Calibri" pitchFamily="-102" charset="0"/>
              </a:rPr>
              <a:t>Fifth level</a:t>
            </a:r>
          </a:p>
        </p:txBody>
      </p:sp>
      <p:sp>
        <p:nvSpPr>
          <p:cNvPr id="15363" name="Rectangle 3"/>
          <p:cNvSpPr>
            <a:spLocks/>
          </p:cNvSpPr>
          <p:nvPr/>
        </p:nvSpPr>
        <p:spPr bwMode="auto">
          <a:xfrm>
            <a:off x="2667000" y="9620250"/>
            <a:ext cx="10337800" cy="1270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64" name="Text Box 4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5C6A7D"/>
                </a:solidFill>
              </a:defRPr>
            </a:lvl1pPr>
          </a:lstStyle>
          <a:p>
            <a:fld id="{EF46F5B5-E1F8-428D-B7B0-0C07FA829800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73062" name="Picture 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0"/>
            <a:ext cx="159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Rectangle 6"/>
          <p:cNvSpPr>
            <a:spLocks/>
          </p:cNvSpPr>
          <p:nvPr/>
        </p:nvSpPr>
        <p:spPr bwMode="auto">
          <a:xfrm>
            <a:off x="8775700" y="9340850"/>
            <a:ext cx="4191000" cy="254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2010 - 2014; All Rights Reserved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+mj-lt"/>
          <a:ea typeface="+mj-ea"/>
          <a:cs typeface="+mj-cs"/>
          <a:sym typeface="Calibri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9pPr>
    </p:titleStyle>
    <p:bodyStyle>
      <a:lvl1pPr marL="444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1pPr>
      <a:lvl2pPr marL="635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2pPr>
      <a:lvl3pPr marL="825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3pPr>
      <a:lvl4pPr marL="1016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4pPr>
      <a:lvl5pPr marL="1206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5pPr>
      <a:lvl6pPr marL="16637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6pPr>
      <a:lvl7pPr marL="21209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7pPr>
      <a:lvl8pPr marL="25781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8pPr>
      <a:lvl9pPr marL="30353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1270000" y="7620000"/>
            <a:ext cx="10464800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title style</a:t>
            </a:r>
          </a:p>
        </p:txBody>
      </p:sp>
      <p:sp>
        <p:nvSpPr>
          <p:cNvPr id="16386" name="Rectangle 2"/>
          <p:cNvSpPr>
            <a:spLocks/>
          </p:cNvSpPr>
          <p:nvPr/>
        </p:nvSpPr>
        <p:spPr bwMode="auto">
          <a:xfrm>
            <a:off x="2667000" y="9620250"/>
            <a:ext cx="10337800" cy="1270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87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5C6A7D"/>
                </a:solidFill>
              </a:defRPr>
            </a:lvl1pPr>
          </a:lstStyle>
          <a:p>
            <a:fld id="{AD82429C-D9C3-4824-92DB-98FFA2FF7F79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85349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0"/>
            <a:ext cx="159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Rectangle 5"/>
          <p:cNvSpPr>
            <a:spLocks/>
          </p:cNvSpPr>
          <p:nvPr/>
        </p:nvSpPr>
        <p:spPr bwMode="auto">
          <a:xfrm>
            <a:off x="8775700" y="9340850"/>
            <a:ext cx="4191000" cy="254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2010 - 2015; All Rights Reserved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+mj-lt"/>
          <a:ea typeface="+mj-ea"/>
          <a:cs typeface="+mj-cs"/>
          <a:sym typeface="Calibri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9pPr>
    </p:titleStyle>
    <p:bodyStyle>
      <a:lvl1pPr marL="444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1pPr>
      <a:lvl2pPr marL="635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2pPr>
      <a:lvl3pPr marL="825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3pPr>
      <a:lvl4pPr marL="1016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4pPr>
      <a:lvl5pPr marL="1206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5pPr>
      <a:lvl6pPr marL="16637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6pPr>
      <a:lvl7pPr marL="21209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7pPr>
      <a:lvl8pPr marL="25781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8pPr>
      <a:lvl9pPr marL="30353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/>
          </p:cNvSpPr>
          <p:nvPr/>
        </p:nvSpPr>
        <p:spPr bwMode="auto">
          <a:xfrm>
            <a:off x="2667000" y="9620250"/>
            <a:ext cx="10337800" cy="1270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7635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1270000" y="7620000"/>
            <a:ext cx="104648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text styles</a:t>
            </a:r>
          </a:p>
          <a:p>
            <a:pPr lvl="1"/>
            <a:r>
              <a:rPr lang="en-US" altLang="en-US" smtClean="0">
                <a:sym typeface="Calibri" pitchFamily="-102" charset="0"/>
              </a:rPr>
              <a:t>Second level</a:t>
            </a:r>
          </a:p>
          <a:p>
            <a:pPr lvl="2"/>
            <a:r>
              <a:rPr lang="en-US" altLang="en-US" smtClean="0">
                <a:sym typeface="Calibri" pitchFamily="-102" charset="0"/>
              </a:rPr>
              <a:t>Third level</a:t>
            </a:r>
          </a:p>
          <a:p>
            <a:pPr lvl="3"/>
            <a:r>
              <a:rPr lang="en-US" altLang="en-US" smtClean="0">
                <a:sym typeface="Calibri" pitchFamily="-102" charset="0"/>
              </a:rPr>
              <a:t>Fourth level</a:t>
            </a:r>
          </a:p>
          <a:p>
            <a:pPr lvl="4"/>
            <a:r>
              <a:rPr lang="en-US" altLang="en-US" smtClean="0">
                <a:sym typeface="Calibri" pitchFamily="-102" charset="0"/>
              </a:rPr>
              <a:t>Fifth level</a:t>
            </a:r>
          </a:p>
        </p:txBody>
      </p:sp>
      <p:sp>
        <p:nvSpPr>
          <p:cNvPr id="17411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5C6A7D"/>
                </a:solidFill>
              </a:defRPr>
            </a:lvl1pPr>
          </a:lstStyle>
          <a:p>
            <a:fld id="{8BB14CF0-336C-430E-9D7D-F5FDAEB18888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97637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0"/>
            <a:ext cx="159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Rectangle 5"/>
          <p:cNvSpPr>
            <a:spLocks/>
          </p:cNvSpPr>
          <p:nvPr/>
        </p:nvSpPr>
        <p:spPr bwMode="auto">
          <a:xfrm>
            <a:off x="8775700" y="9340850"/>
            <a:ext cx="4191000" cy="254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2010 - 2014; All Rights Reserved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+mj-lt"/>
          <a:ea typeface="+mj-ea"/>
          <a:cs typeface="+mj-cs"/>
          <a:sym typeface="Helvetica Neue UltraLight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9pPr>
    </p:titleStyle>
    <p:bodyStyle>
      <a:lvl1pPr marL="444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1pPr>
      <a:lvl2pPr marL="635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2pPr>
      <a:lvl3pPr marL="825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3pPr>
      <a:lvl4pPr marL="1016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4pPr>
      <a:lvl5pPr marL="1206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5pPr>
      <a:lvl6pPr marL="16637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6pPr>
      <a:lvl7pPr marL="21209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7pPr>
      <a:lvl8pPr marL="25781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8pPr>
      <a:lvl9pPr marL="30353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/>
          </p:cNvSpPr>
          <p:nvPr/>
        </p:nvSpPr>
        <p:spPr bwMode="auto">
          <a:xfrm>
            <a:off x="2667000" y="9620250"/>
            <a:ext cx="10337800" cy="1270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9923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1270000" y="7620000"/>
            <a:ext cx="104648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text styles</a:t>
            </a:r>
          </a:p>
          <a:p>
            <a:pPr lvl="1"/>
            <a:r>
              <a:rPr lang="en-US" altLang="en-US" smtClean="0">
                <a:sym typeface="Calibri" pitchFamily="-102" charset="0"/>
              </a:rPr>
              <a:t>Second level</a:t>
            </a:r>
          </a:p>
          <a:p>
            <a:pPr lvl="2"/>
            <a:r>
              <a:rPr lang="en-US" altLang="en-US" smtClean="0">
                <a:sym typeface="Calibri" pitchFamily="-102" charset="0"/>
              </a:rPr>
              <a:t>Third level</a:t>
            </a:r>
          </a:p>
          <a:p>
            <a:pPr lvl="3"/>
            <a:r>
              <a:rPr lang="en-US" altLang="en-US" smtClean="0">
                <a:sym typeface="Calibri" pitchFamily="-102" charset="0"/>
              </a:rPr>
              <a:t>Fourth level</a:t>
            </a:r>
          </a:p>
          <a:p>
            <a:pPr lvl="4"/>
            <a:r>
              <a:rPr lang="en-US" altLang="en-US" smtClean="0">
                <a:sym typeface="Calibri" pitchFamily="-102" charset="0"/>
              </a:rPr>
              <a:t>Fifth level</a:t>
            </a:r>
          </a:p>
        </p:txBody>
      </p:sp>
      <p:sp>
        <p:nvSpPr>
          <p:cNvPr id="18435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5C6A7D"/>
                </a:solidFill>
              </a:defRPr>
            </a:lvl1pPr>
          </a:lstStyle>
          <a:p>
            <a:fld id="{E94DB73A-F3E0-43D4-B496-AA872185A2AE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209925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0"/>
            <a:ext cx="159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Rectangle 5"/>
          <p:cNvSpPr>
            <a:spLocks/>
          </p:cNvSpPr>
          <p:nvPr/>
        </p:nvSpPr>
        <p:spPr bwMode="auto">
          <a:xfrm>
            <a:off x="8775700" y="9340850"/>
            <a:ext cx="4191000" cy="254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2010 - 2014; All Rights Reserved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+mj-lt"/>
          <a:ea typeface="+mj-ea"/>
          <a:cs typeface="+mj-cs"/>
          <a:sym typeface="Helvetica Neue UltraLight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9pPr>
    </p:titleStyle>
    <p:bodyStyle>
      <a:lvl1pPr marL="444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1pPr>
      <a:lvl2pPr marL="635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2pPr>
      <a:lvl3pPr marL="825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3pPr>
      <a:lvl4pPr marL="1016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4pPr>
      <a:lvl5pPr marL="1206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5pPr>
      <a:lvl6pPr marL="16637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6pPr>
      <a:lvl7pPr marL="21209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7pPr>
      <a:lvl8pPr marL="25781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8pPr>
      <a:lvl9pPr marL="30353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1270000" y="7620000"/>
            <a:ext cx="10464800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title style</a:t>
            </a:r>
          </a:p>
        </p:txBody>
      </p:sp>
      <p:sp>
        <p:nvSpPr>
          <p:cNvPr id="19458" name="Rectangle 2"/>
          <p:cNvSpPr>
            <a:spLocks/>
          </p:cNvSpPr>
          <p:nvPr/>
        </p:nvSpPr>
        <p:spPr bwMode="auto">
          <a:xfrm>
            <a:off x="2667000" y="9620250"/>
            <a:ext cx="10337800" cy="1270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59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5C6A7D"/>
                </a:solidFill>
              </a:defRPr>
            </a:lvl1pPr>
          </a:lstStyle>
          <a:p>
            <a:fld id="{D130D50E-F685-470E-9A2A-B5EA6BE8FC55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222213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0"/>
            <a:ext cx="159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Rectangle 5"/>
          <p:cNvSpPr>
            <a:spLocks/>
          </p:cNvSpPr>
          <p:nvPr/>
        </p:nvSpPr>
        <p:spPr bwMode="auto">
          <a:xfrm>
            <a:off x="8775700" y="9340850"/>
            <a:ext cx="4191000" cy="254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2010 - 2014; All Rights Reserved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+mj-lt"/>
          <a:ea typeface="+mj-ea"/>
          <a:cs typeface="+mj-cs"/>
          <a:sym typeface="Calibri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9pPr>
    </p:titleStyle>
    <p:bodyStyle>
      <a:lvl1pPr marL="444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1pPr>
      <a:lvl2pPr marL="635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2pPr>
      <a:lvl3pPr marL="825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3pPr>
      <a:lvl4pPr marL="1016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4pPr>
      <a:lvl5pPr marL="1206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5pPr>
      <a:lvl6pPr marL="16637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6pPr>
      <a:lvl7pPr marL="21209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7pPr>
      <a:lvl8pPr marL="25781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8pPr>
      <a:lvl9pPr marL="30353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Text Box 1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5C6A7D"/>
                </a:solidFill>
              </a:defRPr>
            </a:lvl1pPr>
          </a:lstStyle>
          <a:p>
            <a:fld id="{1DB9A65E-A558-497F-811C-689391C146B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+mj-lt"/>
          <a:ea typeface="+mj-ea"/>
          <a:cs typeface="+mj-cs"/>
          <a:sym typeface="Helvetica Neue UltraLight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9pPr>
    </p:titleStyle>
    <p:bodyStyle>
      <a:lvl1pPr marL="444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1pPr>
      <a:lvl2pPr marL="635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2pPr>
      <a:lvl3pPr marL="825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3pPr>
      <a:lvl4pPr marL="1016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4pPr>
      <a:lvl5pPr marL="1206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5pPr>
      <a:lvl6pPr marL="16637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6pPr>
      <a:lvl7pPr marL="21209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7pPr>
      <a:lvl8pPr marL="25781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8pPr>
      <a:lvl9pPr marL="30353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/>
          </p:cNvSpPr>
          <p:nvPr/>
        </p:nvSpPr>
        <p:spPr bwMode="auto">
          <a:xfrm>
            <a:off x="2667000" y="9620250"/>
            <a:ext cx="10337800" cy="1270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4499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1270000" y="7620000"/>
            <a:ext cx="10464800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title style</a:t>
            </a:r>
          </a:p>
        </p:txBody>
      </p:sp>
      <p:sp>
        <p:nvSpPr>
          <p:cNvPr id="20483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5C6A7D"/>
                </a:solidFill>
              </a:defRPr>
            </a:lvl1pPr>
          </a:lstStyle>
          <a:p>
            <a:fld id="{65E91C8D-8EE4-4CC9-B321-583D39D593FB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234501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0"/>
            <a:ext cx="159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Rectangle 5"/>
          <p:cNvSpPr>
            <a:spLocks/>
          </p:cNvSpPr>
          <p:nvPr/>
        </p:nvSpPr>
        <p:spPr bwMode="auto">
          <a:xfrm>
            <a:off x="8775700" y="9340850"/>
            <a:ext cx="4191000" cy="254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2010 - 2014; All Rights Reserved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7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+mj-lt"/>
          <a:ea typeface="+mj-ea"/>
          <a:cs typeface="+mj-cs"/>
          <a:sym typeface="Calibri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9pPr>
    </p:titleStyle>
    <p:bodyStyle>
      <a:lvl1pPr marL="444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1pPr>
      <a:lvl2pPr marL="635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2pPr>
      <a:lvl3pPr marL="825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3pPr>
      <a:lvl4pPr marL="1016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4pPr>
      <a:lvl5pPr marL="1206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5pPr>
      <a:lvl6pPr marL="16637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6pPr>
      <a:lvl7pPr marL="21209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7pPr>
      <a:lvl8pPr marL="25781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8pPr>
      <a:lvl9pPr marL="30353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/>
          </p:cNvSpPr>
          <p:nvPr/>
        </p:nvSpPr>
        <p:spPr bwMode="auto">
          <a:xfrm>
            <a:off x="2667000" y="9620250"/>
            <a:ext cx="10337800" cy="1270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6787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1270000" y="4000500"/>
            <a:ext cx="10464800" cy="486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text styles</a:t>
            </a:r>
          </a:p>
          <a:p>
            <a:pPr lvl="1"/>
            <a:r>
              <a:rPr lang="en-US" altLang="en-US" smtClean="0">
                <a:sym typeface="Calibri" pitchFamily="-102" charset="0"/>
              </a:rPr>
              <a:t>Second level</a:t>
            </a:r>
          </a:p>
          <a:p>
            <a:pPr lvl="2"/>
            <a:r>
              <a:rPr lang="en-US" altLang="en-US" smtClean="0">
                <a:sym typeface="Calibri" pitchFamily="-102" charset="0"/>
              </a:rPr>
              <a:t>Third level</a:t>
            </a:r>
          </a:p>
          <a:p>
            <a:pPr lvl="3"/>
            <a:r>
              <a:rPr lang="en-US" altLang="en-US" smtClean="0">
                <a:sym typeface="Calibri" pitchFamily="-102" charset="0"/>
              </a:rPr>
              <a:t>Fourth level</a:t>
            </a:r>
          </a:p>
          <a:p>
            <a:pPr lvl="4"/>
            <a:r>
              <a:rPr lang="en-US" altLang="en-US" smtClean="0">
                <a:sym typeface="Calibri" pitchFamily="-102" charset="0"/>
              </a:rPr>
              <a:t>Fifth level</a:t>
            </a:r>
          </a:p>
        </p:txBody>
      </p:sp>
      <p:sp>
        <p:nvSpPr>
          <p:cNvPr id="21507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5C6A7D"/>
                </a:solidFill>
              </a:defRPr>
            </a:lvl1pPr>
          </a:lstStyle>
          <a:p>
            <a:fld id="{599E76D0-1D4F-4A1A-A49A-06DBB54C039B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246789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0"/>
            <a:ext cx="159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Rectangle 5"/>
          <p:cNvSpPr>
            <a:spLocks/>
          </p:cNvSpPr>
          <p:nvPr/>
        </p:nvSpPr>
        <p:spPr bwMode="auto">
          <a:xfrm>
            <a:off x="8775700" y="9340850"/>
            <a:ext cx="4191000" cy="254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2010 - 2014; All Rights Reserved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911" r:id="rId4"/>
    <p:sldLayoutId id="2147483912" r:id="rId5"/>
    <p:sldLayoutId id="2147483913" r:id="rId6"/>
    <p:sldLayoutId id="2147483914" r:id="rId7"/>
    <p:sldLayoutId id="2147483915" r:id="rId8"/>
    <p:sldLayoutId id="2147483916" r:id="rId9"/>
    <p:sldLayoutId id="2147483917" r:id="rId10"/>
    <p:sldLayoutId id="2147483918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+mj-lt"/>
          <a:ea typeface="+mj-ea"/>
          <a:cs typeface="+mj-cs"/>
          <a:sym typeface="Helvetica Neue UltraLight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9pPr>
    </p:titleStyle>
    <p:bodyStyle>
      <a:lvl1pPr marL="444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1pPr>
      <a:lvl2pPr marL="635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2pPr>
      <a:lvl3pPr marL="825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3pPr>
      <a:lvl4pPr marL="1016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4pPr>
      <a:lvl5pPr marL="1206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5pPr>
      <a:lvl6pPr marL="16637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6pPr>
      <a:lvl7pPr marL="21209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7pPr>
      <a:lvl8pPr marL="25781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8pPr>
      <a:lvl9pPr marL="30353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/>
          </p:cNvSpPr>
          <p:nvPr/>
        </p:nvSpPr>
        <p:spPr bwMode="auto">
          <a:xfrm>
            <a:off x="2667000" y="9620250"/>
            <a:ext cx="10337800" cy="1270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9075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1270000" y="4000500"/>
            <a:ext cx="10464800" cy="486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text styles</a:t>
            </a:r>
          </a:p>
          <a:p>
            <a:pPr lvl="1"/>
            <a:r>
              <a:rPr lang="en-US" altLang="en-US" smtClean="0">
                <a:sym typeface="Calibri" pitchFamily="-102" charset="0"/>
              </a:rPr>
              <a:t>Second level</a:t>
            </a:r>
          </a:p>
          <a:p>
            <a:pPr lvl="2"/>
            <a:r>
              <a:rPr lang="en-US" altLang="en-US" smtClean="0">
                <a:sym typeface="Calibri" pitchFamily="-102" charset="0"/>
              </a:rPr>
              <a:t>Third level</a:t>
            </a:r>
          </a:p>
          <a:p>
            <a:pPr lvl="3"/>
            <a:r>
              <a:rPr lang="en-US" altLang="en-US" smtClean="0">
                <a:sym typeface="Calibri" pitchFamily="-102" charset="0"/>
              </a:rPr>
              <a:t>Fourth level</a:t>
            </a:r>
          </a:p>
          <a:p>
            <a:pPr lvl="4"/>
            <a:r>
              <a:rPr lang="en-US" altLang="en-US" smtClean="0">
                <a:sym typeface="Calibri" pitchFamily="-102" charset="0"/>
              </a:rPr>
              <a:t>Fifth level</a:t>
            </a:r>
          </a:p>
        </p:txBody>
      </p:sp>
      <p:sp>
        <p:nvSpPr>
          <p:cNvPr id="22531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5C6A7D"/>
                </a:solidFill>
              </a:defRPr>
            </a:lvl1pPr>
          </a:lstStyle>
          <a:p>
            <a:fld id="{FE9EDCB6-8C4D-4686-8620-C3EDE699ECE7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259077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0"/>
            <a:ext cx="159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Rectangle 5"/>
          <p:cNvSpPr>
            <a:spLocks/>
          </p:cNvSpPr>
          <p:nvPr/>
        </p:nvSpPr>
        <p:spPr bwMode="auto">
          <a:xfrm>
            <a:off x="8775700" y="9340850"/>
            <a:ext cx="4191000" cy="254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2010 - 2014; All Rights Reserved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+mj-lt"/>
          <a:ea typeface="+mj-ea"/>
          <a:cs typeface="+mj-cs"/>
          <a:sym typeface="Helvetica Neue UltraLight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9pPr>
    </p:titleStyle>
    <p:bodyStyle>
      <a:lvl1pPr marL="444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1pPr>
      <a:lvl2pPr marL="635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2pPr>
      <a:lvl3pPr marL="825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3pPr>
      <a:lvl4pPr marL="1016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4pPr>
      <a:lvl5pPr marL="1206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5pPr>
      <a:lvl6pPr marL="16637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6pPr>
      <a:lvl7pPr marL="21209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7pPr>
      <a:lvl8pPr marL="25781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8pPr>
      <a:lvl9pPr marL="30353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1270000" y="508000"/>
            <a:ext cx="104648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title style</a:t>
            </a:r>
          </a:p>
        </p:txBody>
      </p:sp>
      <p:sp>
        <p:nvSpPr>
          <p:cNvPr id="271363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1270000" y="3048000"/>
            <a:ext cx="10464800" cy="530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text styles</a:t>
            </a:r>
          </a:p>
          <a:p>
            <a:pPr lvl="1"/>
            <a:r>
              <a:rPr lang="en-US" altLang="en-US" smtClean="0">
                <a:sym typeface="Calibri" pitchFamily="-102" charset="0"/>
              </a:rPr>
              <a:t>Second level</a:t>
            </a:r>
          </a:p>
          <a:p>
            <a:pPr lvl="2"/>
            <a:r>
              <a:rPr lang="en-US" altLang="en-US" smtClean="0">
                <a:sym typeface="Calibri" pitchFamily="-102" charset="0"/>
              </a:rPr>
              <a:t>Third level</a:t>
            </a:r>
          </a:p>
          <a:p>
            <a:pPr lvl="3"/>
            <a:r>
              <a:rPr lang="en-US" altLang="en-US" smtClean="0">
                <a:sym typeface="Calibri" pitchFamily="-102" charset="0"/>
              </a:rPr>
              <a:t>Fourth level</a:t>
            </a:r>
          </a:p>
          <a:p>
            <a:pPr lvl="4"/>
            <a:r>
              <a:rPr lang="en-US" altLang="en-US" smtClean="0">
                <a:sym typeface="Calibri" pitchFamily="-102" charset="0"/>
              </a:rPr>
              <a:t>Fifth level</a:t>
            </a:r>
          </a:p>
        </p:txBody>
      </p:sp>
      <p:sp>
        <p:nvSpPr>
          <p:cNvPr id="23555" name="Rectangle 3"/>
          <p:cNvSpPr>
            <a:spLocks/>
          </p:cNvSpPr>
          <p:nvPr/>
        </p:nvSpPr>
        <p:spPr bwMode="auto">
          <a:xfrm>
            <a:off x="2667000" y="9620250"/>
            <a:ext cx="10337800" cy="1270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556" name="Text Box 4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5C6A7D"/>
                </a:solidFill>
              </a:defRPr>
            </a:lvl1pPr>
          </a:lstStyle>
          <a:p>
            <a:fld id="{768DAF66-74C1-4727-9116-A9F79B4EEFCD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271366" name="Picture 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0"/>
            <a:ext cx="159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Rectangle 6"/>
          <p:cNvSpPr>
            <a:spLocks/>
          </p:cNvSpPr>
          <p:nvPr/>
        </p:nvSpPr>
        <p:spPr bwMode="auto">
          <a:xfrm>
            <a:off x="8775700" y="9340850"/>
            <a:ext cx="4191000" cy="254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2010 - 2014; All Rights Reserved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  <p:sldLayoutId id="2147483940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+mj-lt"/>
          <a:ea typeface="+mj-ea"/>
          <a:cs typeface="+mj-cs"/>
          <a:sym typeface="Calibri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9pPr>
    </p:titleStyle>
    <p:bodyStyle>
      <a:lvl1pPr marL="444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1pPr>
      <a:lvl2pPr marL="635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2pPr>
      <a:lvl3pPr marL="825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3pPr>
      <a:lvl4pPr marL="1016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4pPr>
      <a:lvl5pPr marL="1206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5pPr>
      <a:lvl6pPr marL="16637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6pPr>
      <a:lvl7pPr marL="21209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7pPr>
      <a:lvl8pPr marL="25781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8pPr>
      <a:lvl9pPr marL="30353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/>
          </p:cNvSpPr>
          <p:nvPr/>
        </p:nvSpPr>
        <p:spPr bwMode="auto">
          <a:xfrm>
            <a:off x="2667000" y="9620250"/>
            <a:ext cx="10337800" cy="1270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578" name="Text Box 2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5C6A7D"/>
                </a:solidFill>
              </a:defRPr>
            </a:lvl1pPr>
          </a:lstStyle>
          <a:p>
            <a:fld id="{EC9AEC24-9EE4-44F3-A24D-BD6143C406F5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283652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0"/>
            <a:ext cx="159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Rectangle 4"/>
          <p:cNvSpPr>
            <a:spLocks/>
          </p:cNvSpPr>
          <p:nvPr/>
        </p:nvSpPr>
        <p:spPr bwMode="auto">
          <a:xfrm>
            <a:off x="8775700" y="9340850"/>
            <a:ext cx="4191000" cy="254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2010 - 2014; All Rights Reserved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  <p:sldLayoutId id="2147483947" r:id="rId7"/>
    <p:sldLayoutId id="2147483948" r:id="rId8"/>
    <p:sldLayoutId id="2147483949" r:id="rId9"/>
    <p:sldLayoutId id="2147483950" r:id="rId10"/>
    <p:sldLayoutId id="2147483951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+mj-lt"/>
          <a:ea typeface="+mj-ea"/>
          <a:cs typeface="+mj-cs"/>
          <a:sym typeface="Helvetica Neue UltraLight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9pPr>
    </p:titleStyle>
    <p:bodyStyle>
      <a:lvl1pPr marL="444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1pPr>
      <a:lvl2pPr marL="635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2pPr>
      <a:lvl3pPr marL="825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3pPr>
      <a:lvl4pPr marL="1016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4pPr>
      <a:lvl5pPr marL="1206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5pPr>
      <a:lvl6pPr marL="16637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6pPr>
      <a:lvl7pPr marL="21209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7pPr>
      <a:lvl8pPr marL="25781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8pPr>
      <a:lvl9pPr marL="30353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3390900" y="0"/>
            <a:ext cx="84328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title style</a:t>
            </a:r>
          </a:p>
        </p:txBody>
      </p:sp>
      <p:sp>
        <p:nvSpPr>
          <p:cNvPr id="25602" name="Rectangle 2"/>
          <p:cNvSpPr>
            <a:spLocks/>
          </p:cNvSpPr>
          <p:nvPr/>
        </p:nvSpPr>
        <p:spPr bwMode="auto">
          <a:xfrm>
            <a:off x="0" y="0"/>
            <a:ext cx="2540000" cy="1270000"/>
          </a:xfrm>
          <a:prstGeom prst="rect">
            <a:avLst/>
          </a:prstGeom>
          <a:solidFill>
            <a:srgbClr val="180077"/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03" name="Rectangle 3"/>
          <p:cNvSpPr>
            <a:spLocks/>
          </p:cNvSpPr>
          <p:nvPr/>
        </p:nvSpPr>
        <p:spPr bwMode="auto">
          <a:xfrm>
            <a:off x="2667000" y="9620250"/>
            <a:ext cx="10337800" cy="1270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04" name="Text Box 4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5413" y="9385300"/>
            <a:ext cx="268287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5C6A7D"/>
                </a:solidFill>
              </a:defRPr>
            </a:lvl1pPr>
          </a:lstStyle>
          <a:p>
            <a:fld id="{28BD8000-383E-4875-8D03-D0E4CABA0B8A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295942" name="Picture 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0"/>
            <a:ext cx="159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Rectangle 6"/>
          <p:cNvSpPr>
            <a:spLocks/>
          </p:cNvSpPr>
          <p:nvPr/>
        </p:nvSpPr>
        <p:spPr bwMode="auto">
          <a:xfrm>
            <a:off x="8775700" y="9340850"/>
            <a:ext cx="4191000" cy="254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2010 - 2014; All Rights Reserved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2" r:id="rId1"/>
    <p:sldLayoutId id="2147483953" r:id="rId2"/>
    <p:sldLayoutId id="2147483954" r:id="rId3"/>
    <p:sldLayoutId id="2147483955" r:id="rId4"/>
    <p:sldLayoutId id="2147483956" r:id="rId5"/>
    <p:sldLayoutId id="2147483957" r:id="rId6"/>
    <p:sldLayoutId id="2147483958" r:id="rId7"/>
    <p:sldLayoutId id="2147483959" r:id="rId8"/>
    <p:sldLayoutId id="2147483960" r:id="rId9"/>
    <p:sldLayoutId id="2147483961" r:id="rId10"/>
    <p:sldLayoutId id="2147483962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+mj-lt"/>
          <a:ea typeface="+mj-ea"/>
          <a:cs typeface="+mj-cs"/>
          <a:sym typeface="Calibri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9pPr>
    </p:titleStyle>
    <p:bodyStyle>
      <a:lvl1pPr marL="444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1pPr>
      <a:lvl2pPr marL="444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2pPr>
      <a:lvl3pPr marL="444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3pPr>
      <a:lvl4pPr marL="444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4pPr>
      <a:lvl5pPr marL="444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5pPr>
      <a:lvl6pPr marL="9017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6pPr>
      <a:lvl7pPr marL="13589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7pPr>
      <a:lvl8pPr marL="18161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8pPr>
      <a:lvl9pPr marL="22733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1270000" y="508000"/>
            <a:ext cx="104648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title style</a:t>
            </a:r>
          </a:p>
        </p:txBody>
      </p:sp>
      <p:sp>
        <p:nvSpPr>
          <p:cNvPr id="26626" name="Rectangle 2"/>
          <p:cNvSpPr>
            <a:spLocks/>
          </p:cNvSpPr>
          <p:nvPr/>
        </p:nvSpPr>
        <p:spPr bwMode="auto">
          <a:xfrm>
            <a:off x="2667000" y="9620250"/>
            <a:ext cx="10337800" cy="1270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6627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5C6A7D"/>
                </a:solidFill>
              </a:defRPr>
            </a:lvl1pPr>
          </a:lstStyle>
          <a:p>
            <a:fld id="{5261B2D7-3BFC-47C4-AC61-75D0B1BFE013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308229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0"/>
            <a:ext cx="159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Rectangle 5"/>
          <p:cNvSpPr>
            <a:spLocks/>
          </p:cNvSpPr>
          <p:nvPr/>
        </p:nvSpPr>
        <p:spPr bwMode="auto">
          <a:xfrm>
            <a:off x="8775700" y="9340850"/>
            <a:ext cx="4191000" cy="254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2010 - 2014; All Rights Reserved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3" r:id="rId1"/>
    <p:sldLayoutId id="2147483964" r:id="rId2"/>
    <p:sldLayoutId id="2147483965" r:id="rId3"/>
    <p:sldLayoutId id="2147483966" r:id="rId4"/>
    <p:sldLayoutId id="2147483967" r:id="rId5"/>
    <p:sldLayoutId id="2147483968" r:id="rId6"/>
    <p:sldLayoutId id="2147483969" r:id="rId7"/>
    <p:sldLayoutId id="2147483970" r:id="rId8"/>
    <p:sldLayoutId id="2147483971" r:id="rId9"/>
    <p:sldLayoutId id="2147483972" r:id="rId10"/>
    <p:sldLayoutId id="2147483973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+mj-lt"/>
          <a:ea typeface="+mj-ea"/>
          <a:cs typeface="+mj-cs"/>
          <a:sym typeface="Calibri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9pPr>
    </p:titleStyle>
    <p:bodyStyle>
      <a:lvl1pPr marL="444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1pPr>
      <a:lvl2pPr marL="635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2pPr>
      <a:lvl3pPr marL="825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3pPr>
      <a:lvl4pPr marL="1016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4pPr>
      <a:lvl5pPr marL="1206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5pPr>
      <a:lvl6pPr marL="16637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6pPr>
      <a:lvl7pPr marL="21209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7pPr>
      <a:lvl8pPr marL="25781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8pPr>
      <a:lvl9pPr marL="30353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1"/>
          <p:cNvSpPr>
            <a:spLocks noChangeArrowheads="1"/>
          </p:cNvSpPr>
          <p:nvPr>
            <p:ph type="body" idx="1"/>
          </p:nvPr>
        </p:nvSpPr>
        <p:spPr bwMode="auto">
          <a:xfrm>
            <a:off x="1270000" y="1397000"/>
            <a:ext cx="10464800" cy="695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text styles</a:t>
            </a:r>
          </a:p>
          <a:p>
            <a:pPr lvl="1"/>
            <a:r>
              <a:rPr lang="en-US" altLang="en-US" smtClean="0">
                <a:sym typeface="Calibri" pitchFamily="-102" charset="0"/>
              </a:rPr>
              <a:t>Second level</a:t>
            </a:r>
          </a:p>
          <a:p>
            <a:pPr lvl="2"/>
            <a:r>
              <a:rPr lang="en-US" altLang="en-US" smtClean="0">
                <a:sym typeface="Calibri" pitchFamily="-102" charset="0"/>
              </a:rPr>
              <a:t>Third level</a:t>
            </a:r>
          </a:p>
          <a:p>
            <a:pPr lvl="3"/>
            <a:r>
              <a:rPr lang="en-US" altLang="en-US" smtClean="0">
                <a:sym typeface="Calibri" pitchFamily="-102" charset="0"/>
              </a:rPr>
              <a:t>Fourth level</a:t>
            </a:r>
          </a:p>
          <a:p>
            <a:pPr lvl="4"/>
            <a:r>
              <a:rPr lang="en-US" altLang="en-US" smtClean="0">
                <a:sym typeface="Calibri" pitchFamily="-102" charset="0"/>
              </a:rPr>
              <a:t>Fifth level</a:t>
            </a:r>
          </a:p>
        </p:txBody>
      </p:sp>
      <p:sp>
        <p:nvSpPr>
          <p:cNvPr id="27650" name="Rectangle 2"/>
          <p:cNvSpPr>
            <a:spLocks/>
          </p:cNvSpPr>
          <p:nvPr/>
        </p:nvSpPr>
        <p:spPr bwMode="auto">
          <a:xfrm>
            <a:off x="2667000" y="9620250"/>
            <a:ext cx="10337800" cy="1270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7651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5C6A7D"/>
                </a:solidFill>
              </a:defRPr>
            </a:lvl1pPr>
          </a:lstStyle>
          <a:p>
            <a:fld id="{B232DB61-FDA5-49A9-9B72-739C394C228F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320517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0"/>
            <a:ext cx="159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Rectangle 5"/>
          <p:cNvSpPr>
            <a:spLocks/>
          </p:cNvSpPr>
          <p:nvPr/>
        </p:nvSpPr>
        <p:spPr bwMode="auto">
          <a:xfrm>
            <a:off x="8775700" y="9340850"/>
            <a:ext cx="4191000" cy="254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2010 - 2014; All Rights Reserved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4" r:id="rId1"/>
    <p:sldLayoutId id="2147483975" r:id="rId2"/>
    <p:sldLayoutId id="2147483976" r:id="rId3"/>
    <p:sldLayoutId id="2147483977" r:id="rId4"/>
    <p:sldLayoutId id="2147483978" r:id="rId5"/>
    <p:sldLayoutId id="2147483979" r:id="rId6"/>
    <p:sldLayoutId id="2147483980" r:id="rId7"/>
    <p:sldLayoutId id="2147483981" r:id="rId8"/>
    <p:sldLayoutId id="2147483982" r:id="rId9"/>
    <p:sldLayoutId id="2147483983" r:id="rId10"/>
    <p:sldLayoutId id="2147483984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+mj-lt"/>
          <a:ea typeface="+mj-ea"/>
          <a:cs typeface="+mj-cs"/>
          <a:sym typeface="Helvetica Neue UltraLight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9pPr>
    </p:titleStyle>
    <p:bodyStyle>
      <a:lvl1pPr marL="444500" indent="-444500" algn="l" rtl="0" eaLnBrk="0" fontAlgn="base" hangingPunct="0">
        <a:lnSpc>
          <a:spcPct val="120000"/>
        </a:lnSpc>
        <a:spcBef>
          <a:spcPts val="4800"/>
        </a:spcBef>
        <a:spcAft>
          <a:spcPct val="0"/>
        </a:spcAft>
        <a:buSzPct val="155000"/>
        <a:buChar char="•"/>
        <a:defRPr sz="4200">
          <a:solidFill>
            <a:srgbClr val="5C6A7D"/>
          </a:solidFill>
          <a:latin typeface="+mn-lt"/>
          <a:ea typeface="+mn-ea"/>
          <a:cs typeface="+mn-cs"/>
          <a:sym typeface="Calibri" pitchFamily="-102" charset="0"/>
        </a:defRPr>
      </a:lvl1pPr>
      <a:lvl2pPr marL="635000" indent="-444500" algn="l" rtl="0" eaLnBrk="0" fontAlgn="base" hangingPunct="0">
        <a:lnSpc>
          <a:spcPct val="120000"/>
        </a:lnSpc>
        <a:spcBef>
          <a:spcPts val="4800"/>
        </a:spcBef>
        <a:spcAft>
          <a:spcPct val="0"/>
        </a:spcAft>
        <a:buSzPct val="155000"/>
        <a:buChar char="•"/>
        <a:defRPr sz="4200">
          <a:solidFill>
            <a:srgbClr val="5C6A7D"/>
          </a:solidFill>
          <a:latin typeface="+mn-lt"/>
          <a:ea typeface="+mn-ea"/>
          <a:cs typeface="+mn-cs"/>
          <a:sym typeface="Calibri" pitchFamily="-102" charset="0"/>
        </a:defRPr>
      </a:lvl2pPr>
      <a:lvl3pPr marL="825500" indent="-444500" algn="l" rtl="0" eaLnBrk="0" fontAlgn="base" hangingPunct="0">
        <a:lnSpc>
          <a:spcPct val="120000"/>
        </a:lnSpc>
        <a:spcBef>
          <a:spcPts val="4800"/>
        </a:spcBef>
        <a:spcAft>
          <a:spcPct val="0"/>
        </a:spcAft>
        <a:buSzPct val="155000"/>
        <a:buChar char="•"/>
        <a:defRPr sz="4200">
          <a:solidFill>
            <a:srgbClr val="5C6A7D"/>
          </a:solidFill>
          <a:latin typeface="+mn-lt"/>
          <a:ea typeface="+mn-ea"/>
          <a:cs typeface="+mn-cs"/>
          <a:sym typeface="Calibri" pitchFamily="-102" charset="0"/>
        </a:defRPr>
      </a:lvl3pPr>
      <a:lvl4pPr marL="1016000" indent="-444500" algn="l" rtl="0" eaLnBrk="0" fontAlgn="base" hangingPunct="0">
        <a:lnSpc>
          <a:spcPct val="120000"/>
        </a:lnSpc>
        <a:spcBef>
          <a:spcPts val="4800"/>
        </a:spcBef>
        <a:spcAft>
          <a:spcPct val="0"/>
        </a:spcAft>
        <a:buSzPct val="155000"/>
        <a:buChar char="•"/>
        <a:defRPr sz="4200">
          <a:solidFill>
            <a:srgbClr val="5C6A7D"/>
          </a:solidFill>
          <a:latin typeface="+mn-lt"/>
          <a:ea typeface="+mn-ea"/>
          <a:cs typeface="+mn-cs"/>
          <a:sym typeface="Calibri" pitchFamily="-102" charset="0"/>
        </a:defRPr>
      </a:lvl4pPr>
      <a:lvl5pPr marL="1206500" indent="-444500" algn="l" rtl="0" eaLnBrk="0" fontAlgn="base" hangingPunct="0">
        <a:lnSpc>
          <a:spcPct val="120000"/>
        </a:lnSpc>
        <a:spcBef>
          <a:spcPts val="4800"/>
        </a:spcBef>
        <a:spcAft>
          <a:spcPct val="0"/>
        </a:spcAft>
        <a:buSzPct val="155000"/>
        <a:buChar char="•"/>
        <a:defRPr sz="4200">
          <a:solidFill>
            <a:srgbClr val="5C6A7D"/>
          </a:solidFill>
          <a:latin typeface="+mn-lt"/>
          <a:ea typeface="+mn-ea"/>
          <a:cs typeface="+mn-cs"/>
          <a:sym typeface="Calibri" pitchFamily="-102" charset="0"/>
        </a:defRPr>
      </a:lvl5pPr>
      <a:lvl6pPr marL="1663700" indent="-444500" algn="l" rtl="0" fontAlgn="base">
        <a:lnSpc>
          <a:spcPct val="120000"/>
        </a:lnSpc>
        <a:spcBef>
          <a:spcPts val="4800"/>
        </a:spcBef>
        <a:spcAft>
          <a:spcPct val="0"/>
        </a:spcAft>
        <a:buSzPct val="155000"/>
        <a:buChar char="•"/>
        <a:defRPr sz="4200">
          <a:solidFill>
            <a:srgbClr val="5C6A7D"/>
          </a:solidFill>
          <a:latin typeface="+mn-lt"/>
          <a:ea typeface="+mn-ea"/>
          <a:cs typeface="+mn-cs"/>
          <a:sym typeface="Calibri" pitchFamily="-102" charset="0"/>
        </a:defRPr>
      </a:lvl6pPr>
      <a:lvl7pPr marL="2120900" indent="-444500" algn="l" rtl="0" fontAlgn="base">
        <a:lnSpc>
          <a:spcPct val="120000"/>
        </a:lnSpc>
        <a:spcBef>
          <a:spcPts val="4800"/>
        </a:spcBef>
        <a:spcAft>
          <a:spcPct val="0"/>
        </a:spcAft>
        <a:buSzPct val="155000"/>
        <a:buChar char="•"/>
        <a:defRPr sz="4200">
          <a:solidFill>
            <a:srgbClr val="5C6A7D"/>
          </a:solidFill>
          <a:latin typeface="+mn-lt"/>
          <a:ea typeface="+mn-ea"/>
          <a:cs typeface="+mn-cs"/>
          <a:sym typeface="Calibri" pitchFamily="-102" charset="0"/>
        </a:defRPr>
      </a:lvl7pPr>
      <a:lvl8pPr marL="2578100" indent="-444500" algn="l" rtl="0" fontAlgn="base">
        <a:lnSpc>
          <a:spcPct val="120000"/>
        </a:lnSpc>
        <a:spcBef>
          <a:spcPts val="4800"/>
        </a:spcBef>
        <a:spcAft>
          <a:spcPct val="0"/>
        </a:spcAft>
        <a:buSzPct val="155000"/>
        <a:buChar char="•"/>
        <a:defRPr sz="4200">
          <a:solidFill>
            <a:srgbClr val="5C6A7D"/>
          </a:solidFill>
          <a:latin typeface="+mn-lt"/>
          <a:ea typeface="+mn-ea"/>
          <a:cs typeface="+mn-cs"/>
          <a:sym typeface="Calibri" pitchFamily="-102" charset="0"/>
        </a:defRPr>
      </a:lvl8pPr>
      <a:lvl9pPr marL="3035300" indent="-444500" algn="l" rtl="0" fontAlgn="base">
        <a:lnSpc>
          <a:spcPct val="120000"/>
        </a:lnSpc>
        <a:spcBef>
          <a:spcPts val="4800"/>
        </a:spcBef>
        <a:spcAft>
          <a:spcPct val="0"/>
        </a:spcAft>
        <a:buSzPct val="155000"/>
        <a:buChar char="•"/>
        <a:defRPr sz="4200">
          <a:solidFill>
            <a:srgbClr val="5C6A7D"/>
          </a:solidFill>
          <a:latin typeface="+mn-lt"/>
          <a:ea typeface="+mn-ea"/>
          <a:cs typeface="+mn-cs"/>
          <a:sym typeface="Calibri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00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02" name="Rectangle 1"/>
          <p:cNvSpPr>
            <a:spLocks noChangeArrowheads="1"/>
          </p:cNvSpPr>
          <p:nvPr>
            <p:ph type="body" idx="1"/>
          </p:nvPr>
        </p:nvSpPr>
        <p:spPr bwMode="auto">
          <a:xfrm>
            <a:off x="1270000" y="1397000"/>
            <a:ext cx="10464800" cy="695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text styles</a:t>
            </a:r>
          </a:p>
          <a:p>
            <a:pPr lvl="1"/>
            <a:r>
              <a:rPr lang="en-US" altLang="en-US" smtClean="0">
                <a:sym typeface="Calibri" pitchFamily="-102" charset="0"/>
              </a:rPr>
              <a:t>Second level</a:t>
            </a:r>
          </a:p>
          <a:p>
            <a:pPr lvl="2"/>
            <a:r>
              <a:rPr lang="en-US" altLang="en-US" smtClean="0">
                <a:sym typeface="Calibri" pitchFamily="-102" charset="0"/>
              </a:rPr>
              <a:t>Third level</a:t>
            </a:r>
          </a:p>
          <a:p>
            <a:pPr lvl="3"/>
            <a:r>
              <a:rPr lang="en-US" altLang="en-US" smtClean="0">
                <a:sym typeface="Calibri" pitchFamily="-102" charset="0"/>
              </a:rPr>
              <a:t>Fourth level</a:t>
            </a:r>
          </a:p>
          <a:p>
            <a:pPr lvl="4"/>
            <a:r>
              <a:rPr lang="en-US" altLang="en-US" smtClean="0">
                <a:sym typeface="Calibri" pitchFamily="-102" charset="0"/>
              </a:rPr>
              <a:t>Fifth level</a:t>
            </a:r>
          </a:p>
        </p:txBody>
      </p:sp>
      <p:sp>
        <p:nvSpPr>
          <p:cNvPr id="28674" name="Text Box 2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FFFFFF"/>
                </a:solidFill>
              </a:defRPr>
            </a:lvl1pPr>
          </a:lstStyle>
          <a:p>
            <a:fld id="{CC964BBC-C21D-4D12-8F09-E67B51A6275B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28675" name="Rectangle 3"/>
          <p:cNvSpPr>
            <a:spLocks/>
          </p:cNvSpPr>
          <p:nvPr/>
        </p:nvSpPr>
        <p:spPr bwMode="auto">
          <a:xfrm>
            <a:off x="8775700" y="9340850"/>
            <a:ext cx="4191000" cy="254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2010 - 2014; All Rights Reserved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+mj-lt"/>
          <a:ea typeface="+mj-ea"/>
          <a:cs typeface="+mj-cs"/>
          <a:sym typeface="Helvetica Neue UltraLight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9pPr>
    </p:titleStyle>
    <p:bodyStyle>
      <a:lvl1pPr marL="444500" indent="-444500" algn="l" rtl="0" eaLnBrk="0" fontAlgn="base" hangingPunct="0">
        <a:lnSpc>
          <a:spcPct val="120000"/>
        </a:lnSpc>
        <a:spcBef>
          <a:spcPts val="4800"/>
        </a:spcBef>
        <a:spcAft>
          <a:spcPct val="0"/>
        </a:spcAft>
        <a:buSzPct val="155000"/>
        <a:buChar char="•"/>
        <a:defRPr sz="26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1pPr>
      <a:lvl2pPr marL="635000" indent="-444500" algn="l" rtl="0" eaLnBrk="0" fontAlgn="base" hangingPunct="0">
        <a:lnSpc>
          <a:spcPct val="120000"/>
        </a:lnSpc>
        <a:spcBef>
          <a:spcPts val="4800"/>
        </a:spcBef>
        <a:spcAft>
          <a:spcPct val="0"/>
        </a:spcAft>
        <a:buSzPct val="155000"/>
        <a:buChar char="•"/>
        <a:defRPr sz="26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2pPr>
      <a:lvl3pPr marL="825500" indent="-444500" algn="l" rtl="0" eaLnBrk="0" fontAlgn="base" hangingPunct="0">
        <a:lnSpc>
          <a:spcPct val="120000"/>
        </a:lnSpc>
        <a:spcBef>
          <a:spcPts val="4800"/>
        </a:spcBef>
        <a:spcAft>
          <a:spcPct val="0"/>
        </a:spcAft>
        <a:buSzPct val="155000"/>
        <a:buChar char="•"/>
        <a:defRPr sz="26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3pPr>
      <a:lvl4pPr marL="1016000" indent="-444500" algn="l" rtl="0" eaLnBrk="0" fontAlgn="base" hangingPunct="0">
        <a:lnSpc>
          <a:spcPct val="120000"/>
        </a:lnSpc>
        <a:spcBef>
          <a:spcPts val="4800"/>
        </a:spcBef>
        <a:spcAft>
          <a:spcPct val="0"/>
        </a:spcAft>
        <a:buSzPct val="155000"/>
        <a:buChar char="•"/>
        <a:defRPr sz="26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4pPr>
      <a:lvl5pPr marL="1206500" indent="-444500" algn="l" rtl="0" eaLnBrk="0" fontAlgn="base" hangingPunct="0">
        <a:lnSpc>
          <a:spcPct val="120000"/>
        </a:lnSpc>
        <a:spcBef>
          <a:spcPts val="4800"/>
        </a:spcBef>
        <a:spcAft>
          <a:spcPct val="0"/>
        </a:spcAft>
        <a:buSzPct val="155000"/>
        <a:buChar char="•"/>
        <a:defRPr sz="26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5pPr>
      <a:lvl6pPr marL="1663700" indent="-444500" algn="l" rtl="0" fontAlgn="base">
        <a:lnSpc>
          <a:spcPct val="120000"/>
        </a:lnSpc>
        <a:spcBef>
          <a:spcPts val="4800"/>
        </a:spcBef>
        <a:spcAft>
          <a:spcPct val="0"/>
        </a:spcAft>
        <a:buSzPct val="155000"/>
        <a:buChar char="•"/>
        <a:defRPr sz="26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6pPr>
      <a:lvl7pPr marL="2120900" indent="-444500" algn="l" rtl="0" fontAlgn="base">
        <a:lnSpc>
          <a:spcPct val="120000"/>
        </a:lnSpc>
        <a:spcBef>
          <a:spcPts val="4800"/>
        </a:spcBef>
        <a:spcAft>
          <a:spcPct val="0"/>
        </a:spcAft>
        <a:buSzPct val="155000"/>
        <a:buChar char="•"/>
        <a:defRPr sz="26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7pPr>
      <a:lvl8pPr marL="2578100" indent="-444500" algn="l" rtl="0" fontAlgn="base">
        <a:lnSpc>
          <a:spcPct val="120000"/>
        </a:lnSpc>
        <a:spcBef>
          <a:spcPts val="4800"/>
        </a:spcBef>
        <a:spcAft>
          <a:spcPct val="0"/>
        </a:spcAft>
        <a:buSzPct val="155000"/>
        <a:buChar char="•"/>
        <a:defRPr sz="26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8pPr>
      <a:lvl9pPr marL="3035300" indent="-444500" algn="l" rtl="0" fontAlgn="base">
        <a:lnSpc>
          <a:spcPct val="120000"/>
        </a:lnSpc>
        <a:spcBef>
          <a:spcPts val="4800"/>
        </a:spcBef>
        <a:spcAft>
          <a:spcPct val="0"/>
        </a:spcAft>
        <a:buSzPct val="155000"/>
        <a:buChar char="•"/>
        <a:defRPr sz="26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00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1"/>
          <p:cNvSpPr>
            <a:spLocks noChangeArrowheads="1"/>
          </p:cNvSpPr>
          <p:nvPr>
            <p:ph type="body" idx="1"/>
          </p:nvPr>
        </p:nvSpPr>
        <p:spPr bwMode="auto">
          <a:xfrm>
            <a:off x="1270000" y="1397000"/>
            <a:ext cx="10464800" cy="695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text styles</a:t>
            </a:r>
          </a:p>
          <a:p>
            <a:pPr lvl="1"/>
            <a:r>
              <a:rPr lang="en-US" altLang="en-US" smtClean="0">
                <a:sym typeface="Calibri" pitchFamily="-102" charset="0"/>
              </a:rPr>
              <a:t>Second level</a:t>
            </a:r>
          </a:p>
          <a:p>
            <a:pPr lvl="2"/>
            <a:r>
              <a:rPr lang="en-US" altLang="en-US" smtClean="0">
                <a:sym typeface="Calibri" pitchFamily="-102" charset="0"/>
              </a:rPr>
              <a:t>Third level</a:t>
            </a:r>
          </a:p>
          <a:p>
            <a:pPr lvl="3"/>
            <a:r>
              <a:rPr lang="en-US" altLang="en-US" smtClean="0">
                <a:sym typeface="Calibri" pitchFamily="-102" charset="0"/>
              </a:rPr>
              <a:t>Fourth level</a:t>
            </a:r>
          </a:p>
          <a:p>
            <a:pPr lvl="4"/>
            <a:r>
              <a:rPr lang="en-US" altLang="en-US" smtClean="0">
                <a:sym typeface="Calibri" pitchFamily="-102" charset="0"/>
              </a:rPr>
              <a:t>Fifth level</a:t>
            </a:r>
          </a:p>
        </p:txBody>
      </p:sp>
      <p:sp>
        <p:nvSpPr>
          <p:cNvPr id="29698" name="Rectangle 2"/>
          <p:cNvSpPr>
            <a:spLocks/>
          </p:cNvSpPr>
          <p:nvPr/>
        </p:nvSpPr>
        <p:spPr bwMode="auto">
          <a:xfrm>
            <a:off x="2667000" y="9620250"/>
            <a:ext cx="10337800" cy="1270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9699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FFFFFF"/>
                </a:solidFill>
              </a:defRPr>
            </a:lvl1pPr>
          </a:lstStyle>
          <a:p>
            <a:fld id="{43676646-1850-4EEA-BC66-4845007DCCA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29700" name="Rectangle 4"/>
          <p:cNvSpPr>
            <a:spLocks/>
          </p:cNvSpPr>
          <p:nvPr/>
        </p:nvSpPr>
        <p:spPr bwMode="auto">
          <a:xfrm>
            <a:off x="8775700" y="9340850"/>
            <a:ext cx="4191000" cy="254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2010 - 2014; All Rights Reserved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96" r:id="rId1"/>
    <p:sldLayoutId id="2147483997" r:id="rId2"/>
    <p:sldLayoutId id="2147483998" r:id="rId3"/>
    <p:sldLayoutId id="2147483999" r:id="rId4"/>
    <p:sldLayoutId id="2147484000" r:id="rId5"/>
    <p:sldLayoutId id="2147484001" r:id="rId6"/>
    <p:sldLayoutId id="2147484002" r:id="rId7"/>
    <p:sldLayoutId id="2147484003" r:id="rId8"/>
    <p:sldLayoutId id="2147484004" r:id="rId9"/>
    <p:sldLayoutId id="2147484005" r:id="rId10"/>
    <p:sldLayoutId id="2147484006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+mj-lt"/>
          <a:ea typeface="+mj-ea"/>
          <a:cs typeface="+mj-cs"/>
          <a:sym typeface="Helvetica Neue UltraLight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9pPr>
    </p:titleStyle>
    <p:bodyStyle>
      <a:lvl1pPr marL="444500" indent="-444500" algn="l" rtl="0" eaLnBrk="0" fontAlgn="base" hangingPunct="0">
        <a:lnSpc>
          <a:spcPct val="120000"/>
        </a:lnSpc>
        <a:spcBef>
          <a:spcPts val="4800"/>
        </a:spcBef>
        <a:spcAft>
          <a:spcPct val="0"/>
        </a:spcAft>
        <a:buSzPct val="155000"/>
        <a:buChar char="•"/>
        <a:defRPr sz="42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1pPr>
      <a:lvl2pPr marL="635000" indent="-444500" algn="l" rtl="0" eaLnBrk="0" fontAlgn="base" hangingPunct="0">
        <a:lnSpc>
          <a:spcPct val="120000"/>
        </a:lnSpc>
        <a:spcBef>
          <a:spcPts val="4800"/>
        </a:spcBef>
        <a:spcAft>
          <a:spcPct val="0"/>
        </a:spcAft>
        <a:buSzPct val="155000"/>
        <a:buChar char="•"/>
        <a:defRPr sz="42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2pPr>
      <a:lvl3pPr marL="825500" indent="-444500" algn="l" rtl="0" eaLnBrk="0" fontAlgn="base" hangingPunct="0">
        <a:lnSpc>
          <a:spcPct val="120000"/>
        </a:lnSpc>
        <a:spcBef>
          <a:spcPts val="4800"/>
        </a:spcBef>
        <a:spcAft>
          <a:spcPct val="0"/>
        </a:spcAft>
        <a:buSzPct val="155000"/>
        <a:buChar char="•"/>
        <a:defRPr sz="42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3pPr>
      <a:lvl4pPr marL="1016000" indent="-444500" algn="l" rtl="0" eaLnBrk="0" fontAlgn="base" hangingPunct="0">
        <a:lnSpc>
          <a:spcPct val="120000"/>
        </a:lnSpc>
        <a:spcBef>
          <a:spcPts val="4800"/>
        </a:spcBef>
        <a:spcAft>
          <a:spcPct val="0"/>
        </a:spcAft>
        <a:buSzPct val="155000"/>
        <a:buChar char="•"/>
        <a:defRPr sz="42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4pPr>
      <a:lvl5pPr marL="1206500" indent="-444500" algn="l" rtl="0" eaLnBrk="0" fontAlgn="base" hangingPunct="0">
        <a:lnSpc>
          <a:spcPct val="120000"/>
        </a:lnSpc>
        <a:spcBef>
          <a:spcPts val="4800"/>
        </a:spcBef>
        <a:spcAft>
          <a:spcPct val="0"/>
        </a:spcAft>
        <a:buSzPct val="155000"/>
        <a:buChar char="•"/>
        <a:defRPr sz="42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5pPr>
      <a:lvl6pPr marL="1663700" indent="-444500" algn="l" rtl="0" fontAlgn="base">
        <a:lnSpc>
          <a:spcPct val="120000"/>
        </a:lnSpc>
        <a:spcBef>
          <a:spcPts val="4800"/>
        </a:spcBef>
        <a:spcAft>
          <a:spcPct val="0"/>
        </a:spcAft>
        <a:buSzPct val="155000"/>
        <a:buChar char="•"/>
        <a:defRPr sz="42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6pPr>
      <a:lvl7pPr marL="2120900" indent="-444500" algn="l" rtl="0" fontAlgn="base">
        <a:lnSpc>
          <a:spcPct val="120000"/>
        </a:lnSpc>
        <a:spcBef>
          <a:spcPts val="4800"/>
        </a:spcBef>
        <a:spcAft>
          <a:spcPct val="0"/>
        </a:spcAft>
        <a:buSzPct val="155000"/>
        <a:buChar char="•"/>
        <a:defRPr sz="42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7pPr>
      <a:lvl8pPr marL="2578100" indent="-444500" algn="l" rtl="0" fontAlgn="base">
        <a:lnSpc>
          <a:spcPct val="120000"/>
        </a:lnSpc>
        <a:spcBef>
          <a:spcPts val="4800"/>
        </a:spcBef>
        <a:spcAft>
          <a:spcPct val="0"/>
        </a:spcAft>
        <a:buSzPct val="155000"/>
        <a:buChar char="•"/>
        <a:defRPr sz="42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8pPr>
      <a:lvl9pPr marL="3035300" indent="-444500" algn="l" rtl="0" fontAlgn="base">
        <a:lnSpc>
          <a:spcPct val="120000"/>
        </a:lnSpc>
        <a:spcBef>
          <a:spcPts val="4800"/>
        </a:spcBef>
        <a:spcAft>
          <a:spcPct val="0"/>
        </a:spcAft>
        <a:buSzPct val="155000"/>
        <a:buChar char="•"/>
        <a:defRPr sz="42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1270000" y="508000"/>
            <a:ext cx="104648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title style</a:t>
            </a:r>
          </a:p>
        </p:txBody>
      </p:sp>
      <p:sp>
        <p:nvSpPr>
          <p:cNvPr id="25603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1270000" y="3048000"/>
            <a:ext cx="10464800" cy="530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text styles</a:t>
            </a:r>
          </a:p>
          <a:p>
            <a:pPr lvl="1"/>
            <a:r>
              <a:rPr lang="en-US" altLang="en-US" smtClean="0">
                <a:sym typeface="Calibri" pitchFamily="-102" charset="0"/>
              </a:rPr>
              <a:t>Second level</a:t>
            </a:r>
          </a:p>
          <a:p>
            <a:pPr lvl="2"/>
            <a:r>
              <a:rPr lang="en-US" altLang="en-US" smtClean="0">
                <a:sym typeface="Calibri" pitchFamily="-102" charset="0"/>
              </a:rPr>
              <a:t>Third level</a:t>
            </a:r>
          </a:p>
          <a:p>
            <a:pPr lvl="3"/>
            <a:r>
              <a:rPr lang="en-US" altLang="en-US" smtClean="0">
                <a:sym typeface="Calibri" pitchFamily="-102" charset="0"/>
              </a:rPr>
              <a:t>Fourth level</a:t>
            </a:r>
          </a:p>
          <a:p>
            <a:pPr lvl="4"/>
            <a:r>
              <a:rPr lang="en-US" altLang="en-US" smtClean="0">
                <a:sym typeface="Calibri" pitchFamily="-102" charset="0"/>
              </a:rPr>
              <a:t>Fifth level</a:t>
            </a:r>
          </a:p>
        </p:txBody>
      </p:sp>
      <p:sp>
        <p:nvSpPr>
          <p:cNvPr id="3075" name="Rectangle 3"/>
          <p:cNvSpPr>
            <a:spLocks/>
          </p:cNvSpPr>
          <p:nvPr/>
        </p:nvSpPr>
        <p:spPr bwMode="auto">
          <a:xfrm>
            <a:off x="2667000" y="9620250"/>
            <a:ext cx="10337800" cy="1270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6" name="Text Box 4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5C6A7D"/>
                </a:solidFill>
              </a:defRPr>
            </a:lvl1pPr>
          </a:lstStyle>
          <a:p>
            <a:fld id="{A8D08C02-E428-4864-8125-6CF75C45C031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25606" name="Picture 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0"/>
            <a:ext cx="159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Rectangle 6"/>
          <p:cNvSpPr>
            <a:spLocks/>
          </p:cNvSpPr>
          <p:nvPr/>
        </p:nvSpPr>
        <p:spPr bwMode="auto">
          <a:xfrm>
            <a:off x="8775700" y="9340850"/>
            <a:ext cx="4191000" cy="254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2010 - 2014; All Rights Reserved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+mj-lt"/>
          <a:ea typeface="+mj-ea"/>
          <a:cs typeface="+mj-cs"/>
          <a:sym typeface="Calibri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9pPr>
    </p:titleStyle>
    <p:bodyStyle>
      <a:lvl1pPr marL="444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1pPr>
      <a:lvl2pPr marL="635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2pPr>
      <a:lvl3pPr marL="825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3pPr>
      <a:lvl4pPr marL="1016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4pPr>
      <a:lvl5pPr marL="1206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5pPr>
      <a:lvl6pPr marL="16637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6pPr>
      <a:lvl7pPr marL="21209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7pPr>
      <a:lvl8pPr marL="25781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8pPr>
      <a:lvl9pPr marL="30353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2667000" y="4165600"/>
            <a:ext cx="76708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title style</a:t>
            </a:r>
          </a:p>
        </p:txBody>
      </p:sp>
      <p:sp>
        <p:nvSpPr>
          <p:cNvPr id="30722" name="Rectangle 2"/>
          <p:cNvSpPr>
            <a:spLocks/>
          </p:cNvSpPr>
          <p:nvPr/>
        </p:nvSpPr>
        <p:spPr bwMode="auto">
          <a:xfrm>
            <a:off x="2667000" y="9620250"/>
            <a:ext cx="10337800" cy="1270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23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5C6A7D"/>
                </a:solidFill>
              </a:defRPr>
            </a:lvl1pPr>
          </a:lstStyle>
          <a:p>
            <a:fld id="{AAA196B9-9F73-4099-8214-3C64B930441E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357381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0"/>
            <a:ext cx="159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5" name="Rectangle 5"/>
          <p:cNvSpPr>
            <a:spLocks/>
          </p:cNvSpPr>
          <p:nvPr/>
        </p:nvSpPr>
        <p:spPr bwMode="auto">
          <a:xfrm>
            <a:off x="8775700" y="9340850"/>
            <a:ext cx="4191000" cy="254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2010 - 2014; All Rights Reserved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7" r:id="rId1"/>
    <p:sldLayoutId id="2147484008" r:id="rId2"/>
    <p:sldLayoutId id="2147484009" r:id="rId3"/>
    <p:sldLayoutId id="2147484010" r:id="rId4"/>
    <p:sldLayoutId id="2147484011" r:id="rId5"/>
    <p:sldLayoutId id="2147484012" r:id="rId6"/>
    <p:sldLayoutId id="2147484013" r:id="rId7"/>
    <p:sldLayoutId id="2147484014" r:id="rId8"/>
    <p:sldLayoutId id="2147484015" r:id="rId9"/>
    <p:sldLayoutId id="2147484016" r:id="rId10"/>
    <p:sldLayoutId id="2147484017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12400">
          <a:solidFill>
            <a:srgbClr val="5C6A7D"/>
          </a:solidFill>
          <a:latin typeface="+mj-lt"/>
          <a:ea typeface="+mj-ea"/>
          <a:cs typeface="+mj-cs"/>
          <a:sym typeface="Calibri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124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124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124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124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124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124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124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124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9pPr>
    </p:titleStyle>
    <p:bodyStyle>
      <a:lvl1pPr marL="342900" indent="-3429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1pPr>
      <a:lvl2pPr marL="742950" indent="-28575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2pPr>
      <a:lvl3pPr marL="1143000" indent="-2286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3pPr>
      <a:lvl4pPr marL="1600200" indent="-2286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4pPr>
      <a:lvl5pPr marL="2057400" indent="-2286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5pPr>
      <a:lvl6pPr marL="457200" algn="just" rtl="0" fontAlgn="base">
        <a:lnSpc>
          <a:spcPct val="140000"/>
        </a:lnSpc>
        <a:spcBef>
          <a:spcPts val="240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6pPr>
      <a:lvl7pPr marL="914400" algn="just" rtl="0" fontAlgn="base">
        <a:lnSpc>
          <a:spcPct val="140000"/>
        </a:lnSpc>
        <a:spcBef>
          <a:spcPts val="240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7pPr>
      <a:lvl8pPr marL="1371600" algn="just" rtl="0" fontAlgn="base">
        <a:lnSpc>
          <a:spcPct val="140000"/>
        </a:lnSpc>
        <a:spcBef>
          <a:spcPts val="240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8pPr>
      <a:lvl9pPr marL="1828800" algn="just" rtl="0" fontAlgn="base">
        <a:lnSpc>
          <a:spcPct val="140000"/>
        </a:lnSpc>
        <a:spcBef>
          <a:spcPts val="240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66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2667000" y="3657600"/>
            <a:ext cx="76708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title style</a:t>
            </a:r>
          </a:p>
        </p:txBody>
      </p:sp>
      <p:sp>
        <p:nvSpPr>
          <p:cNvPr id="31746" name="Rectangle 2"/>
          <p:cNvSpPr>
            <a:spLocks/>
          </p:cNvSpPr>
          <p:nvPr/>
        </p:nvSpPr>
        <p:spPr bwMode="auto">
          <a:xfrm>
            <a:off x="2667000" y="9620250"/>
            <a:ext cx="10337800" cy="1270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1747" name="Rectangle 3"/>
          <p:cNvSpPr>
            <a:spLocks/>
          </p:cNvSpPr>
          <p:nvPr/>
        </p:nvSpPr>
        <p:spPr bwMode="auto">
          <a:xfrm>
            <a:off x="0" y="0"/>
            <a:ext cx="2540000" cy="2540000"/>
          </a:xfrm>
          <a:prstGeom prst="rect">
            <a:avLst/>
          </a:prstGeom>
          <a:solidFill>
            <a:srgbClr val="180077"/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69669" name="Rectangle 4"/>
          <p:cNvSpPr>
            <a:spLocks noChangeArrowheads="1"/>
          </p:cNvSpPr>
          <p:nvPr>
            <p:ph type="body" idx="1"/>
          </p:nvPr>
        </p:nvSpPr>
        <p:spPr bwMode="auto">
          <a:xfrm>
            <a:off x="2667000" y="7848600"/>
            <a:ext cx="76708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text styles</a:t>
            </a:r>
          </a:p>
          <a:p>
            <a:pPr lvl="1"/>
            <a:r>
              <a:rPr lang="en-US" altLang="en-US" smtClean="0">
                <a:sym typeface="Helvetica Neue Light" pitchFamily="-102" charset="0"/>
              </a:rPr>
              <a:t>Second level</a:t>
            </a:r>
          </a:p>
          <a:p>
            <a:pPr lvl="2"/>
            <a:r>
              <a:rPr lang="en-US" altLang="en-US" smtClean="0">
                <a:sym typeface="Helvetica Neue Light" pitchFamily="-102" charset="0"/>
              </a:rPr>
              <a:t>Third level</a:t>
            </a:r>
          </a:p>
          <a:p>
            <a:pPr lvl="3"/>
            <a:r>
              <a:rPr lang="en-US" altLang="en-US" smtClean="0">
                <a:sym typeface="Helvetica Neue Light" pitchFamily="-102" charset="0"/>
              </a:rPr>
              <a:t>Fourth level</a:t>
            </a:r>
          </a:p>
          <a:p>
            <a:pPr lvl="4"/>
            <a:r>
              <a:rPr lang="en-US" altLang="en-US" smtClean="0">
                <a:sym typeface="Helvetica Neue Light" pitchFamily="-102" charset="0"/>
              </a:rPr>
              <a:t>Fifth level</a:t>
            </a:r>
          </a:p>
        </p:txBody>
      </p:sp>
      <p:sp>
        <p:nvSpPr>
          <p:cNvPr id="31749" name="Text Box 5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5C6A7D"/>
                </a:solidFill>
              </a:defRPr>
            </a:lvl1pPr>
          </a:lstStyle>
          <a:p>
            <a:fld id="{49B593F3-B868-47AD-AB77-DE045DF002EF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369671" name="Picture 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2400" y="406400"/>
            <a:ext cx="3644900" cy="133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9672" name="Picture 7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0"/>
            <a:ext cx="159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2" name="Rectangle 8"/>
          <p:cNvSpPr>
            <a:spLocks/>
          </p:cNvSpPr>
          <p:nvPr/>
        </p:nvSpPr>
        <p:spPr bwMode="auto">
          <a:xfrm>
            <a:off x="8775700" y="9340850"/>
            <a:ext cx="4191000" cy="254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2010 - 2014; All Rights Reserved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8" r:id="rId1"/>
    <p:sldLayoutId id="2147484019" r:id="rId2"/>
    <p:sldLayoutId id="2147484020" r:id="rId3"/>
    <p:sldLayoutId id="2147484021" r:id="rId4"/>
    <p:sldLayoutId id="2147484022" r:id="rId5"/>
    <p:sldLayoutId id="2147484023" r:id="rId6"/>
    <p:sldLayoutId id="2147484024" r:id="rId7"/>
    <p:sldLayoutId id="2147484025" r:id="rId8"/>
    <p:sldLayoutId id="2147484026" r:id="rId9"/>
    <p:sldLayoutId id="2147484027" r:id="rId10"/>
    <p:sldLayoutId id="2147484028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12400">
          <a:solidFill>
            <a:srgbClr val="5C6A7D"/>
          </a:solidFill>
          <a:latin typeface="+mj-lt"/>
          <a:ea typeface="+mj-ea"/>
          <a:cs typeface="+mj-cs"/>
          <a:sym typeface="Calibri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124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124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124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124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124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124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124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124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9pPr>
    </p:titleStyle>
    <p:bodyStyle>
      <a:lvl1pPr marL="342900" indent="-3429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1pPr>
      <a:lvl2pPr marL="742950" indent="-28575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defRPr sz="2600">
          <a:solidFill>
            <a:schemeClr val="tx1"/>
          </a:solidFill>
          <a:latin typeface="Helvetica Neue Light" pitchFamily="-102" charset="0"/>
          <a:ea typeface="+mn-ea"/>
          <a:cs typeface="+mn-cs"/>
          <a:sym typeface="Helvetica Neue Light" pitchFamily="-102" charset="0"/>
        </a:defRPr>
      </a:lvl2pPr>
      <a:lvl3pPr marL="1143000" indent="-2286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defRPr sz="2600">
          <a:solidFill>
            <a:schemeClr val="tx1"/>
          </a:solidFill>
          <a:latin typeface="Helvetica Neue Light" pitchFamily="-102" charset="0"/>
          <a:ea typeface="+mn-ea"/>
          <a:cs typeface="+mn-cs"/>
          <a:sym typeface="Helvetica Neue Light" pitchFamily="-102" charset="0"/>
        </a:defRPr>
      </a:lvl3pPr>
      <a:lvl4pPr marL="1600200" indent="-2286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defRPr sz="2600">
          <a:solidFill>
            <a:schemeClr val="tx1"/>
          </a:solidFill>
          <a:latin typeface="Helvetica Neue Light" pitchFamily="-102" charset="0"/>
          <a:ea typeface="+mn-ea"/>
          <a:cs typeface="+mn-cs"/>
          <a:sym typeface="Helvetica Neue Light" pitchFamily="-102" charset="0"/>
        </a:defRPr>
      </a:lvl4pPr>
      <a:lvl5pPr marL="2057400" indent="-2286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defRPr sz="2600">
          <a:solidFill>
            <a:schemeClr val="tx1"/>
          </a:solidFill>
          <a:latin typeface="Helvetica Neue Light" pitchFamily="-102" charset="0"/>
          <a:ea typeface="+mn-ea"/>
          <a:cs typeface="+mn-cs"/>
          <a:sym typeface="Helvetica Neue Light" pitchFamily="-102" charset="0"/>
        </a:defRPr>
      </a:lvl5pPr>
      <a:lvl6pPr marL="457200" algn="just" rtl="0" fontAlgn="base">
        <a:lnSpc>
          <a:spcPct val="140000"/>
        </a:lnSpc>
        <a:spcBef>
          <a:spcPts val="2400"/>
        </a:spcBef>
        <a:spcAft>
          <a:spcPct val="0"/>
        </a:spcAft>
        <a:defRPr sz="2600">
          <a:solidFill>
            <a:schemeClr val="tx1"/>
          </a:solidFill>
          <a:latin typeface="Helvetica Neue Light" pitchFamily="-102" charset="0"/>
          <a:ea typeface="+mn-ea"/>
          <a:cs typeface="+mn-cs"/>
          <a:sym typeface="Helvetica Neue Light" pitchFamily="-102" charset="0"/>
        </a:defRPr>
      </a:lvl6pPr>
      <a:lvl7pPr marL="914400" algn="just" rtl="0" fontAlgn="base">
        <a:lnSpc>
          <a:spcPct val="140000"/>
        </a:lnSpc>
        <a:spcBef>
          <a:spcPts val="2400"/>
        </a:spcBef>
        <a:spcAft>
          <a:spcPct val="0"/>
        </a:spcAft>
        <a:defRPr sz="2600">
          <a:solidFill>
            <a:schemeClr val="tx1"/>
          </a:solidFill>
          <a:latin typeface="Helvetica Neue Light" pitchFamily="-102" charset="0"/>
          <a:ea typeface="+mn-ea"/>
          <a:cs typeface="+mn-cs"/>
          <a:sym typeface="Helvetica Neue Light" pitchFamily="-102" charset="0"/>
        </a:defRPr>
      </a:lvl7pPr>
      <a:lvl8pPr marL="1371600" algn="just" rtl="0" fontAlgn="base">
        <a:lnSpc>
          <a:spcPct val="140000"/>
        </a:lnSpc>
        <a:spcBef>
          <a:spcPts val="2400"/>
        </a:spcBef>
        <a:spcAft>
          <a:spcPct val="0"/>
        </a:spcAft>
        <a:defRPr sz="2600">
          <a:solidFill>
            <a:schemeClr val="tx1"/>
          </a:solidFill>
          <a:latin typeface="Helvetica Neue Light" pitchFamily="-102" charset="0"/>
          <a:ea typeface="+mn-ea"/>
          <a:cs typeface="+mn-cs"/>
          <a:sym typeface="Helvetica Neue Light" pitchFamily="-102" charset="0"/>
        </a:defRPr>
      </a:lvl8pPr>
      <a:lvl9pPr marL="1828800" algn="just" rtl="0" fontAlgn="base">
        <a:lnSpc>
          <a:spcPct val="140000"/>
        </a:lnSpc>
        <a:spcBef>
          <a:spcPts val="2400"/>
        </a:spcBef>
        <a:spcAft>
          <a:spcPct val="0"/>
        </a:spcAft>
        <a:defRPr sz="2600">
          <a:solidFill>
            <a:schemeClr val="tx1"/>
          </a:solidFill>
          <a:latin typeface="Helvetica Neue Light" pitchFamily="-102" charset="0"/>
          <a:ea typeface="+mn-ea"/>
          <a:cs typeface="+mn-cs"/>
          <a:sym typeface="Helvetica Neue Light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4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3302000" y="508000"/>
            <a:ext cx="84328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title style</a:t>
            </a:r>
          </a:p>
        </p:txBody>
      </p:sp>
      <p:sp>
        <p:nvSpPr>
          <p:cNvPr id="381955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1270000" y="3048000"/>
            <a:ext cx="10464800" cy="530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text styles</a:t>
            </a:r>
          </a:p>
          <a:p>
            <a:pPr lvl="1"/>
            <a:r>
              <a:rPr lang="en-US" altLang="en-US" smtClean="0">
                <a:sym typeface="Calibri" pitchFamily="-102" charset="0"/>
              </a:rPr>
              <a:t>Second level</a:t>
            </a:r>
          </a:p>
          <a:p>
            <a:pPr lvl="2"/>
            <a:r>
              <a:rPr lang="en-US" altLang="en-US" smtClean="0">
                <a:sym typeface="Calibri" pitchFamily="-102" charset="0"/>
              </a:rPr>
              <a:t>Third level</a:t>
            </a:r>
          </a:p>
          <a:p>
            <a:pPr lvl="3"/>
            <a:r>
              <a:rPr lang="en-US" altLang="en-US" smtClean="0">
                <a:sym typeface="Calibri" pitchFamily="-102" charset="0"/>
              </a:rPr>
              <a:t>Fourth level</a:t>
            </a:r>
          </a:p>
          <a:p>
            <a:pPr lvl="4"/>
            <a:r>
              <a:rPr lang="en-US" altLang="en-US" smtClean="0">
                <a:sym typeface="Calibri" pitchFamily="-102" charset="0"/>
              </a:rPr>
              <a:t>Fifth level</a:t>
            </a:r>
          </a:p>
        </p:txBody>
      </p:sp>
      <p:sp>
        <p:nvSpPr>
          <p:cNvPr id="32771" name="Rectangle 3"/>
          <p:cNvSpPr>
            <a:spLocks/>
          </p:cNvSpPr>
          <p:nvPr/>
        </p:nvSpPr>
        <p:spPr bwMode="auto">
          <a:xfrm>
            <a:off x="0" y="0"/>
            <a:ext cx="2540000" cy="2540000"/>
          </a:xfrm>
          <a:prstGeom prst="rect">
            <a:avLst/>
          </a:prstGeom>
          <a:solidFill>
            <a:srgbClr val="180077"/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2772" name="Rectangle 4"/>
          <p:cNvSpPr>
            <a:spLocks/>
          </p:cNvSpPr>
          <p:nvPr/>
        </p:nvSpPr>
        <p:spPr bwMode="auto">
          <a:xfrm>
            <a:off x="2667000" y="9620250"/>
            <a:ext cx="10337800" cy="1270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2773" name="Text Box 5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5413" y="9385300"/>
            <a:ext cx="268287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5C6A7D"/>
                </a:solidFill>
              </a:defRPr>
            </a:lvl1pPr>
          </a:lstStyle>
          <a:p>
            <a:fld id="{6436786E-E561-4EBA-B9C6-CD2008A4A0F5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381959" name="Picture 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0"/>
            <a:ext cx="159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5" name="Rectangle 7"/>
          <p:cNvSpPr>
            <a:spLocks/>
          </p:cNvSpPr>
          <p:nvPr/>
        </p:nvSpPr>
        <p:spPr bwMode="auto">
          <a:xfrm>
            <a:off x="8775700" y="9340850"/>
            <a:ext cx="4191000" cy="254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2010 - 2014; All Rights Reserved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9" r:id="rId1"/>
    <p:sldLayoutId id="2147484030" r:id="rId2"/>
    <p:sldLayoutId id="2147484031" r:id="rId3"/>
    <p:sldLayoutId id="2147484032" r:id="rId4"/>
    <p:sldLayoutId id="2147484033" r:id="rId5"/>
    <p:sldLayoutId id="2147484034" r:id="rId6"/>
    <p:sldLayoutId id="2147484035" r:id="rId7"/>
    <p:sldLayoutId id="2147484036" r:id="rId8"/>
    <p:sldLayoutId id="2147484037" r:id="rId9"/>
    <p:sldLayoutId id="2147484038" r:id="rId10"/>
    <p:sldLayoutId id="2147484039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+mj-lt"/>
          <a:ea typeface="+mj-ea"/>
          <a:cs typeface="+mj-cs"/>
          <a:sym typeface="Calibri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9pPr>
    </p:titleStyle>
    <p:bodyStyle>
      <a:lvl1pPr marL="444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1pPr>
      <a:lvl2pPr marL="444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2pPr>
      <a:lvl3pPr marL="444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3pPr>
      <a:lvl4pPr marL="444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4pPr>
      <a:lvl5pPr marL="444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5pPr>
      <a:lvl6pPr marL="9017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6pPr>
      <a:lvl7pPr marL="13589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7pPr>
      <a:lvl8pPr marL="18161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8pPr>
      <a:lvl9pPr marL="22733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2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2667000" y="3086100"/>
            <a:ext cx="76708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title style</a:t>
            </a:r>
          </a:p>
        </p:txBody>
      </p:sp>
      <p:sp>
        <p:nvSpPr>
          <p:cNvPr id="33794" name="Rectangle 2"/>
          <p:cNvSpPr>
            <a:spLocks/>
          </p:cNvSpPr>
          <p:nvPr/>
        </p:nvSpPr>
        <p:spPr bwMode="auto">
          <a:xfrm>
            <a:off x="2667000" y="9620250"/>
            <a:ext cx="10337800" cy="1270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795" name="Rectangle 3"/>
          <p:cNvSpPr>
            <a:spLocks/>
          </p:cNvSpPr>
          <p:nvPr/>
        </p:nvSpPr>
        <p:spPr bwMode="auto">
          <a:xfrm>
            <a:off x="0" y="0"/>
            <a:ext cx="2540000" cy="2540000"/>
          </a:xfrm>
          <a:prstGeom prst="rect">
            <a:avLst/>
          </a:prstGeom>
          <a:solidFill>
            <a:srgbClr val="180077"/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94245" name="Rectangle 4"/>
          <p:cNvSpPr>
            <a:spLocks noChangeArrowheads="1"/>
          </p:cNvSpPr>
          <p:nvPr>
            <p:ph type="body" idx="1"/>
          </p:nvPr>
        </p:nvSpPr>
        <p:spPr bwMode="auto">
          <a:xfrm>
            <a:off x="2667000" y="7277100"/>
            <a:ext cx="76708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text styles</a:t>
            </a:r>
          </a:p>
          <a:p>
            <a:pPr lvl="1"/>
            <a:r>
              <a:rPr lang="en-US" altLang="en-US" smtClean="0">
                <a:sym typeface="Helvetica Neue Light" pitchFamily="-102" charset="0"/>
              </a:rPr>
              <a:t>Second level</a:t>
            </a:r>
          </a:p>
          <a:p>
            <a:pPr lvl="2"/>
            <a:r>
              <a:rPr lang="en-US" altLang="en-US" smtClean="0">
                <a:sym typeface="Helvetica Neue Light" pitchFamily="-102" charset="0"/>
              </a:rPr>
              <a:t>Third level</a:t>
            </a:r>
          </a:p>
          <a:p>
            <a:pPr lvl="3"/>
            <a:r>
              <a:rPr lang="en-US" altLang="en-US" smtClean="0">
                <a:sym typeface="Helvetica Neue Light" pitchFamily="-102" charset="0"/>
              </a:rPr>
              <a:t>Fourth level</a:t>
            </a:r>
          </a:p>
          <a:p>
            <a:pPr lvl="4"/>
            <a:r>
              <a:rPr lang="en-US" altLang="en-US" smtClean="0">
                <a:sym typeface="Helvetica Neue Light" pitchFamily="-102" charset="0"/>
              </a:rPr>
              <a:t>Fifth level</a:t>
            </a:r>
          </a:p>
        </p:txBody>
      </p:sp>
      <p:sp>
        <p:nvSpPr>
          <p:cNvPr id="33797" name="Text Box 5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5C6A7D"/>
                </a:solidFill>
              </a:defRPr>
            </a:lvl1pPr>
          </a:lstStyle>
          <a:p>
            <a:fld id="{1082A557-4BFB-4E4C-BF9D-BEFB0408CA30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394247" name="Picture 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0"/>
            <a:ext cx="159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9" name="Rectangle 7"/>
          <p:cNvSpPr>
            <a:spLocks/>
          </p:cNvSpPr>
          <p:nvPr/>
        </p:nvSpPr>
        <p:spPr bwMode="auto">
          <a:xfrm>
            <a:off x="8775700" y="9340850"/>
            <a:ext cx="4191000" cy="254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2010 - 2014; All Rights Reserved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0" r:id="rId1"/>
    <p:sldLayoutId id="2147484041" r:id="rId2"/>
    <p:sldLayoutId id="2147484042" r:id="rId3"/>
    <p:sldLayoutId id="2147484043" r:id="rId4"/>
    <p:sldLayoutId id="2147484044" r:id="rId5"/>
    <p:sldLayoutId id="2147484045" r:id="rId6"/>
    <p:sldLayoutId id="2147484046" r:id="rId7"/>
    <p:sldLayoutId id="2147484047" r:id="rId8"/>
    <p:sldLayoutId id="2147484048" r:id="rId9"/>
    <p:sldLayoutId id="2147484049" r:id="rId10"/>
    <p:sldLayoutId id="2147484050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12400">
          <a:solidFill>
            <a:srgbClr val="5C6A7D"/>
          </a:solidFill>
          <a:latin typeface="+mj-lt"/>
          <a:ea typeface="+mj-ea"/>
          <a:cs typeface="+mj-cs"/>
          <a:sym typeface="Calibri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124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124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124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124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124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124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124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124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9pPr>
    </p:titleStyle>
    <p:bodyStyle>
      <a:lvl1pPr marL="342900" indent="-3429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1pPr>
      <a:lvl2pPr marL="742950" indent="-28575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defRPr sz="2600">
          <a:solidFill>
            <a:schemeClr val="tx1"/>
          </a:solidFill>
          <a:latin typeface="Helvetica Neue Light" pitchFamily="-102" charset="0"/>
          <a:ea typeface="+mn-ea"/>
          <a:cs typeface="+mn-cs"/>
          <a:sym typeface="Helvetica Neue Light" pitchFamily="-102" charset="0"/>
        </a:defRPr>
      </a:lvl2pPr>
      <a:lvl3pPr marL="1143000" indent="-2286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defRPr sz="2600">
          <a:solidFill>
            <a:schemeClr val="tx1"/>
          </a:solidFill>
          <a:latin typeface="Helvetica Neue Light" pitchFamily="-102" charset="0"/>
          <a:ea typeface="+mn-ea"/>
          <a:cs typeface="+mn-cs"/>
          <a:sym typeface="Helvetica Neue Light" pitchFamily="-102" charset="0"/>
        </a:defRPr>
      </a:lvl3pPr>
      <a:lvl4pPr marL="1600200" indent="-2286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defRPr sz="2600">
          <a:solidFill>
            <a:schemeClr val="tx1"/>
          </a:solidFill>
          <a:latin typeface="Helvetica Neue Light" pitchFamily="-102" charset="0"/>
          <a:ea typeface="+mn-ea"/>
          <a:cs typeface="+mn-cs"/>
          <a:sym typeface="Helvetica Neue Light" pitchFamily="-102" charset="0"/>
        </a:defRPr>
      </a:lvl4pPr>
      <a:lvl5pPr marL="2057400" indent="-2286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defRPr sz="2600">
          <a:solidFill>
            <a:schemeClr val="tx1"/>
          </a:solidFill>
          <a:latin typeface="Helvetica Neue Light" pitchFamily="-102" charset="0"/>
          <a:ea typeface="+mn-ea"/>
          <a:cs typeface="+mn-cs"/>
          <a:sym typeface="Helvetica Neue Light" pitchFamily="-102" charset="0"/>
        </a:defRPr>
      </a:lvl5pPr>
      <a:lvl6pPr marL="457200" algn="just" rtl="0" fontAlgn="base">
        <a:lnSpc>
          <a:spcPct val="140000"/>
        </a:lnSpc>
        <a:spcBef>
          <a:spcPts val="2400"/>
        </a:spcBef>
        <a:spcAft>
          <a:spcPct val="0"/>
        </a:spcAft>
        <a:defRPr sz="2600">
          <a:solidFill>
            <a:schemeClr val="tx1"/>
          </a:solidFill>
          <a:latin typeface="Helvetica Neue Light" pitchFamily="-102" charset="0"/>
          <a:ea typeface="+mn-ea"/>
          <a:cs typeface="+mn-cs"/>
          <a:sym typeface="Helvetica Neue Light" pitchFamily="-102" charset="0"/>
        </a:defRPr>
      </a:lvl6pPr>
      <a:lvl7pPr marL="914400" algn="just" rtl="0" fontAlgn="base">
        <a:lnSpc>
          <a:spcPct val="140000"/>
        </a:lnSpc>
        <a:spcBef>
          <a:spcPts val="2400"/>
        </a:spcBef>
        <a:spcAft>
          <a:spcPct val="0"/>
        </a:spcAft>
        <a:defRPr sz="2600">
          <a:solidFill>
            <a:schemeClr val="tx1"/>
          </a:solidFill>
          <a:latin typeface="Helvetica Neue Light" pitchFamily="-102" charset="0"/>
          <a:ea typeface="+mn-ea"/>
          <a:cs typeface="+mn-cs"/>
          <a:sym typeface="Helvetica Neue Light" pitchFamily="-102" charset="0"/>
        </a:defRPr>
      </a:lvl7pPr>
      <a:lvl8pPr marL="1371600" algn="just" rtl="0" fontAlgn="base">
        <a:lnSpc>
          <a:spcPct val="140000"/>
        </a:lnSpc>
        <a:spcBef>
          <a:spcPts val="2400"/>
        </a:spcBef>
        <a:spcAft>
          <a:spcPct val="0"/>
        </a:spcAft>
        <a:defRPr sz="2600">
          <a:solidFill>
            <a:schemeClr val="tx1"/>
          </a:solidFill>
          <a:latin typeface="Helvetica Neue Light" pitchFamily="-102" charset="0"/>
          <a:ea typeface="+mn-ea"/>
          <a:cs typeface="+mn-cs"/>
          <a:sym typeface="Helvetica Neue Light" pitchFamily="-102" charset="0"/>
        </a:defRPr>
      </a:lvl8pPr>
      <a:lvl9pPr marL="1828800" algn="just" rtl="0" fontAlgn="base">
        <a:lnSpc>
          <a:spcPct val="140000"/>
        </a:lnSpc>
        <a:spcBef>
          <a:spcPts val="2400"/>
        </a:spcBef>
        <a:spcAft>
          <a:spcPct val="0"/>
        </a:spcAft>
        <a:defRPr sz="2600">
          <a:solidFill>
            <a:schemeClr val="tx1"/>
          </a:solidFill>
          <a:latin typeface="Helvetica Neue Light" pitchFamily="-102" charset="0"/>
          <a:ea typeface="+mn-ea"/>
          <a:cs typeface="+mn-cs"/>
          <a:sym typeface="Helvetica Neue Light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530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1270000" y="7620000"/>
            <a:ext cx="10464800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Helvetica Neue" pitchFamily="-102" charset="0"/>
              </a:rPr>
              <a:t>Click to edit Master title style</a:t>
            </a:r>
          </a:p>
        </p:txBody>
      </p:sp>
      <p:sp>
        <p:nvSpPr>
          <p:cNvPr id="34818" name="Rectangle 2"/>
          <p:cNvSpPr>
            <a:spLocks/>
          </p:cNvSpPr>
          <p:nvPr/>
        </p:nvSpPr>
        <p:spPr bwMode="auto">
          <a:xfrm>
            <a:off x="2667000" y="9620250"/>
            <a:ext cx="10337800" cy="1270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19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5C6A7D"/>
                </a:solidFill>
              </a:defRPr>
            </a:lvl1pPr>
          </a:lstStyle>
          <a:p>
            <a:fld id="{E1BE8540-4D62-4046-A4AC-0A697F7F4410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406533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0"/>
            <a:ext cx="159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1" name="Rectangle 5"/>
          <p:cNvSpPr>
            <a:spLocks/>
          </p:cNvSpPr>
          <p:nvPr/>
        </p:nvSpPr>
        <p:spPr bwMode="auto">
          <a:xfrm>
            <a:off x="8775700" y="9340850"/>
            <a:ext cx="4191000" cy="254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2010 - 2015; All Rights Reserved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1" r:id="rId1"/>
    <p:sldLayoutId id="2147484052" r:id="rId2"/>
    <p:sldLayoutId id="2147484053" r:id="rId3"/>
    <p:sldLayoutId id="2147484054" r:id="rId4"/>
    <p:sldLayoutId id="2147484055" r:id="rId5"/>
    <p:sldLayoutId id="2147484056" r:id="rId6"/>
    <p:sldLayoutId id="2147484057" r:id="rId7"/>
    <p:sldLayoutId id="2147484058" r:id="rId8"/>
    <p:sldLayoutId id="2147484059" r:id="rId9"/>
    <p:sldLayoutId id="2147484060" r:id="rId10"/>
    <p:sldLayoutId id="2147484061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7200">
          <a:solidFill>
            <a:srgbClr val="5C6A7D"/>
          </a:solidFill>
          <a:latin typeface="+mj-lt"/>
          <a:ea typeface="+mj-ea"/>
          <a:cs typeface="+mj-cs"/>
          <a:sym typeface="Helvetica Neue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7200">
          <a:solidFill>
            <a:srgbClr val="5C6A7D"/>
          </a:solidFill>
          <a:latin typeface="Helvetica Neue" pitchFamily="-102" charset="0"/>
          <a:ea typeface="Heiti SC Light" pitchFamily="-102" charset="-122"/>
          <a:cs typeface="Heiti SC Light" pitchFamily="-102" charset="-122"/>
          <a:sym typeface="Helvetica Neue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7200">
          <a:solidFill>
            <a:srgbClr val="5C6A7D"/>
          </a:solidFill>
          <a:latin typeface="Helvetica Neue" pitchFamily="-102" charset="0"/>
          <a:ea typeface="Heiti SC Light" pitchFamily="-102" charset="-122"/>
          <a:cs typeface="Heiti SC Light" pitchFamily="-102" charset="-122"/>
          <a:sym typeface="Helvetica Neue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7200">
          <a:solidFill>
            <a:srgbClr val="5C6A7D"/>
          </a:solidFill>
          <a:latin typeface="Helvetica Neue" pitchFamily="-102" charset="0"/>
          <a:ea typeface="Heiti SC Light" pitchFamily="-102" charset="-122"/>
          <a:cs typeface="Heiti SC Light" pitchFamily="-102" charset="-122"/>
          <a:sym typeface="Helvetica Neue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7200">
          <a:solidFill>
            <a:srgbClr val="5C6A7D"/>
          </a:solidFill>
          <a:latin typeface="Helvetica Neue" pitchFamily="-102" charset="0"/>
          <a:ea typeface="Heiti SC Light" pitchFamily="-102" charset="-122"/>
          <a:cs typeface="Heiti SC Light" pitchFamily="-102" charset="-122"/>
          <a:sym typeface="Helvetica Neue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7200">
          <a:solidFill>
            <a:srgbClr val="5C6A7D"/>
          </a:solidFill>
          <a:latin typeface="Helvetica Neue" pitchFamily="-102" charset="0"/>
          <a:ea typeface="Heiti SC Light" pitchFamily="-102" charset="-122"/>
          <a:cs typeface="Heiti SC Light" pitchFamily="-102" charset="-122"/>
          <a:sym typeface="Helvetica Neue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7200">
          <a:solidFill>
            <a:srgbClr val="5C6A7D"/>
          </a:solidFill>
          <a:latin typeface="Helvetica Neue" pitchFamily="-102" charset="0"/>
          <a:ea typeface="Heiti SC Light" pitchFamily="-102" charset="-122"/>
          <a:cs typeface="Heiti SC Light" pitchFamily="-102" charset="-122"/>
          <a:sym typeface="Helvetica Neue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7200">
          <a:solidFill>
            <a:srgbClr val="5C6A7D"/>
          </a:solidFill>
          <a:latin typeface="Helvetica Neue" pitchFamily="-102" charset="0"/>
          <a:ea typeface="Heiti SC Light" pitchFamily="-102" charset="-122"/>
          <a:cs typeface="Heiti SC Light" pitchFamily="-102" charset="-122"/>
          <a:sym typeface="Helvetica Neue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7200">
          <a:solidFill>
            <a:srgbClr val="5C6A7D"/>
          </a:solidFill>
          <a:latin typeface="Helvetica Neue" pitchFamily="-102" charset="0"/>
          <a:ea typeface="Heiti SC Light" pitchFamily="-102" charset="-122"/>
          <a:cs typeface="Heiti SC Light" pitchFamily="-102" charset="-122"/>
          <a:sym typeface="Helvetica Neue" pitchFamily="-102" charset="0"/>
        </a:defRPr>
      </a:lvl9pPr>
    </p:titleStyle>
    <p:bodyStyle>
      <a:lvl1pPr marL="444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1pPr>
      <a:lvl2pPr marL="635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2pPr>
      <a:lvl3pPr marL="825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3pPr>
      <a:lvl4pPr marL="1016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4pPr>
      <a:lvl5pPr marL="1206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5pPr>
      <a:lvl6pPr marL="16637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6pPr>
      <a:lvl7pPr marL="21209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7pPr>
      <a:lvl8pPr marL="25781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8pPr>
      <a:lvl9pPr marL="30353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18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1270000" y="508000"/>
            <a:ext cx="5384800" cy="784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title style</a:t>
            </a:r>
          </a:p>
        </p:txBody>
      </p:sp>
      <p:sp>
        <p:nvSpPr>
          <p:cNvPr id="35842" name="Rectangle 2"/>
          <p:cNvSpPr>
            <a:spLocks/>
          </p:cNvSpPr>
          <p:nvPr/>
        </p:nvSpPr>
        <p:spPr bwMode="auto">
          <a:xfrm>
            <a:off x="2667000" y="9620250"/>
            <a:ext cx="10337800" cy="1270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5843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5C6A7D"/>
                </a:solidFill>
              </a:defRPr>
            </a:lvl1pPr>
          </a:lstStyle>
          <a:p>
            <a:fld id="{764C4880-CC55-4570-AF23-669C70AA7EA5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418821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0"/>
            <a:ext cx="159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5" name="Rectangle 5"/>
          <p:cNvSpPr>
            <a:spLocks/>
          </p:cNvSpPr>
          <p:nvPr/>
        </p:nvSpPr>
        <p:spPr bwMode="auto">
          <a:xfrm>
            <a:off x="8775700" y="9340850"/>
            <a:ext cx="4191000" cy="254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2010 - 2014; All Rights Reserved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2" r:id="rId1"/>
    <p:sldLayoutId id="2147484063" r:id="rId2"/>
    <p:sldLayoutId id="2147484064" r:id="rId3"/>
    <p:sldLayoutId id="2147484065" r:id="rId4"/>
    <p:sldLayoutId id="2147484066" r:id="rId5"/>
    <p:sldLayoutId id="2147484067" r:id="rId6"/>
    <p:sldLayoutId id="2147484068" r:id="rId7"/>
    <p:sldLayoutId id="2147484069" r:id="rId8"/>
    <p:sldLayoutId id="2147484070" r:id="rId9"/>
    <p:sldLayoutId id="2147484071" r:id="rId10"/>
    <p:sldLayoutId id="2147484072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+mj-lt"/>
          <a:ea typeface="+mj-ea"/>
          <a:cs typeface="+mj-cs"/>
          <a:sym typeface="Calibri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9pPr>
    </p:titleStyle>
    <p:bodyStyle>
      <a:lvl1pPr marL="444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1pPr>
      <a:lvl2pPr marL="635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2pPr>
      <a:lvl3pPr marL="825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3pPr>
      <a:lvl4pPr marL="1016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4pPr>
      <a:lvl5pPr marL="1206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5pPr>
      <a:lvl6pPr marL="16637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6pPr>
      <a:lvl7pPr marL="21209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7pPr>
      <a:lvl8pPr marL="25781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8pPr>
      <a:lvl9pPr marL="30353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/>
          </p:cNvSpPr>
          <p:nvPr/>
        </p:nvSpPr>
        <p:spPr bwMode="auto">
          <a:xfrm>
            <a:off x="0" y="508000"/>
            <a:ext cx="4660900" cy="82296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31107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1117600" y="1016000"/>
            <a:ext cx="3149600" cy="721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text styles</a:t>
            </a:r>
          </a:p>
          <a:p>
            <a:pPr lvl="1"/>
            <a:r>
              <a:rPr lang="en-US" altLang="en-US" smtClean="0">
                <a:sym typeface="Calibri" pitchFamily="-102" charset="0"/>
              </a:rPr>
              <a:t>Second level</a:t>
            </a:r>
          </a:p>
          <a:p>
            <a:pPr lvl="2"/>
            <a:r>
              <a:rPr lang="en-US" altLang="en-US" smtClean="0">
                <a:sym typeface="Calibri" pitchFamily="-102" charset="0"/>
              </a:rPr>
              <a:t>Third level</a:t>
            </a:r>
          </a:p>
          <a:p>
            <a:pPr lvl="3"/>
            <a:r>
              <a:rPr lang="en-US" altLang="en-US" smtClean="0">
                <a:sym typeface="Calibri" pitchFamily="-102" charset="0"/>
              </a:rPr>
              <a:t>Fourth level</a:t>
            </a:r>
          </a:p>
          <a:p>
            <a:pPr lvl="4"/>
            <a:r>
              <a:rPr lang="en-US" altLang="en-US" smtClean="0">
                <a:sym typeface="Calibri" pitchFamily="-102" charset="0"/>
              </a:rPr>
              <a:t>Fifth level</a:t>
            </a:r>
          </a:p>
        </p:txBody>
      </p:sp>
      <p:sp>
        <p:nvSpPr>
          <p:cNvPr id="36867" name="Rectangle 3"/>
          <p:cNvSpPr>
            <a:spLocks/>
          </p:cNvSpPr>
          <p:nvPr/>
        </p:nvSpPr>
        <p:spPr bwMode="auto">
          <a:xfrm>
            <a:off x="2667000" y="9620250"/>
            <a:ext cx="10337800" cy="1270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6868" name="Text Box 4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5C6A7D"/>
                </a:solidFill>
              </a:defRPr>
            </a:lvl1pPr>
          </a:lstStyle>
          <a:p>
            <a:fld id="{79EA904B-3294-4FF1-9117-054E33232DCC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431110" name="Picture 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0"/>
            <a:ext cx="159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Rectangle 6"/>
          <p:cNvSpPr>
            <a:spLocks/>
          </p:cNvSpPr>
          <p:nvPr/>
        </p:nvSpPr>
        <p:spPr bwMode="auto">
          <a:xfrm>
            <a:off x="8775700" y="9340850"/>
            <a:ext cx="4191000" cy="254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2010 - 2014; All Rights Reserved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3" r:id="rId1"/>
    <p:sldLayoutId id="2147484074" r:id="rId2"/>
    <p:sldLayoutId id="2147484075" r:id="rId3"/>
    <p:sldLayoutId id="2147484076" r:id="rId4"/>
    <p:sldLayoutId id="2147484077" r:id="rId5"/>
    <p:sldLayoutId id="2147484078" r:id="rId6"/>
    <p:sldLayoutId id="2147484079" r:id="rId7"/>
    <p:sldLayoutId id="2147484080" r:id="rId8"/>
    <p:sldLayoutId id="2147484081" r:id="rId9"/>
    <p:sldLayoutId id="2147484082" r:id="rId10"/>
    <p:sldLayoutId id="2147484083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+mj-lt"/>
          <a:ea typeface="+mj-ea"/>
          <a:cs typeface="+mj-cs"/>
          <a:sym typeface="Helvetica Neue UltraLight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9pPr>
    </p:titleStyle>
    <p:bodyStyle>
      <a:lvl1pPr marL="342900" indent="-342900" algn="r" rtl="0" eaLnBrk="0" fontAlgn="base" hangingPunct="0">
        <a:lnSpc>
          <a:spcPct val="120000"/>
        </a:lnSpc>
        <a:spcBef>
          <a:spcPts val="2400"/>
        </a:spcBef>
        <a:spcAft>
          <a:spcPct val="0"/>
        </a:spcAft>
        <a:defRPr sz="42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1pPr>
      <a:lvl2pPr marL="742950" indent="-285750" algn="r" rtl="0" eaLnBrk="0" fontAlgn="base" hangingPunct="0">
        <a:lnSpc>
          <a:spcPct val="120000"/>
        </a:lnSpc>
        <a:spcBef>
          <a:spcPts val="2400"/>
        </a:spcBef>
        <a:spcAft>
          <a:spcPct val="0"/>
        </a:spcAft>
        <a:defRPr sz="42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2pPr>
      <a:lvl3pPr marL="1143000" indent="-228600" algn="r" rtl="0" eaLnBrk="0" fontAlgn="base" hangingPunct="0">
        <a:lnSpc>
          <a:spcPct val="120000"/>
        </a:lnSpc>
        <a:spcBef>
          <a:spcPts val="2400"/>
        </a:spcBef>
        <a:spcAft>
          <a:spcPct val="0"/>
        </a:spcAft>
        <a:defRPr sz="42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3pPr>
      <a:lvl4pPr marL="1600200" indent="-228600" algn="r" rtl="0" eaLnBrk="0" fontAlgn="base" hangingPunct="0">
        <a:lnSpc>
          <a:spcPct val="120000"/>
        </a:lnSpc>
        <a:spcBef>
          <a:spcPts val="2400"/>
        </a:spcBef>
        <a:spcAft>
          <a:spcPct val="0"/>
        </a:spcAft>
        <a:defRPr sz="42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4pPr>
      <a:lvl5pPr marL="2057400" indent="-228600" algn="r" rtl="0" eaLnBrk="0" fontAlgn="base" hangingPunct="0">
        <a:lnSpc>
          <a:spcPct val="120000"/>
        </a:lnSpc>
        <a:spcBef>
          <a:spcPts val="2400"/>
        </a:spcBef>
        <a:spcAft>
          <a:spcPct val="0"/>
        </a:spcAft>
        <a:defRPr sz="42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5pPr>
      <a:lvl6pPr marL="457200" algn="r" rtl="0" fontAlgn="base">
        <a:lnSpc>
          <a:spcPct val="120000"/>
        </a:lnSpc>
        <a:spcBef>
          <a:spcPts val="2400"/>
        </a:spcBef>
        <a:spcAft>
          <a:spcPct val="0"/>
        </a:spcAft>
        <a:defRPr sz="42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6pPr>
      <a:lvl7pPr marL="914400" algn="r" rtl="0" fontAlgn="base">
        <a:lnSpc>
          <a:spcPct val="120000"/>
        </a:lnSpc>
        <a:spcBef>
          <a:spcPts val="2400"/>
        </a:spcBef>
        <a:spcAft>
          <a:spcPct val="0"/>
        </a:spcAft>
        <a:defRPr sz="42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7pPr>
      <a:lvl8pPr marL="1371600" algn="r" rtl="0" fontAlgn="base">
        <a:lnSpc>
          <a:spcPct val="120000"/>
        </a:lnSpc>
        <a:spcBef>
          <a:spcPts val="2400"/>
        </a:spcBef>
        <a:spcAft>
          <a:spcPct val="0"/>
        </a:spcAft>
        <a:defRPr sz="42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8pPr>
      <a:lvl9pPr marL="1828800" algn="r" rtl="0" fontAlgn="base">
        <a:lnSpc>
          <a:spcPct val="120000"/>
        </a:lnSpc>
        <a:spcBef>
          <a:spcPts val="2400"/>
        </a:spcBef>
        <a:spcAft>
          <a:spcPct val="0"/>
        </a:spcAft>
        <a:defRPr sz="42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 Box 1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5C6A7D"/>
                </a:solidFill>
              </a:defRPr>
            </a:lvl1pPr>
          </a:lstStyle>
          <a:p>
            <a:fld id="{5330C141-17D9-45C0-8C5B-C5A5436CA89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4" r:id="rId1"/>
    <p:sldLayoutId id="2147484085" r:id="rId2"/>
    <p:sldLayoutId id="2147484086" r:id="rId3"/>
    <p:sldLayoutId id="2147484087" r:id="rId4"/>
    <p:sldLayoutId id="2147484088" r:id="rId5"/>
    <p:sldLayoutId id="2147484089" r:id="rId6"/>
    <p:sldLayoutId id="2147484090" r:id="rId7"/>
    <p:sldLayoutId id="2147484091" r:id="rId8"/>
    <p:sldLayoutId id="2147484092" r:id="rId9"/>
    <p:sldLayoutId id="2147484093" r:id="rId10"/>
    <p:sldLayoutId id="2147484094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+mj-lt"/>
          <a:ea typeface="+mj-ea"/>
          <a:cs typeface="+mj-cs"/>
          <a:sym typeface="Helvetica Neue UltraLight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9pPr>
    </p:titleStyle>
    <p:bodyStyle>
      <a:lvl1pPr marL="444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1pPr>
      <a:lvl2pPr marL="635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2pPr>
      <a:lvl3pPr marL="825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3pPr>
      <a:lvl4pPr marL="1016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4pPr>
      <a:lvl5pPr marL="1206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5pPr>
      <a:lvl6pPr marL="16637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6pPr>
      <a:lvl7pPr marL="21209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7pPr>
      <a:lvl8pPr marL="25781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8pPr>
      <a:lvl9pPr marL="30353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/>
          </p:cNvSpPr>
          <p:nvPr/>
        </p:nvSpPr>
        <p:spPr bwMode="auto">
          <a:xfrm>
            <a:off x="0" y="508000"/>
            <a:ext cx="7010400" cy="82296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55683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1117600" y="1016000"/>
            <a:ext cx="5384800" cy="721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text styles</a:t>
            </a:r>
          </a:p>
          <a:p>
            <a:pPr lvl="1"/>
            <a:r>
              <a:rPr lang="en-US" altLang="en-US" smtClean="0">
                <a:sym typeface="Calibri" pitchFamily="-102" charset="0"/>
              </a:rPr>
              <a:t>Second level</a:t>
            </a:r>
          </a:p>
          <a:p>
            <a:pPr lvl="2"/>
            <a:r>
              <a:rPr lang="en-US" altLang="en-US" smtClean="0">
                <a:sym typeface="Calibri" pitchFamily="-102" charset="0"/>
              </a:rPr>
              <a:t>Third level</a:t>
            </a:r>
          </a:p>
          <a:p>
            <a:pPr lvl="3"/>
            <a:r>
              <a:rPr lang="en-US" altLang="en-US" smtClean="0">
                <a:sym typeface="Calibri" pitchFamily="-102" charset="0"/>
              </a:rPr>
              <a:t>Fourth level</a:t>
            </a:r>
          </a:p>
          <a:p>
            <a:pPr lvl="4"/>
            <a:r>
              <a:rPr lang="en-US" altLang="en-US" smtClean="0">
                <a:sym typeface="Calibri" pitchFamily="-102" charset="0"/>
              </a:rPr>
              <a:t>Fifth level</a:t>
            </a:r>
          </a:p>
        </p:txBody>
      </p:sp>
      <p:sp>
        <p:nvSpPr>
          <p:cNvPr id="38915" name="Rectangle 3"/>
          <p:cNvSpPr>
            <a:spLocks/>
          </p:cNvSpPr>
          <p:nvPr/>
        </p:nvSpPr>
        <p:spPr bwMode="auto">
          <a:xfrm>
            <a:off x="2667000" y="9620250"/>
            <a:ext cx="10337800" cy="1270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8916" name="Text Box 4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5C6A7D"/>
                </a:solidFill>
              </a:defRPr>
            </a:lvl1pPr>
          </a:lstStyle>
          <a:p>
            <a:fld id="{7B16A46A-5569-4293-8D6A-6702259D0ED1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455686" name="Picture 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0"/>
            <a:ext cx="159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8" name="Rectangle 6"/>
          <p:cNvSpPr>
            <a:spLocks/>
          </p:cNvSpPr>
          <p:nvPr/>
        </p:nvSpPr>
        <p:spPr bwMode="auto">
          <a:xfrm>
            <a:off x="8775700" y="9340850"/>
            <a:ext cx="4191000" cy="254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2010 - 2014; All Rights Reserved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5" r:id="rId1"/>
    <p:sldLayoutId id="2147484096" r:id="rId2"/>
    <p:sldLayoutId id="2147484097" r:id="rId3"/>
    <p:sldLayoutId id="2147484098" r:id="rId4"/>
    <p:sldLayoutId id="2147484099" r:id="rId5"/>
    <p:sldLayoutId id="2147484100" r:id="rId6"/>
    <p:sldLayoutId id="2147484101" r:id="rId7"/>
    <p:sldLayoutId id="2147484102" r:id="rId8"/>
    <p:sldLayoutId id="2147484103" r:id="rId9"/>
    <p:sldLayoutId id="2147484104" r:id="rId10"/>
    <p:sldLayoutId id="2147484105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+mj-lt"/>
          <a:ea typeface="+mj-ea"/>
          <a:cs typeface="+mj-cs"/>
          <a:sym typeface="Helvetica Neue UltraLight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FFFFFF"/>
          </a:solidFill>
          <a:latin typeface="Helvetica Neue UltraLight" pitchFamily="-102" charset="0"/>
          <a:ea typeface="Heiti SC Light" pitchFamily="-102" charset="-122"/>
          <a:cs typeface="Heiti SC Light" pitchFamily="-102" charset="-122"/>
          <a:sym typeface="Helvetica Neue UltraLight" pitchFamily="-102" charset="0"/>
        </a:defRPr>
      </a:lvl9pPr>
    </p:titleStyle>
    <p:bodyStyle>
      <a:lvl1pPr marL="342900" indent="-342900" algn="r" rtl="0" eaLnBrk="0" fontAlgn="base" hangingPunct="0">
        <a:lnSpc>
          <a:spcPct val="120000"/>
        </a:lnSpc>
        <a:spcBef>
          <a:spcPts val="2400"/>
        </a:spcBef>
        <a:spcAft>
          <a:spcPct val="0"/>
        </a:spcAft>
        <a:defRPr sz="42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1pPr>
      <a:lvl2pPr marL="742950" indent="-285750" algn="r" rtl="0" eaLnBrk="0" fontAlgn="base" hangingPunct="0">
        <a:lnSpc>
          <a:spcPct val="120000"/>
        </a:lnSpc>
        <a:spcBef>
          <a:spcPts val="2400"/>
        </a:spcBef>
        <a:spcAft>
          <a:spcPct val="0"/>
        </a:spcAft>
        <a:defRPr sz="42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2pPr>
      <a:lvl3pPr marL="1143000" indent="-228600" algn="r" rtl="0" eaLnBrk="0" fontAlgn="base" hangingPunct="0">
        <a:lnSpc>
          <a:spcPct val="120000"/>
        </a:lnSpc>
        <a:spcBef>
          <a:spcPts val="2400"/>
        </a:spcBef>
        <a:spcAft>
          <a:spcPct val="0"/>
        </a:spcAft>
        <a:defRPr sz="42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3pPr>
      <a:lvl4pPr marL="1600200" indent="-228600" algn="r" rtl="0" eaLnBrk="0" fontAlgn="base" hangingPunct="0">
        <a:lnSpc>
          <a:spcPct val="120000"/>
        </a:lnSpc>
        <a:spcBef>
          <a:spcPts val="2400"/>
        </a:spcBef>
        <a:spcAft>
          <a:spcPct val="0"/>
        </a:spcAft>
        <a:defRPr sz="42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4pPr>
      <a:lvl5pPr marL="2057400" indent="-228600" algn="r" rtl="0" eaLnBrk="0" fontAlgn="base" hangingPunct="0">
        <a:lnSpc>
          <a:spcPct val="120000"/>
        </a:lnSpc>
        <a:spcBef>
          <a:spcPts val="2400"/>
        </a:spcBef>
        <a:spcAft>
          <a:spcPct val="0"/>
        </a:spcAft>
        <a:defRPr sz="42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5pPr>
      <a:lvl6pPr marL="457200" algn="r" rtl="0" fontAlgn="base">
        <a:lnSpc>
          <a:spcPct val="120000"/>
        </a:lnSpc>
        <a:spcBef>
          <a:spcPts val="2400"/>
        </a:spcBef>
        <a:spcAft>
          <a:spcPct val="0"/>
        </a:spcAft>
        <a:defRPr sz="42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6pPr>
      <a:lvl7pPr marL="914400" algn="r" rtl="0" fontAlgn="base">
        <a:lnSpc>
          <a:spcPct val="120000"/>
        </a:lnSpc>
        <a:spcBef>
          <a:spcPts val="2400"/>
        </a:spcBef>
        <a:spcAft>
          <a:spcPct val="0"/>
        </a:spcAft>
        <a:defRPr sz="42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7pPr>
      <a:lvl8pPr marL="1371600" algn="r" rtl="0" fontAlgn="base">
        <a:lnSpc>
          <a:spcPct val="120000"/>
        </a:lnSpc>
        <a:spcBef>
          <a:spcPts val="2400"/>
        </a:spcBef>
        <a:spcAft>
          <a:spcPct val="0"/>
        </a:spcAft>
        <a:defRPr sz="42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8pPr>
      <a:lvl9pPr marL="1828800" algn="r" rtl="0" fontAlgn="base">
        <a:lnSpc>
          <a:spcPct val="120000"/>
        </a:lnSpc>
        <a:spcBef>
          <a:spcPts val="2400"/>
        </a:spcBef>
        <a:spcAft>
          <a:spcPct val="0"/>
        </a:spcAft>
        <a:defRPr sz="4200">
          <a:solidFill>
            <a:srgbClr val="FFFFFF"/>
          </a:solidFill>
          <a:latin typeface="+mn-lt"/>
          <a:ea typeface="+mn-ea"/>
          <a:cs typeface="+mn-cs"/>
          <a:sym typeface="Calibri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970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1270000" y="7620000"/>
            <a:ext cx="10464800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title style</a:t>
            </a:r>
          </a:p>
        </p:txBody>
      </p:sp>
      <p:sp>
        <p:nvSpPr>
          <p:cNvPr id="39938" name="Rectangle 2"/>
          <p:cNvSpPr>
            <a:spLocks/>
          </p:cNvSpPr>
          <p:nvPr/>
        </p:nvSpPr>
        <p:spPr bwMode="auto">
          <a:xfrm>
            <a:off x="2667000" y="9620250"/>
            <a:ext cx="10337800" cy="1270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467972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0"/>
            <a:ext cx="159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Text Box 4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5C6A7D"/>
                </a:solidFill>
              </a:defRPr>
            </a:lvl1pPr>
          </a:lstStyle>
          <a:p>
            <a:fld id="{96437CE2-FA9E-4A93-BF55-08E87F8E32BF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39941" name="Rectangle 5"/>
          <p:cNvSpPr>
            <a:spLocks/>
          </p:cNvSpPr>
          <p:nvPr/>
        </p:nvSpPr>
        <p:spPr bwMode="auto">
          <a:xfrm>
            <a:off x="8775700" y="9340850"/>
            <a:ext cx="4191000" cy="254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2010 - 2014; All Rights Reserved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6" r:id="rId1"/>
    <p:sldLayoutId id="2147484107" r:id="rId2"/>
    <p:sldLayoutId id="2147484108" r:id="rId3"/>
    <p:sldLayoutId id="2147484109" r:id="rId4"/>
    <p:sldLayoutId id="2147484110" r:id="rId5"/>
    <p:sldLayoutId id="2147484111" r:id="rId6"/>
    <p:sldLayoutId id="2147484112" r:id="rId7"/>
    <p:sldLayoutId id="2147484113" r:id="rId8"/>
    <p:sldLayoutId id="2147484114" r:id="rId9"/>
    <p:sldLayoutId id="2147484115" r:id="rId10"/>
    <p:sldLayoutId id="2147484116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+mj-lt"/>
          <a:ea typeface="+mj-ea"/>
          <a:cs typeface="+mj-cs"/>
          <a:sym typeface="Calibri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9pPr>
    </p:titleStyle>
    <p:bodyStyle>
      <a:lvl1pPr marL="444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1pPr>
      <a:lvl2pPr marL="635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2pPr>
      <a:lvl3pPr marL="825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3pPr>
      <a:lvl4pPr marL="1016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4pPr>
      <a:lvl5pPr marL="1206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5pPr>
      <a:lvl6pPr marL="16637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6pPr>
      <a:lvl7pPr marL="21209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7pPr>
      <a:lvl8pPr marL="25781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8pPr>
      <a:lvl9pPr marL="30353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1270000" y="508000"/>
            <a:ext cx="53848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title style</a:t>
            </a:r>
          </a:p>
        </p:txBody>
      </p:sp>
      <p:sp>
        <p:nvSpPr>
          <p:cNvPr id="37891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1270000" y="3048000"/>
            <a:ext cx="5384800" cy="530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text styles</a:t>
            </a:r>
          </a:p>
          <a:p>
            <a:pPr lvl="1"/>
            <a:r>
              <a:rPr lang="en-US" altLang="en-US" smtClean="0">
                <a:sym typeface="Calibri" pitchFamily="-102" charset="0"/>
              </a:rPr>
              <a:t>Second level</a:t>
            </a:r>
          </a:p>
          <a:p>
            <a:pPr lvl="2"/>
            <a:r>
              <a:rPr lang="en-US" altLang="en-US" smtClean="0">
                <a:sym typeface="Calibri" pitchFamily="-102" charset="0"/>
              </a:rPr>
              <a:t>Third level</a:t>
            </a:r>
          </a:p>
          <a:p>
            <a:pPr lvl="3"/>
            <a:r>
              <a:rPr lang="en-US" altLang="en-US" smtClean="0">
                <a:sym typeface="Calibri" pitchFamily="-102" charset="0"/>
              </a:rPr>
              <a:t>Fourth level</a:t>
            </a:r>
          </a:p>
          <a:p>
            <a:pPr lvl="4"/>
            <a:r>
              <a:rPr lang="en-US" altLang="en-US" smtClean="0">
                <a:sym typeface="Calibri" pitchFamily="-102" charset="0"/>
              </a:rPr>
              <a:t>Fifth level</a:t>
            </a:r>
          </a:p>
        </p:txBody>
      </p:sp>
      <p:sp>
        <p:nvSpPr>
          <p:cNvPr id="4099" name="Rectangle 3"/>
          <p:cNvSpPr>
            <a:spLocks/>
          </p:cNvSpPr>
          <p:nvPr/>
        </p:nvSpPr>
        <p:spPr bwMode="auto">
          <a:xfrm>
            <a:off x="2667000" y="9620250"/>
            <a:ext cx="10337800" cy="1270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00" name="Text Box 4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5C6A7D"/>
                </a:solidFill>
              </a:defRPr>
            </a:lvl1pPr>
          </a:lstStyle>
          <a:p>
            <a:fld id="{187FA0C8-053E-46D2-96C4-3784C17E6F3C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37894" name="Picture 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0"/>
            <a:ext cx="159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Rectangle 6"/>
          <p:cNvSpPr>
            <a:spLocks/>
          </p:cNvSpPr>
          <p:nvPr/>
        </p:nvSpPr>
        <p:spPr bwMode="auto">
          <a:xfrm>
            <a:off x="8775700" y="9340850"/>
            <a:ext cx="4191000" cy="254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2010 - 2014; All Rights Reserved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+mj-lt"/>
          <a:ea typeface="+mj-ea"/>
          <a:cs typeface="+mj-cs"/>
          <a:sym typeface="Calibri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9pPr>
    </p:titleStyle>
    <p:bodyStyle>
      <a:lvl1pPr marL="444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1pPr>
      <a:lvl2pPr marL="635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2pPr>
      <a:lvl3pPr marL="825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3pPr>
      <a:lvl4pPr marL="1016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4pPr>
      <a:lvl5pPr marL="1206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5pPr>
      <a:lvl6pPr marL="16637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6pPr>
      <a:lvl7pPr marL="21209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7pPr>
      <a:lvl8pPr marL="25781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8pPr>
      <a:lvl9pPr marL="30353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258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1270000" y="7620000"/>
            <a:ext cx="10464800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Helvetica Neue" pitchFamily="-102" charset="0"/>
              </a:rPr>
              <a:t>Click to edit Master title style</a:t>
            </a:r>
          </a:p>
        </p:txBody>
      </p:sp>
      <p:sp>
        <p:nvSpPr>
          <p:cNvPr id="40962" name="Rectangle 2"/>
          <p:cNvSpPr>
            <a:spLocks/>
          </p:cNvSpPr>
          <p:nvPr/>
        </p:nvSpPr>
        <p:spPr bwMode="auto">
          <a:xfrm>
            <a:off x="2667000" y="9620250"/>
            <a:ext cx="10337800" cy="1270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480260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0"/>
            <a:ext cx="159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4" name="Rectangle 4"/>
          <p:cNvSpPr>
            <a:spLocks/>
          </p:cNvSpPr>
          <p:nvPr/>
        </p:nvSpPr>
        <p:spPr bwMode="auto">
          <a:xfrm>
            <a:off x="2667000" y="9620250"/>
            <a:ext cx="10337800" cy="1270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0965" name="Text Box 5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5C6A7D"/>
                </a:solidFill>
              </a:defRPr>
            </a:lvl1pPr>
          </a:lstStyle>
          <a:p>
            <a:fld id="{A5BE1455-487F-4E95-8C9F-FA1C35D30148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0966" name="Rectangle 6"/>
          <p:cNvSpPr>
            <a:spLocks/>
          </p:cNvSpPr>
          <p:nvPr/>
        </p:nvSpPr>
        <p:spPr bwMode="auto">
          <a:xfrm>
            <a:off x="8775700" y="9340850"/>
            <a:ext cx="4191000" cy="254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2010 - 2014; All Rights Reserved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+mj-lt"/>
          <a:ea typeface="+mj-ea"/>
          <a:cs typeface="+mj-cs"/>
          <a:sym typeface="Helvetica Neue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" pitchFamily="-102" charset="0"/>
          <a:ea typeface="Heiti SC Light" pitchFamily="-102" charset="-122"/>
          <a:cs typeface="Heiti SC Light" pitchFamily="-102" charset="-122"/>
          <a:sym typeface="Helvetica Neue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" pitchFamily="-102" charset="0"/>
          <a:ea typeface="Heiti SC Light" pitchFamily="-102" charset="-122"/>
          <a:cs typeface="Heiti SC Light" pitchFamily="-102" charset="-122"/>
          <a:sym typeface="Helvetica Neue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" pitchFamily="-102" charset="0"/>
          <a:ea typeface="Heiti SC Light" pitchFamily="-102" charset="-122"/>
          <a:cs typeface="Heiti SC Light" pitchFamily="-102" charset="-122"/>
          <a:sym typeface="Helvetica Neue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" pitchFamily="-102" charset="0"/>
          <a:ea typeface="Heiti SC Light" pitchFamily="-102" charset="-122"/>
          <a:cs typeface="Heiti SC Light" pitchFamily="-102" charset="-122"/>
          <a:sym typeface="Helvetica Neue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" pitchFamily="-102" charset="0"/>
          <a:ea typeface="Heiti SC Light" pitchFamily="-102" charset="-122"/>
          <a:cs typeface="Heiti SC Light" pitchFamily="-102" charset="-122"/>
          <a:sym typeface="Helvetica Neue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" pitchFamily="-102" charset="0"/>
          <a:ea typeface="Heiti SC Light" pitchFamily="-102" charset="-122"/>
          <a:cs typeface="Heiti SC Light" pitchFamily="-102" charset="-122"/>
          <a:sym typeface="Helvetica Neue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" pitchFamily="-102" charset="0"/>
          <a:ea typeface="Heiti SC Light" pitchFamily="-102" charset="-122"/>
          <a:cs typeface="Heiti SC Light" pitchFamily="-102" charset="-122"/>
          <a:sym typeface="Helvetica Neue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Helvetica Neue" pitchFamily="-102" charset="0"/>
          <a:ea typeface="Heiti SC Light" pitchFamily="-102" charset="-122"/>
          <a:cs typeface="Heiti SC Light" pitchFamily="-102" charset="-122"/>
          <a:sym typeface="Helvetica Neue" pitchFamily="-102" charset="0"/>
        </a:defRPr>
      </a:lvl9pPr>
    </p:titleStyle>
    <p:bodyStyle>
      <a:lvl1pPr marL="444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1pPr>
      <a:lvl2pPr marL="635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2pPr>
      <a:lvl3pPr marL="825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3pPr>
      <a:lvl4pPr marL="1016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4pPr>
      <a:lvl5pPr marL="1206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5pPr>
      <a:lvl6pPr marL="16637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6pPr>
      <a:lvl7pPr marL="21209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7pPr>
      <a:lvl8pPr marL="25781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8pPr>
      <a:lvl9pPr marL="30353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Clr>
          <a:srgbClr val="0C64AC"/>
        </a:buClr>
        <a:buSzPct val="55000"/>
        <a:buFont typeface="Helvetica Neue Light" pitchFamily="-102" charset="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Helvetica Neue Light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1270000" y="508000"/>
            <a:ext cx="104648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title style</a:t>
            </a:r>
          </a:p>
        </p:txBody>
      </p:sp>
      <p:sp>
        <p:nvSpPr>
          <p:cNvPr id="50179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1270000" y="7048500"/>
            <a:ext cx="104648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text styles</a:t>
            </a:r>
          </a:p>
          <a:p>
            <a:pPr lvl="1"/>
            <a:r>
              <a:rPr lang="en-US" altLang="en-US" smtClean="0">
                <a:sym typeface="Calibri" pitchFamily="-102" charset="0"/>
              </a:rPr>
              <a:t>Second level</a:t>
            </a:r>
          </a:p>
          <a:p>
            <a:pPr lvl="2"/>
            <a:r>
              <a:rPr lang="en-US" altLang="en-US" smtClean="0">
                <a:sym typeface="Calibri" pitchFamily="-102" charset="0"/>
              </a:rPr>
              <a:t>Third level</a:t>
            </a:r>
          </a:p>
          <a:p>
            <a:pPr lvl="3"/>
            <a:r>
              <a:rPr lang="en-US" altLang="en-US" smtClean="0">
                <a:sym typeface="Calibri" pitchFamily="-102" charset="0"/>
              </a:rPr>
              <a:t>Fourth level</a:t>
            </a:r>
          </a:p>
          <a:p>
            <a:pPr lvl="4"/>
            <a:r>
              <a:rPr lang="en-US" altLang="en-US" smtClean="0">
                <a:sym typeface="Calibri" pitchFamily="-102" charset="0"/>
              </a:rPr>
              <a:t>Fifth level</a:t>
            </a:r>
          </a:p>
        </p:txBody>
      </p:sp>
      <p:sp>
        <p:nvSpPr>
          <p:cNvPr id="5123" name="Rectangle 3"/>
          <p:cNvSpPr>
            <a:spLocks/>
          </p:cNvSpPr>
          <p:nvPr/>
        </p:nvSpPr>
        <p:spPr bwMode="auto">
          <a:xfrm>
            <a:off x="2667000" y="9620250"/>
            <a:ext cx="10337800" cy="1270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4" name="Text Box 4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5C6A7D"/>
                </a:solidFill>
              </a:defRPr>
            </a:lvl1pPr>
          </a:lstStyle>
          <a:p>
            <a:fld id="{92A3821C-FC85-41DA-AD15-4DA0FAFAE653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50182" name="Picture 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0"/>
            <a:ext cx="159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Rectangle 6"/>
          <p:cNvSpPr>
            <a:spLocks/>
          </p:cNvSpPr>
          <p:nvPr/>
        </p:nvSpPr>
        <p:spPr bwMode="auto">
          <a:xfrm>
            <a:off x="8775700" y="9340850"/>
            <a:ext cx="4191000" cy="254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2010 - 2014; All Rights Reserved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+mj-lt"/>
          <a:ea typeface="+mj-ea"/>
          <a:cs typeface="+mj-cs"/>
          <a:sym typeface="Calibri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9pPr>
    </p:titleStyle>
    <p:bodyStyle>
      <a:lvl1pPr marL="444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1pPr>
      <a:lvl2pPr marL="635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2pPr>
      <a:lvl3pPr marL="825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3pPr>
      <a:lvl4pPr marL="1016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4pPr>
      <a:lvl5pPr marL="1206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5pPr>
      <a:lvl6pPr marL="16637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6pPr>
      <a:lvl7pPr marL="21209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7pPr>
      <a:lvl8pPr marL="25781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8pPr>
      <a:lvl9pPr marL="30353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1270000" y="508000"/>
            <a:ext cx="104648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title style</a:t>
            </a:r>
          </a:p>
        </p:txBody>
      </p:sp>
      <p:sp>
        <p:nvSpPr>
          <p:cNvPr id="62467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1270000" y="7048500"/>
            <a:ext cx="104648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text styles</a:t>
            </a:r>
          </a:p>
          <a:p>
            <a:pPr lvl="1"/>
            <a:r>
              <a:rPr lang="en-US" altLang="en-US" smtClean="0">
                <a:sym typeface="Calibri" pitchFamily="-102" charset="0"/>
              </a:rPr>
              <a:t>Second level</a:t>
            </a:r>
          </a:p>
          <a:p>
            <a:pPr lvl="2"/>
            <a:r>
              <a:rPr lang="en-US" altLang="en-US" smtClean="0">
                <a:sym typeface="Calibri" pitchFamily="-102" charset="0"/>
              </a:rPr>
              <a:t>Third level</a:t>
            </a:r>
          </a:p>
          <a:p>
            <a:pPr lvl="3"/>
            <a:r>
              <a:rPr lang="en-US" altLang="en-US" smtClean="0">
                <a:sym typeface="Calibri" pitchFamily="-102" charset="0"/>
              </a:rPr>
              <a:t>Fourth level</a:t>
            </a:r>
          </a:p>
          <a:p>
            <a:pPr lvl="4"/>
            <a:r>
              <a:rPr lang="en-US" altLang="en-US" smtClean="0">
                <a:sym typeface="Calibri" pitchFamily="-102" charset="0"/>
              </a:rPr>
              <a:t>Fifth level</a:t>
            </a:r>
          </a:p>
        </p:txBody>
      </p:sp>
      <p:sp>
        <p:nvSpPr>
          <p:cNvPr id="6147" name="Rectangle 3"/>
          <p:cNvSpPr>
            <a:spLocks/>
          </p:cNvSpPr>
          <p:nvPr/>
        </p:nvSpPr>
        <p:spPr bwMode="auto">
          <a:xfrm>
            <a:off x="2667000" y="9620250"/>
            <a:ext cx="10337800" cy="1270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48" name="Text Box 4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5C6A7D"/>
                </a:solidFill>
              </a:defRPr>
            </a:lvl1pPr>
          </a:lstStyle>
          <a:p>
            <a:fld id="{49C23A7D-78D9-4A59-94FE-8D5EC3C91A19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62470" name="Picture 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0"/>
            <a:ext cx="159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Rectangle 6"/>
          <p:cNvSpPr>
            <a:spLocks/>
          </p:cNvSpPr>
          <p:nvPr/>
        </p:nvSpPr>
        <p:spPr bwMode="auto">
          <a:xfrm>
            <a:off x="8775700" y="9340850"/>
            <a:ext cx="4191000" cy="254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2010 - 2014; All Rights Reserved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+mj-lt"/>
          <a:ea typeface="+mj-ea"/>
          <a:cs typeface="+mj-cs"/>
          <a:sym typeface="Calibri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9pPr>
    </p:titleStyle>
    <p:bodyStyle>
      <a:lvl1pPr marL="444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1pPr>
      <a:lvl2pPr marL="635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2pPr>
      <a:lvl3pPr marL="825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3pPr>
      <a:lvl4pPr marL="1016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4pPr>
      <a:lvl5pPr marL="1206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5pPr>
      <a:lvl6pPr marL="16637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6pPr>
      <a:lvl7pPr marL="21209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7pPr>
      <a:lvl8pPr marL="25781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8pPr>
      <a:lvl9pPr marL="30353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6350000" y="508000"/>
            <a:ext cx="53848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title style</a:t>
            </a:r>
          </a:p>
        </p:txBody>
      </p:sp>
      <p:sp>
        <p:nvSpPr>
          <p:cNvPr id="74755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6350000" y="3048000"/>
            <a:ext cx="5384800" cy="530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text styles</a:t>
            </a:r>
          </a:p>
          <a:p>
            <a:pPr lvl="1"/>
            <a:r>
              <a:rPr lang="en-US" altLang="en-US" smtClean="0">
                <a:sym typeface="Calibri" pitchFamily="-102" charset="0"/>
              </a:rPr>
              <a:t>Second level</a:t>
            </a:r>
          </a:p>
          <a:p>
            <a:pPr lvl="2"/>
            <a:r>
              <a:rPr lang="en-US" altLang="en-US" smtClean="0">
                <a:sym typeface="Calibri" pitchFamily="-102" charset="0"/>
              </a:rPr>
              <a:t>Third level</a:t>
            </a:r>
          </a:p>
          <a:p>
            <a:pPr lvl="3"/>
            <a:r>
              <a:rPr lang="en-US" altLang="en-US" smtClean="0">
                <a:sym typeface="Calibri" pitchFamily="-102" charset="0"/>
              </a:rPr>
              <a:t>Fourth level</a:t>
            </a:r>
          </a:p>
          <a:p>
            <a:pPr lvl="4"/>
            <a:r>
              <a:rPr lang="en-US" altLang="en-US" smtClean="0">
                <a:sym typeface="Calibri" pitchFamily="-102" charset="0"/>
              </a:rPr>
              <a:t>Fifth level</a:t>
            </a:r>
          </a:p>
        </p:txBody>
      </p:sp>
      <p:sp>
        <p:nvSpPr>
          <p:cNvPr id="7171" name="Rectangle 3"/>
          <p:cNvSpPr>
            <a:spLocks/>
          </p:cNvSpPr>
          <p:nvPr/>
        </p:nvSpPr>
        <p:spPr bwMode="auto">
          <a:xfrm>
            <a:off x="2667000" y="9620250"/>
            <a:ext cx="10337800" cy="1270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2" name="Text Box 4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5C6A7D"/>
                </a:solidFill>
              </a:defRPr>
            </a:lvl1pPr>
          </a:lstStyle>
          <a:p>
            <a:fld id="{3B10E6F7-39A5-4D0A-964C-FF6F1AEC8278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4758" name="Picture 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0"/>
            <a:ext cx="159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Rectangle 6"/>
          <p:cNvSpPr>
            <a:spLocks/>
          </p:cNvSpPr>
          <p:nvPr/>
        </p:nvSpPr>
        <p:spPr bwMode="auto">
          <a:xfrm>
            <a:off x="8775700" y="9340850"/>
            <a:ext cx="4191000" cy="254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2010 - 2014; All Rights Reserved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+mj-lt"/>
          <a:ea typeface="+mj-ea"/>
          <a:cs typeface="+mj-cs"/>
          <a:sym typeface="Calibri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9pPr>
    </p:titleStyle>
    <p:bodyStyle>
      <a:lvl1pPr marL="444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1pPr>
      <a:lvl2pPr marL="635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2pPr>
      <a:lvl3pPr marL="825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3pPr>
      <a:lvl4pPr marL="1016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4pPr>
      <a:lvl5pPr marL="1206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5pPr>
      <a:lvl6pPr marL="16637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6pPr>
      <a:lvl7pPr marL="21209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7pPr>
      <a:lvl8pPr marL="25781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8pPr>
      <a:lvl9pPr marL="30353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6858000" y="508000"/>
            <a:ext cx="48768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title style</a:t>
            </a:r>
          </a:p>
        </p:txBody>
      </p:sp>
      <p:sp>
        <p:nvSpPr>
          <p:cNvPr id="87043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6858000" y="3048000"/>
            <a:ext cx="4876800" cy="530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text styles</a:t>
            </a:r>
          </a:p>
          <a:p>
            <a:pPr lvl="1"/>
            <a:r>
              <a:rPr lang="en-US" altLang="en-US" smtClean="0">
                <a:sym typeface="Calibri" pitchFamily="-102" charset="0"/>
              </a:rPr>
              <a:t>Second level</a:t>
            </a:r>
          </a:p>
          <a:p>
            <a:pPr lvl="2"/>
            <a:r>
              <a:rPr lang="en-US" altLang="en-US" smtClean="0">
                <a:sym typeface="Calibri" pitchFamily="-102" charset="0"/>
              </a:rPr>
              <a:t>Third level</a:t>
            </a:r>
          </a:p>
          <a:p>
            <a:pPr lvl="3"/>
            <a:r>
              <a:rPr lang="en-US" altLang="en-US" smtClean="0">
                <a:sym typeface="Calibri" pitchFamily="-102" charset="0"/>
              </a:rPr>
              <a:t>Fourth level</a:t>
            </a:r>
          </a:p>
          <a:p>
            <a:pPr lvl="4"/>
            <a:r>
              <a:rPr lang="en-US" altLang="en-US" smtClean="0">
                <a:sym typeface="Calibri" pitchFamily="-102" charset="0"/>
              </a:rPr>
              <a:t>Fifth level</a:t>
            </a:r>
          </a:p>
        </p:txBody>
      </p:sp>
      <p:sp>
        <p:nvSpPr>
          <p:cNvPr id="8195" name="Rectangle 3"/>
          <p:cNvSpPr>
            <a:spLocks/>
          </p:cNvSpPr>
          <p:nvPr/>
        </p:nvSpPr>
        <p:spPr bwMode="auto">
          <a:xfrm>
            <a:off x="2667000" y="9620250"/>
            <a:ext cx="10337800" cy="127000"/>
          </a:xfrm>
          <a:prstGeom prst="rect">
            <a:avLst/>
          </a:prstGeom>
          <a:solidFill>
            <a:srgbClr val="180077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196" name="Text Box 4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5C6A7D"/>
                </a:solidFill>
              </a:defRPr>
            </a:lvl1pPr>
          </a:lstStyle>
          <a:p>
            <a:fld id="{FA1E6F13-4068-4977-A5D2-52486330BFFF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87046" name="Picture 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0"/>
            <a:ext cx="159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Rectangle 6"/>
          <p:cNvSpPr>
            <a:spLocks/>
          </p:cNvSpPr>
          <p:nvPr/>
        </p:nvSpPr>
        <p:spPr bwMode="auto">
          <a:xfrm>
            <a:off x="8775700" y="9340850"/>
            <a:ext cx="4191000" cy="254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2010 - 2014; All Rights Reserved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+mj-lt"/>
          <a:ea typeface="+mj-ea"/>
          <a:cs typeface="+mj-cs"/>
          <a:sym typeface="Calibri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9pPr>
    </p:titleStyle>
    <p:bodyStyle>
      <a:lvl1pPr marL="444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1pPr>
      <a:lvl2pPr marL="635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2pPr>
      <a:lvl3pPr marL="825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3pPr>
      <a:lvl4pPr marL="1016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4pPr>
      <a:lvl5pPr marL="1206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5pPr>
      <a:lvl6pPr marL="16637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6pPr>
      <a:lvl7pPr marL="21209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7pPr>
      <a:lvl8pPr marL="25781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8pPr>
      <a:lvl9pPr marL="30353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6858000" y="508000"/>
            <a:ext cx="48768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title style</a:t>
            </a:r>
          </a:p>
        </p:txBody>
      </p:sp>
      <p:sp>
        <p:nvSpPr>
          <p:cNvPr id="99331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6858000" y="3048000"/>
            <a:ext cx="4876800" cy="530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>
                <a:sym typeface="Calibri" pitchFamily="-102" charset="0"/>
              </a:rPr>
              <a:t>Click to edit Master text styles</a:t>
            </a:r>
          </a:p>
          <a:p>
            <a:pPr lvl="1"/>
            <a:r>
              <a:rPr lang="en-US" altLang="en-US" smtClean="0">
                <a:sym typeface="Calibri" pitchFamily="-102" charset="0"/>
              </a:rPr>
              <a:t>Second level</a:t>
            </a:r>
          </a:p>
          <a:p>
            <a:pPr lvl="2"/>
            <a:r>
              <a:rPr lang="en-US" altLang="en-US" smtClean="0">
                <a:sym typeface="Calibri" pitchFamily="-102" charset="0"/>
              </a:rPr>
              <a:t>Third level</a:t>
            </a:r>
          </a:p>
          <a:p>
            <a:pPr lvl="3"/>
            <a:r>
              <a:rPr lang="en-US" altLang="en-US" smtClean="0">
                <a:sym typeface="Calibri" pitchFamily="-102" charset="0"/>
              </a:rPr>
              <a:t>Fourth level</a:t>
            </a:r>
          </a:p>
          <a:p>
            <a:pPr lvl="4"/>
            <a:r>
              <a:rPr lang="en-US" altLang="en-US" smtClean="0">
                <a:sym typeface="Calibri" pitchFamily="-102" charset="0"/>
              </a:rPr>
              <a:t>Fifth level</a:t>
            </a:r>
          </a:p>
        </p:txBody>
      </p:sp>
      <p:pic>
        <p:nvPicPr>
          <p:cNvPr id="99332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9267825"/>
            <a:ext cx="2540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4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800">
                <a:solidFill>
                  <a:srgbClr val="5C6A7D"/>
                </a:solidFill>
              </a:defRPr>
            </a:lvl1pPr>
          </a:lstStyle>
          <a:p>
            <a:fld id="{2653483D-7557-4838-B04C-A6BB5EE747AA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9221" name="Rectangle 5"/>
          <p:cNvSpPr>
            <a:spLocks/>
          </p:cNvSpPr>
          <p:nvPr/>
        </p:nvSpPr>
        <p:spPr bwMode="auto">
          <a:xfrm>
            <a:off x="8775700" y="9340850"/>
            <a:ext cx="4191000" cy="254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2010 - 2014; All Rights Reserved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+mj-lt"/>
          <a:ea typeface="+mj-ea"/>
          <a:cs typeface="+mj-cs"/>
          <a:sym typeface="Calibri" pitchFamily="-102" charset="0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9600">
          <a:solidFill>
            <a:srgbClr val="5C6A7D"/>
          </a:solidFill>
          <a:latin typeface="Calibri" pitchFamily="-102" charset="0"/>
          <a:ea typeface="Heiti SC Light" pitchFamily="-102" charset="-122"/>
          <a:cs typeface="Heiti SC Light" pitchFamily="-102" charset="-122"/>
          <a:sym typeface="Calibri" pitchFamily="-102" charset="0"/>
        </a:defRPr>
      </a:lvl9pPr>
    </p:titleStyle>
    <p:bodyStyle>
      <a:lvl1pPr marL="444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1pPr>
      <a:lvl2pPr marL="635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2pPr>
      <a:lvl3pPr marL="825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3pPr>
      <a:lvl4pPr marL="10160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4pPr>
      <a:lvl5pPr marL="1206500" indent="-444500" algn="just" rtl="0" eaLnBrk="0" fontAlgn="base" hangingPunct="0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5pPr>
      <a:lvl6pPr marL="16637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6pPr>
      <a:lvl7pPr marL="21209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7pPr>
      <a:lvl8pPr marL="25781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8pPr>
      <a:lvl9pPr marL="3035300" indent="-444500" algn="just" rtl="0" fontAlgn="base">
        <a:lnSpc>
          <a:spcPct val="140000"/>
        </a:lnSpc>
        <a:spcBef>
          <a:spcPts val="2400"/>
        </a:spcBef>
        <a:spcAft>
          <a:spcPct val="0"/>
        </a:spcAft>
        <a:buSzPct val="155000"/>
        <a:buChar char="•"/>
        <a:defRPr sz="2600">
          <a:solidFill>
            <a:schemeClr val="tx1"/>
          </a:solidFill>
          <a:latin typeface="+mn-lt"/>
          <a:ea typeface="+mn-ea"/>
          <a:cs typeface="+mn-cs"/>
          <a:sym typeface="Calibri" pitchFamily="-102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57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fld id="{96E0A8CB-72FD-470C-AB57-4AD269C8B142}" type="slidenum">
              <a:rPr lang="en-US" altLang="en-US" sz="1800">
                <a:solidFill>
                  <a:srgbClr val="5C6A7D"/>
                </a:solidFill>
              </a:rPr>
              <a:pPr eaLnBrk="1" hangingPunct="1"/>
              <a:t>1</a:t>
            </a:fld>
            <a:endParaRPr lang="en-US" altLang="en-US" sz="1800">
              <a:solidFill>
                <a:srgbClr val="5C6A7D"/>
              </a:solidFill>
            </a:endParaRPr>
          </a:p>
        </p:txBody>
      </p:sp>
      <p:sp>
        <p:nvSpPr>
          <p:cNvPr id="493571" name="Rectangle 1"/>
          <p:cNvSpPr>
            <a:spLocks/>
          </p:cNvSpPr>
          <p:nvPr/>
        </p:nvSpPr>
        <p:spPr bwMode="auto">
          <a:xfrm>
            <a:off x="0" y="228600"/>
            <a:ext cx="2527300" cy="242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100">
                <a:solidFill>
                  <a:srgbClr val="FFFFFF"/>
                </a:solidFill>
                <a:latin typeface="Calibri Bold" charset="0"/>
                <a:sym typeface="Calibri Bold" charset="0"/>
              </a:rPr>
              <a:t>first annual</a:t>
            </a:r>
          </a:p>
          <a:p>
            <a:pPr algn="ctr" eaLnBrk="1" hangingPunct="1">
              <a:lnSpc>
                <a:spcPct val="90000"/>
              </a:lnSpc>
            </a:pPr>
            <a:endParaRPr lang="en-US" altLang="en-US" sz="1100">
              <a:solidFill>
                <a:srgbClr val="FFFFFF"/>
              </a:solidFill>
              <a:latin typeface="Calibri Bold" charset="0"/>
              <a:sym typeface="Calibri Bold" charset="0"/>
            </a:endParaRPr>
          </a:p>
          <a:p>
            <a:pPr algn="ctr" eaLnBrk="1" hangingPunct="1">
              <a:lnSpc>
                <a:spcPct val="90000"/>
              </a:lnSpc>
            </a:pPr>
            <a:endParaRPr lang="en-US" altLang="en-US" sz="1100">
              <a:solidFill>
                <a:srgbClr val="FFFFFF"/>
              </a:solidFill>
              <a:latin typeface="Calibri Bold" charset="0"/>
              <a:sym typeface="Calibri Bold" charset="0"/>
            </a:endParaRPr>
          </a:p>
          <a:p>
            <a:pPr algn="ctr" eaLnBrk="1" hangingPunct="1">
              <a:lnSpc>
                <a:spcPct val="90000"/>
              </a:lnSpc>
            </a:pPr>
            <a:r>
              <a:rPr lang="en-US" altLang="en-US" sz="2500">
                <a:solidFill>
                  <a:srgbClr val="FFFFFF"/>
                </a:solidFill>
                <a:latin typeface="Calibri Bold" charset="0"/>
                <a:sym typeface="Calibri Bold" charset="0"/>
              </a:rPr>
              <a:t>researcher education development conference</a:t>
            </a:r>
          </a:p>
          <a:p>
            <a:pPr algn="ctr" eaLnBrk="1" hangingPunct="1">
              <a:lnSpc>
                <a:spcPct val="90000"/>
              </a:lnSpc>
            </a:pPr>
            <a:endParaRPr lang="en-US" altLang="en-US" sz="1600">
              <a:solidFill>
                <a:srgbClr val="FFFFFF"/>
              </a:solidFill>
              <a:latin typeface="Calibri Bold" charset="0"/>
              <a:sym typeface="Calibri Bold" charset="0"/>
            </a:endParaRPr>
          </a:p>
          <a:p>
            <a:pPr algn="ctr" eaLnBrk="1" hangingPunct="1">
              <a:lnSpc>
                <a:spcPct val="90000"/>
              </a:lnSpc>
            </a:pPr>
            <a:endParaRPr lang="en-US" altLang="en-US" sz="1600">
              <a:solidFill>
                <a:srgbClr val="FFFFFF"/>
              </a:solidFill>
              <a:latin typeface="Calibri" pitchFamily="-102" charset="0"/>
              <a:sym typeface="Calibri" pitchFamily="-102" charset="0"/>
            </a:endParaRPr>
          </a:p>
        </p:txBody>
      </p:sp>
      <p:sp>
        <p:nvSpPr>
          <p:cNvPr id="493572" name="Rectangle 2"/>
          <p:cNvSpPr>
            <a:spLocks noChangeArrowheads="1"/>
          </p:cNvSpPr>
          <p:nvPr>
            <p:ph type="title"/>
          </p:nvPr>
        </p:nvSpPr>
        <p:spPr>
          <a:xfrm>
            <a:off x="2667000" y="2286000"/>
            <a:ext cx="7670800" cy="4191000"/>
          </a:xfrm>
        </p:spPr>
        <p:txBody>
          <a:bodyPr/>
          <a:lstStyle/>
          <a:p>
            <a:pPr eaLnBrk="1" hangingPunct="1"/>
            <a:r>
              <a:rPr lang="en-US" altLang="en-US" sz="3500" smtClean="0"/>
              <a:t/>
            </a:r>
            <a:br>
              <a:rPr lang="en-US" altLang="en-US" sz="3500" smtClean="0"/>
            </a:br>
            <a:r>
              <a:rPr lang="en-US" altLang="en-US" sz="6900" smtClean="0"/>
              <a:t>Addressing </a:t>
            </a:r>
            <a:br>
              <a:rPr lang="en-US" altLang="en-US" sz="6900" smtClean="0"/>
            </a:br>
            <a:r>
              <a:rPr lang="en-US" altLang="en-US" sz="6900" smtClean="0"/>
              <a:t>the challenges of educating experts</a:t>
            </a:r>
          </a:p>
        </p:txBody>
      </p:sp>
      <p:sp>
        <p:nvSpPr>
          <p:cNvPr id="493573" name="Rectangle 3"/>
          <p:cNvSpPr>
            <a:spLocks noChangeArrowheads="1"/>
          </p:cNvSpPr>
          <p:nvPr>
            <p:ph type="body" idx="1"/>
          </p:nvPr>
        </p:nvSpPr>
        <p:spPr>
          <a:xfrm>
            <a:off x="2667000" y="6375400"/>
            <a:ext cx="7670800" cy="1981200"/>
          </a:xfrm>
        </p:spPr>
        <p:txBody>
          <a:bodyPr/>
          <a:lstStyle/>
          <a:p>
            <a:pPr marL="0" indent="0" eaLnBrk="1" hangingPunct="1"/>
            <a:r>
              <a:rPr lang="en-US" altLang="en-US" sz="4600" smtClean="0"/>
              <a:t>Insights from the Field</a:t>
            </a:r>
          </a:p>
          <a:p>
            <a:pPr marL="0" indent="0" eaLnBrk="1" hangingPunct="1">
              <a:spcBef>
                <a:spcPct val="0"/>
              </a:spcBef>
            </a:pPr>
            <a:r>
              <a:rPr lang="en-US" altLang="en-US" smtClean="0">
                <a:latin typeface="Calibri Bold" charset="0"/>
                <a:sym typeface="Calibri Bold" charset="0"/>
              </a:rPr>
              <a:t>Dr Caron Fraser Wood</a:t>
            </a:r>
            <a:endParaRPr lang="en-US" altLang="en-US" smtClean="0">
              <a:latin typeface="Calibri Bold" charset="0"/>
              <a:ea typeface="Heiti SC Medium" pitchFamily="-102" charset="-122"/>
              <a:sym typeface="Calibri Bold" charset="0"/>
            </a:endParaRP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</a:pPr>
            <a:r>
              <a:rPr lang="en-US" altLang="en-US" smtClean="0">
                <a:latin typeface="Calibri Bold" charset="0"/>
                <a:sym typeface="Calibri Bold" charset="0"/>
              </a:rPr>
              <a:t>18th September 2015</a:t>
            </a:r>
            <a:endParaRPr lang="en-US" altLang="en-US" smtClean="0">
              <a:latin typeface="Calibri Bold" charset="0"/>
              <a:ea typeface="Heiti SC Medium" pitchFamily="-102" charset="-122"/>
              <a:sym typeface="Calibri Bold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97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fld id="{47FF4BBA-4439-458B-A578-43137C3067A3}" type="slidenum">
              <a:rPr lang="en-US" altLang="en-US" sz="1800">
                <a:solidFill>
                  <a:srgbClr val="5C6A7D"/>
                </a:solidFill>
              </a:rPr>
              <a:pPr eaLnBrk="1" hangingPunct="1"/>
              <a:t>10</a:t>
            </a:fld>
            <a:endParaRPr lang="en-US" altLang="en-US" sz="1800">
              <a:solidFill>
                <a:srgbClr val="5C6A7D"/>
              </a:solidFill>
            </a:endParaRPr>
          </a:p>
        </p:txBody>
      </p:sp>
      <p:pic>
        <p:nvPicPr>
          <p:cNvPr id="51097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100" y="976313"/>
            <a:ext cx="9372600" cy="825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098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900" y="9220200"/>
            <a:ext cx="6527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59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fld id="{A6E2779F-A102-4305-B2D8-528D43CE5BC6}" type="slidenum">
              <a:rPr lang="en-US" altLang="en-US" sz="1800">
                <a:solidFill>
                  <a:srgbClr val="5C6A7D"/>
                </a:solidFill>
              </a:rPr>
              <a:pPr eaLnBrk="1" hangingPunct="1"/>
              <a:t>2</a:t>
            </a:fld>
            <a:endParaRPr lang="en-US" altLang="en-US" sz="1800">
              <a:solidFill>
                <a:srgbClr val="5C6A7D"/>
              </a:solidFill>
            </a:endParaRPr>
          </a:p>
        </p:txBody>
      </p:sp>
      <p:pic>
        <p:nvPicPr>
          <p:cNvPr id="49459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4596" name="Text Box 2"/>
          <p:cNvSpPr txBox="1">
            <a:spLocks noChangeArrowheads="1"/>
          </p:cNvSpPr>
          <p:nvPr/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ctr" eaLnBrk="1" hangingPunct="1">
              <a:lnSpc>
                <a:spcPct val="100000"/>
              </a:lnSpc>
            </a:pPr>
            <a:fld id="{FFD74FFC-A1BD-4037-B88C-B9E4F5ABB7B1}" type="slidenum">
              <a:rPr lang="en-US" altLang="en-US" sz="1800">
                <a:solidFill>
                  <a:srgbClr val="5C6A7D"/>
                </a:solidFill>
              </a:rPr>
              <a:pPr algn="ctr" eaLnBrk="1" hangingPunct="1">
                <a:lnSpc>
                  <a:spcPct val="100000"/>
                </a:lnSpc>
              </a:pPr>
              <a:t>2</a:t>
            </a:fld>
            <a:endParaRPr lang="en-US" altLang="en-US" sz="1800">
              <a:solidFill>
                <a:srgbClr val="5C6A7D"/>
              </a:solidFill>
            </a:endParaRPr>
          </a:p>
        </p:txBody>
      </p:sp>
      <p:sp>
        <p:nvSpPr>
          <p:cNvPr id="494597" name="Rectangle 3"/>
          <p:cNvSpPr>
            <a:spLocks/>
          </p:cNvSpPr>
          <p:nvPr/>
        </p:nvSpPr>
        <p:spPr bwMode="auto">
          <a:xfrm>
            <a:off x="8788400" y="9398000"/>
            <a:ext cx="4033838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rgbClr val="FFFFFF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2010 - 2015; All </a:t>
            </a:r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Rights Reserved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64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fld id="{B64D29E6-6B9E-4CE0-8E43-81C92354F376}" type="slidenum">
              <a:rPr lang="en-US" altLang="en-US" sz="1800">
                <a:solidFill>
                  <a:srgbClr val="5C6A7D"/>
                </a:solidFill>
              </a:rPr>
              <a:pPr eaLnBrk="1" hangingPunct="1"/>
              <a:t>3</a:t>
            </a:fld>
            <a:endParaRPr lang="en-US" altLang="en-US" sz="1800">
              <a:solidFill>
                <a:srgbClr val="5C6A7D"/>
              </a:solidFill>
            </a:endParaRPr>
          </a:p>
        </p:txBody>
      </p:sp>
      <p:pic>
        <p:nvPicPr>
          <p:cNvPr id="49664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06" r="14125" b="6909"/>
          <a:stretch>
            <a:fillRect/>
          </a:stretch>
        </p:blipFill>
        <p:spPr bwMode="auto">
          <a:xfrm>
            <a:off x="-723900" y="-166688"/>
            <a:ext cx="14443075" cy="10083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6644" name="Text Box 2"/>
          <p:cNvSpPr txBox="1">
            <a:spLocks noChangeArrowheads="1"/>
          </p:cNvSpPr>
          <p:nvPr/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ctr" eaLnBrk="1" hangingPunct="1">
              <a:lnSpc>
                <a:spcPct val="100000"/>
              </a:lnSpc>
            </a:pPr>
            <a:fld id="{C9A89FE4-0FC0-4AE8-BE2C-897DEA93840A}" type="slidenum">
              <a:rPr lang="en-US" altLang="en-US" sz="1800">
                <a:solidFill>
                  <a:srgbClr val="5C6A7D"/>
                </a:solidFill>
              </a:rPr>
              <a:pPr algn="ctr" eaLnBrk="1" hangingPunct="1">
                <a:lnSpc>
                  <a:spcPct val="100000"/>
                </a:lnSpc>
              </a:pPr>
              <a:t>3</a:t>
            </a:fld>
            <a:endParaRPr lang="en-US" altLang="en-US" sz="1800">
              <a:solidFill>
                <a:srgbClr val="5C6A7D"/>
              </a:solidFill>
            </a:endParaRPr>
          </a:p>
        </p:txBody>
      </p:sp>
      <p:pic>
        <p:nvPicPr>
          <p:cNvPr id="49664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0" y="9448800"/>
            <a:ext cx="6527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69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fld id="{C0B00755-26CA-4F49-8F29-80231D8F6CFA}" type="slidenum">
              <a:rPr lang="en-US" altLang="en-US" sz="1800">
                <a:solidFill>
                  <a:srgbClr val="5C6A7D"/>
                </a:solidFill>
              </a:rPr>
              <a:pPr eaLnBrk="1" hangingPunct="1"/>
              <a:t>4</a:t>
            </a:fld>
            <a:endParaRPr lang="en-US" altLang="en-US" sz="1800">
              <a:solidFill>
                <a:srgbClr val="5C6A7D"/>
              </a:solidFill>
            </a:endParaRPr>
          </a:p>
        </p:txBody>
      </p:sp>
      <p:pic>
        <p:nvPicPr>
          <p:cNvPr id="49869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2" b="12506"/>
          <a:stretch>
            <a:fillRect/>
          </a:stretch>
        </p:blipFill>
        <p:spPr bwMode="auto">
          <a:xfrm>
            <a:off x="0" y="0"/>
            <a:ext cx="13004800" cy="975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8692" name="Text Box 2"/>
          <p:cNvSpPr txBox="1">
            <a:spLocks noChangeArrowheads="1"/>
          </p:cNvSpPr>
          <p:nvPr/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ctr" eaLnBrk="1" hangingPunct="1">
              <a:lnSpc>
                <a:spcPct val="100000"/>
              </a:lnSpc>
            </a:pPr>
            <a:fld id="{C15ECA6D-BDC5-4444-98CC-DB72962E90A6}" type="slidenum">
              <a:rPr lang="en-US" altLang="en-US" sz="1800">
                <a:solidFill>
                  <a:srgbClr val="5C6A7D"/>
                </a:solidFill>
              </a:rPr>
              <a:pPr algn="ctr" eaLnBrk="1" hangingPunct="1">
                <a:lnSpc>
                  <a:spcPct val="100000"/>
                </a:lnSpc>
              </a:pPr>
              <a:t>4</a:t>
            </a:fld>
            <a:endParaRPr lang="en-US" altLang="en-US" sz="1800">
              <a:solidFill>
                <a:srgbClr val="5C6A7D"/>
              </a:solidFill>
            </a:endParaRPr>
          </a:p>
        </p:txBody>
      </p:sp>
      <p:sp>
        <p:nvSpPr>
          <p:cNvPr id="498693" name="Rectangle 3"/>
          <p:cNvSpPr>
            <a:spLocks/>
          </p:cNvSpPr>
          <p:nvPr/>
        </p:nvSpPr>
        <p:spPr bwMode="auto">
          <a:xfrm>
            <a:off x="8867775" y="9398000"/>
            <a:ext cx="4033838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rgbClr val="5F6B6D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2010 - 2015; All Rights</a:t>
            </a:r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 Reserved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73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fld id="{A934BF6E-FD4A-494C-9E43-02FE0050637B}" type="slidenum">
              <a:rPr lang="en-US" altLang="en-US" sz="1800">
                <a:solidFill>
                  <a:srgbClr val="5C6A7D"/>
                </a:solidFill>
              </a:rPr>
              <a:pPr eaLnBrk="1" hangingPunct="1"/>
              <a:t>5</a:t>
            </a:fld>
            <a:endParaRPr lang="en-US" altLang="en-US" sz="1800">
              <a:solidFill>
                <a:srgbClr val="5C6A7D"/>
              </a:solidFill>
            </a:endParaRPr>
          </a:p>
        </p:txBody>
      </p:sp>
      <p:sp>
        <p:nvSpPr>
          <p:cNvPr id="500739" name="Rectangle 1"/>
          <p:cNvSpPr>
            <a:spLocks/>
          </p:cNvSpPr>
          <p:nvPr/>
        </p:nvSpPr>
        <p:spPr bwMode="auto">
          <a:xfrm>
            <a:off x="1193800" y="1790700"/>
            <a:ext cx="10617200" cy="615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r>
              <a:rPr lang="en-US" altLang="en-US" sz="40000" b="1">
                <a:solidFill>
                  <a:srgbClr val="180077"/>
                </a:solidFill>
                <a:latin typeface="Helvetica Neue" pitchFamily="-102" charset="0"/>
                <a:sym typeface="Helvetica Neue" pitchFamily="-102" charset="0"/>
              </a:rPr>
              <a:t>PPP</a:t>
            </a:r>
          </a:p>
        </p:txBody>
      </p:sp>
      <p:pic>
        <p:nvPicPr>
          <p:cNvPr id="50074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900" y="9220200"/>
            <a:ext cx="6527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78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fld id="{1AB03BE1-2C0C-4046-BBC7-99C18113FF87}" type="slidenum">
              <a:rPr lang="en-US" altLang="en-US" sz="1800">
                <a:solidFill>
                  <a:srgbClr val="5C6A7D"/>
                </a:solidFill>
              </a:rPr>
              <a:pPr eaLnBrk="1" hangingPunct="1"/>
              <a:t>6</a:t>
            </a:fld>
            <a:endParaRPr lang="en-US" altLang="en-US" sz="1800">
              <a:solidFill>
                <a:srgbClr val="5C6A7D"/>
              </a:solidFill>
            </a:endParaRPr>
          </a:p>
        </p:txBody>
      </p:sp>
      <p:pic>
        <p:nvPicPr>
          <p:cNvPr id="50278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7" r="5507"/>
          <a:stretch>
            <a:fillRect/>
          </a:stretch>
        </p:blipFill>
        <p:spPr bwMode="auto">
          <a:xfrm>
            <a:off x="0" y="0"/>
            <a:ext cx="13004800" cy="975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2788" name="Text Box 2"/>
          <p:cNvSpPr txBox="1">
            <a:spLocks noChangeArrowheads="1"/>
          </p:cNvSpPr>
          <p:nvPr/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ctr" eaLnBrk="1" hangingPunct="1">
              <a:lnSpc>
                <a:spcPct val="100000"/>
              </a:lnSpc>
            </a:pPr>
            <a:fld id="{FCD9A293-1CD5-474E-AFED-F5C71336ECD5}" type="slidenum">
              <a:rPr lang="en-US" altLang="en-US" sz="1800">
                <a:solidFill>
                  <a:srgbClr val="5C6A7D"/>
                </a:solidFill>
              </a:rPr>
              <a:pPr algn="ctr" eaLnBrk="1" hangingPunct="1">
                <a:lnSpc>
                  <a:spcPct val="100000"/>
                </a:lnSpc>
              </a:pPr>
              <a:t>6</a:t>
            </a:fld>
            <a:endParaRPr lang="en-US" altLang="en-US" sz="1800">
              <a:solidFill>
                <a:srgbClr val="5C6A7D"/>
              </a:solidFill>
            </a:endParaRPr>
          </a:p>
        </p:txBody>
      </p:sp>
      <p:sp>
        <p:nvSpPr>
          <p:cNvPr id="502789" name="Rectangle 3"/>
          <p:cNvSpPr>
            <a:spLocks/>
          </p:cNvSpPr>
          <p:nvPr/>
        </p:nvSpPr>
        <p:spPr bwMode="auto">
          <a:xfrm>
            <a:off x="8867775" y="9398000"/>
            <a:ext cx="4033838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rgbClr val="5F6B6D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2010 - 2015; All </a:t>
            </a:r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Rights Reserved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83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fld id="{7F1D8859-D2F8-41FB-936B-9EF169F664FE}" type="slidenum">
              <a:rPr lang="en-US" altLang="en-US" sz="1800">
                <a:solidFill>
                  <a:srgbClr val="5C6A7D"/>
                </a:solidFill>
              </a:rPr>
              <a:pPr eaLnBrk="1" hangingPunct="1"/>
              <a:t>7</a:t>
            </a:fld>
            <a:endParaRPr lang="en-US" altLang="en-US" sz="1800">
              <a:solidFill>
                <a:srgbClr val="5C6A7D"/>
              </a:solidFill>
            </a:endParaRPr>
          </a:p>
        </p:txBody>
      </p:sp>
      <p:pic>
        <p:nvPicPr>
          <p:cNvPr id="50483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1" r="5626"/>
          <a:stretch>
            <a:fillRect/>
          </a:stretch>
        </p:blipFill>
        <p:spPr bwMode="auto">
          <a:xfrm>
            <a:off x="0" y="0"/>
            <a:ext cx="13004800" cy="975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4836" name="Text Box 2"/>
          <p:cNvSpPr txBox="1">
            <a:spLocks noChangeArrowheads="1"/>
          </p:cNvSpPr>
          <p:nvPr/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ctr" eaLnBrk="1" hangingPunct="1">
              <a:lnSpc>
                <a:spcPct val="100000"/>
              </a:lnSpc>
            </a:pPr>
            <a:fld id="{312EEECD-560F-49C0-B7DD-E02FE2B78E50}" type="slidenum">
              <a:rPr lang="en-US" altLang="en-US" sz="1800">
                <a:solidFill>
                  <a:srgbClr val="5C6A7D"/>
                </a:solidFill>
              </a:rPr>
              <a:pPr algn="ctr" eaLnBrk="1" hangingPunct="1">
                <a:lnSpc>
                  <a:spcPct val="100000"/>
                </a:lnSpc>
              </a:pPr>
              <a:t>7</a:t>
            </a:fld>
            <a:endParaRPr lang="en-US" altLang="en-US" sz="1800">
              <a:solidFill>
                <a:srgbClr val="5C6A7D"/>
              </a:solidFill>
            </a:endParaRPr>
          </a:p>
        </p:txBody>
      </p:sp>
      <p:sp>
        <p:nvSpPr>
          <p:cNvPr id="504837" name="Rectangle 3"/>
          <p:cNvSpPr>
            <a:spLocks/>
          </p:cNvSpPr>
          <p:nvPr/>
        </p:nvSpPr>
        <p:spPr bwMode="auto">
          <a:xfrm>
            <a:off x="8867775" y="9398000"/>
            <a:ext cx="4033838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rgbClr val="5F6B6D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2010 - 2015; All </a:t>
            </a:r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Rights Reserved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fld id="{227C9A41-59C0-43D1-A228-F6F9EE7284BC}" type="slidenum">
              <a:rPr lang="en-US" altLang="en-US" sz="1800">
                <a:solidFill>
                  <a:srgbClr val="5C6A7D"/>
                </a:solidFill>
              </a:rPr>
              <a:pPr eaLnBrk="1" hangingPunct="1"/>
              <a:t>8</a:t>
            </a:fld>
            <a:endParaRPr lang="en-US" altLang="en-US" sz="1800">
              <a:solidFill>
                <a:srgbClr val="5C6A7D"/>
              </a:solidFill>
            </a:endParaRPr>
          </a:p>
        </p:txBody>
      </p:sp>
      <p:pic>
        <p:nvPicPr>
          <p:cNvPr id="50688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1" r="16754"/>
          <a:stretch>
            <a:fillRect/>
          </a:stretch>
        </p:blipFill>
        <p:spPr bwMode="auto">
          <a:xfrm>
            <a:off x="0" y="0"/>
            <a:ext cx="13004800" cy="975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6884" name="Text Box 2"/>
          <p:cNvSpPr txBox="1">
            <a:spLocks noChangeArrowheads="1"/>
          </p:cNvSpPr>
          <p:nvPr/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ctr" eaLnBrk="1" hangingPunct="1">
              <a:lnSpc>
                <a:spcPct val="100000"/>
              </a:lnSpc>
            </a:pPr>
            <a:fld id="{13175365-3D82-4AC4-8BAD-3AB9252E9E39}" type="slidenum">
              <a:rPr lang="en-US" altLang="en-US" sz="1800">
                <a:solidFill>
                  <a:srgbClr val="5C6A7D"/>
                </a:solidFill>
              </a:rPr>
              <a:pPr algn="ctr" eaLnBrk="1" hangingPunct="1">
                <a:lnSpc>
                  <a:spcPct val="100000"/>
                </a:lnSpc>
              </a:pPr>
              <a:t>8</a:t>
            </a:fld>
            <a:endParaRPr lang="en-US" altLang="en-US" sz="1800">
              <a:solidFill>
                <a:srgbClr val="5C6A7D"/>
              </a:solidFill>
            </a:endParaRPr>
          </a:p>
        </p:txBody>
      </p:sp>
      <p:sp>
        <p:nvSpPr>
          <p:cNvPr id="506885" name="Rectangle 3"/>
          <p:cNvSpPr>
            <a:spLocks/>
          </p:cNvSpPr>
          <p:nvPr/>
        </p:nvSpPr>
        <p:spPr bwMode="auto">
          <a:xfrm>
            <a:off x="8867775" y="9398000"/>
            <a:ext cx="4033838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rgbClr val="FFFFFF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2010 - 2015; All Rights Reserved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93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eaLnBrk="1" hangingPunct="1"/>
            <a:fld id="{50060A14-4530-41BA-8968-775DAEB82F03}" type="slidenum">
              <a:rPr lang="en-US" altLang="en-US" sz="1800">
                <a:solidFill>
                  <a:srgbClr val="5C6A7D"/>
                </a:solidFill>
              </a:rPr>
              <a:pPr eaLnBrk="1" hangingPunct="1"/>
              <a:t>9</a:t>
            </a:fld>
            <a:endParaRPr lang="en-US" altLang="en-US" sz="1800">
              <a:solidFill>
                <a:srgbClr val="5C6A7D"/>
              </a:solidFill>
            </a:endParaRPr>
          </a:p>
        </p:txBody>
      </p:sp>
      <p:pic>
        <p:nvPicPr>
          <p:cNvPr id="50893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9" r="5429" b="12383"/>
          <a:stretch>
            <a:fillRect/>
          </a:stretch>
        </p:blipFill>
        <p:spPr bwMode="auto">
          <a:xfrm>
            <a:off x="0" y="889000"/>
            <a:ext cx="13004800" cy="934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8932" name="Text Box 2"/>
          <p:cNvSpPr txBox="1">
            <a:spLocks noChangeArrowheads="1"/>
          </p:cNvSpPr>
          <p:nvPr/>
        </p:nvSpPr>
        <p:spPr bwMode="auto">
          <a:xfrm>
            <a:off x="127000" y="9385300"/>
            <a:ext cx="2667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ctr" eaLnBrk="1" hangingPunct="1">
              <a:lnSpc>
                <a:spcPct val="100000"/>
              </a:lnSpc>
            </a:pPr>
            <a:fld id="{649CFBED-586F-4B76-9BE9-64AED20C7BD1}" type="slidenum">
              <a:rPr lang="en-US" altLang="en-US" sz="1800">
                <a:solidFill>
                  <a:srgbClr val="5C6A7D"/>
                </a:solidFill>
              </a:rPr>
              <a:pPr algn="ctr" eaLnBrk="1" hangingPunct="1">
                <a:lnSpc>
                  <a:spcPct val="100000"/>
                </a:lnSpc>
              </a:pPr>
              <a:t>9</a:t>
            </a:fld>
            <a:endParaRPr lang="en-US" altLang="en-US" sz="1800">
              <a:solidFill>
                <a:srgbClr val="5C6A7D"/>
              </a:solidFill>
            </a:endParaRPr>
          </a:p>
        </p:txBody>
      </p:sp>
      <p:sp>
        <p:nvSpPr>
          <p:cNvPr id="508933" name="Rectangle 3"/>
          <p:cNvSpPr>
            <a:spLocks/>
          </p:cNvSpPr>
          <p:nvPr/>
        </p:nvSpPr>
        <p:spPr bwMode="auto">
          <a:xfrm>
            <a:off x="8867775" y="9398000"/>
            <a:ext cx="4033838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1pPr>
            <a:lvl2pPr marL="37931725" indent="-37474525"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2pPr>
            <a:lvl3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3pPr>
            <a:lvl4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4pPr>
            <a:lvl5pPr eaLnBrk="0" hangingPunct="0"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5pPr>
            <a:lvl6pPr marL="4572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6pPr>
            <a:lvl7pPr marL="9144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7pPr>
            <a:lvl8pPr marL="1371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8pPr>
            <a:lvl9pPr marL="18288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 sz="2600">
                <a:solidFill>
                  <a:srgbClr val="313A45"/>
                </a:solidFill>
                <a:latin typeface="Helvetica Neue Light" pitchFamily="-102" charset="0"/>
                <a:ea typeface="Heiti SC Light" pitchFamily="-102" charset="-122"/>
                <a:sym typeface="Helvetica Neue Light" pitchFamily="-102" charset="0"/>
              </a:defRPr>
            </a:lvl9pPr>
          </a:lstStyle>
          <a:p>
            <a:pPr algn="r" eaLnBrk="1" hangingPunct="1"/>
            <a:r>
              <a:rPr lang="en-US" altLang="en-US" sz="1000">
                <a:solidFill>
                  <a:srgbClr val="5F6B6D"/>
                </a:solidFill>
                <a:latin typeface="Helvetica Neue" pitchFamily="-102" charset="0"/>
                <a:sym typeface="Helvetica Neue" pitchFamily="-102" charset="0"/>
              </a:rPr>
              <a:t>Copyright © The Mindset Method, 2010 - 2015; All </a:t>
            </a:r>
            <a:r>
              <a:rPr lang="en-US" altLang="en-US" sz="1000">
                <a:solidFill>
                  <a:schemeClr val="tx1"/>
                </a:solidFill>
                <a:latin typeface="Helvetica Neue" pitchFamily="-102" charset="0"/>
                <a:sym typeface="Helvetica Neue" pitchFamily="-102" charset="0"/>
              </a:rPr>
              <a:t>Rights Reserved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Master #32">
  <a:themeElements>
    <a:clrScheme name="">
      <a:dk1>
        <a:srgbClr val="313A45"/>
      </a:dk1>
      <a:lt1>
        <a:srgbClr val="FFFFFF"/>
      </a:lt1>
      <a:dk2>
        <a:srgbClr val="000000"/>
      </a:dk2>
      <a:lt2>
        <a:srgbClr val="808080"/>
      </a:lt2>
      <a:accent1>
        <a:srgbClr val="0C64AC"/>
      </a:accent1>
      <a:accent2>
        <a:srgbClr val="333399"/>
      </a:accent2>
      <a:accent3>
        <a:srgbClr val="FFFFFF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 #32">
      <a:majorFont>
        <a:latin typeface="Calibri"/>
        <a:ea typeface="Heiti SC Light"/>
        <a:cs typeface="Heiti SC Light"/>
      </a:majorFont>
      <a:minorFont>
        <a:latin typeface="Calibri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Master #3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Photo, Title &amp; Bullets - Blue">
  <a:themeElements>
    <a:clrScheme name="">
      <a:dk1>
        <a:srgbClr val="808080"/>
      </a:dk1>
      <a:lt1>
        <a:srgbClr val="313A45"/>
      </a:lt1>
      <a:dk2>
        <a:srgbClr val="180077"/>
      </a:dk2>
      <a:lt2>
        <a:srgbClr val="000000"/>
      </a:lt2>
      <a:accent1>
        <a:srgbClr val="0C64AC"/>
      </a:accent1>
      <a:accent2>
        <a:srgbClr val="333399"/>
      </a:accent2>
      <a:accent3>
        <a:srgbClr val="ABAABD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, Title &amp; Bullets - Blue">
      <a:majorFont>
        <a:latin typeface="Calibri"/>
        <a:ea typeface="Heiti SC Light"/>
        <a:cs typeface="Heiti SC Light"/>
      </a:majorFont>
      <a:minorFont>
        <a:latin typeface="Calibri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Photo, Title &amp; Bullets - Blu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Verical Photo, Title &amp; Bullets - Right">
  <a:themeElements>
    <a:clrScheme name="">
      <a:dk1>
        <a:srgbClr val="313A45"/>
      </a:dk1>
      <a:lt1>
        <a:srgbClr val="FFFFFF"/>
      </a:lt1>
      <a:dk2>
        <a:srgbClr val="000000"/>
      </a:dk2>
      <a:lt2>
        <a:srgbClr val="808080"/>
      </a:lt2>
      <a:accent1>
        <a:srgbClr val="0C64AC"/>
      </a:accent1>
      <a:accent2>
        <a:srgbClr val="333399"/>
      </a:accent2>
      <a:accent3>
        <a:srgbClr val="FFFFFF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Verical Photo, Title &amp; Bullets - Right">
      <a:majorFont>
        <a:latin typeface="Calibri"/>
        <a:ea typeface="Heiti SC Light"/>
        <a:cs typeface="Heiti SC Light"/>
      </a:majorFont>
      <a:minorFont>
        <a:latin typeface="Calibri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Verical Photo, Title &amp; Bullets - Righ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Title, Bullets &amp; Photo - Left">
  <a:themeElements>
    <a:clrScheme name="">
      <a:dk1>
        <a:srgbClr val="313A45"/>
      </a:dk1>
      <a:lt1>
        <a:srgbClr val="FFFFFF"/>
      </a:lt1>
      <a:dk2>
        <a:srgbClr val="000000"/>
      </a:dk2>
      <a:lt2>
        <a:srgbClr val="808080"/>
      </a:lt2>
      <a:accent1>
        <a:srgbClr val="0C64AC"/>
      </a:accent1>
      <a:accent2>
        <a:srgbClr val="333399"/>
      </a:accent2>
      <a:accent3>
        <a:srgbClr val="FFFFFF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, Bullets &amp; Photo - Left">
      <a:majorFont>
        <a:latin typeface="Calibri"/>
        <a:ea typeface="Heiti SC Light"/>
        <a:cs typeface="Heiti SC Light"/>
      </a:majorFont>
      <a:minorFont>
        <a:latin typeface="Calibri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Title, Bullets &amp; Photo - Lef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Title &amp; Photo - Left">
  <a:themeElements>
    <a:clrScheme name="">
      <a:dk1>
        <a:srgbClr val="313A45"/>
      </a:dk1>
      <a:lt1>
        <a:srgbClr val="FFFFFF"/>
      </a:lt1>
      <a:dk2>
        <a:srgbClr val="000000"/>
      </a:dk2>
      <a:lt2>
        <a:srgbClr val="808080"/>
      </a:lt2>
      <a:accent1>
        <a:srgbClr val="0C64AC"/>
      </a:accent1>
      <a:accent2>
        <a:srgbClr val="333399"/>
      </a:accent2>
      <a:accent3>
        <a:srgbClr val="FFFFFF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Photo - Left">
      <a:majorFont>
        <a:latin typeface="Helvetica Neue UltraLight"/>
        <a:ea typeface="Heiti SC Light"/>
        <a:cs typeface="Heiti SC Light"/>
      </a:majorFont>
      <a:minorFont>
        <a:latin typeface="Calibri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Title &amp; Photo - Lef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Title &amp; Photo">
  <a:themeElements>
    <a:clrScheme name="">
      <a:dk1>
        <a:srgbClr val="313A45"/>
      </a:dk1>
      <a:lt1>
        <a:srgbClr val="FFFFFF"/>
      </a:lt1>
      <a:dk2>
        <a:srgbClr val="000000"/>
      </a:dk2>
      <a:lt2>
        <a:srgbClr val="808080"/>
      </a:lt2>
      <a:accent1>
        <a:srgbClr val="0C64AC"/>
      </a:accent1>
      <a:accent2>
        <a:srgbClr val="333399"/>
      </a:accent2>
      <a:accent3>
        <a:srgbClr val="FFFFFF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Photo">
      <a:majorFont>
        <a:latin typeface="Calibri"/>
        <a:ea typeface="Heiti SC Light"/>
        <a:cs typeface="Heiti SC Light"/>
      </a:majorFont>
      <a:minorFont>
        <a:latin typeface="Helvetica Neue Light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Title &amp; Ph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Bullets &amp; Title">
  <a:themeElements>
    <a:clrScheme name="">
      <a:dk1>
        <a:srgbClr val="313A45"/>
      </a:dk1>
      <a:lt1>
        <a:srgbClr val="FFFFFF"/>
      </a:lt1>
      <a:dk2>
        <a:srgbClr val="000000"/>
      </a:dk2>
      <a:lt2>
        <a:srgbClr val="808080"/>
      </a:lt2>
      <a:accent1>
        <a:srgbClr val="0C64AC"/>
      </a:accent1>
      <a:accent2>
        <a:srgbClr val="333399"/>
      </a:accent2>
      <a:accent3>
        <a:srgbClr val="FFFFFF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Bullets &amp; Title">
      <a:majorFont>
        <a:latin typeface="Calibri"/>
        <a:ea typeface="Heiti SC Light"/>
        <a:cs typeface="Heiti SC Light"/>
      </a:majorFont>
      <a:minorFont>
        <a:latin typeface="Calibri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Bullets &amp; 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Large Photo &amp; Title">
  <a:themeElements>
    <a:clrScheme name="">
      <a:dk1>
        <a:srgbClr val="313A45"/>
      </a:dk1>
      <a:lt1>
        <a:srgbClr val="FFFFFF"/>
      </a:lt1>
      <a:dk2>
        <a:srgbClr val="000000"/>
      </a:dk2>
      <a:lt2>
        <a:srgbClr val="808080"/>
      </a:lt2>
      <a:accent1>
        <a:srgbClr val="0C64AC"/>
      </a:accent1>
      <a:accent2>
        <a:srgbClr val="333399"/>
      </a:accent2>
      <a:accent3>
        <a:srgbClr val="FFFFFF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ge Photo &amp; Title">
      <a:majorFont>
        <a:latin typeface="Calibri"/>
        <a:ea typeface="Heiti SC Light"/>
        <a:cs typeface="Heiti SC Light"/>
      </a:majorFont>
      <a:minorFont>
        <a:latin typeface="Helvetica Neue Light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Large Photo &amp; 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2 Photos &amp; Bullets">
  <a:themeElements>
    <a:clrScheme name="">
      <a:dk1>
        <a:srgbClr val="313A45"/>
      </a:dk1>
      <a:lt1>
        <a:srgbClr val="FFFFFF"/>
      </a:lt1>
      <a:dk2>
        <a:srgbClr val="000000"/>
      </a:dk2>
      <a:lt2>
        <a:srgbClr val="808080"/>
      </a:lt2>
      <a:accent1>
        <a:srgbClr val="0C64AC"/>
      </a:accent1>
      <a:accent2>
        <a:srgbClr val="333399"/>
      </a:accent2>
      <a:accent3>
        <a:srgbClr val="FFFFFF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2 Photos &amp; Bullets">
      <a:majorFont>
        <a:latin typeface="Helvetica Neue UltraLight"/>
        <a:ea typeface="Heiti SC Light"/>
        <a:cs typeface="Heiti SC Light"/>
      </a:majorFont>
      <a:minorFont>
        <a:latin typeface="Calibri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2 Photos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3 Photos &amp; Bullets">
  <a:themeElements>
    <a:clrScheme name="">
      <a:dk1>
        <a:srgbClr val="313A45"/>
      </a:dk1>
      <a:lt1>
        <a:srgbClr val="FFFFFF"/>
      </a:lt1>
      <a:dk2>
        <a:srgbClr val="000000"/>
      </a:dk2>
      <a:lt2>
        <a:srgbClr val="808080"/>
      </a:lt2>
      <a:accent1>
        <a:srgbClr val="0C64AC"/>
      </a:accent1>
      <a:accent2>
        <a:srgbClr val="333399"/>
      </a:accent2>
      <a:accent3>
        <a:srgbClr val="FFFFFF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3 Photos &amp; Bullets">
      <a:majorFont>
        <a:latin typeface="Helvetica Neue UltraLight"/>
        <a:ea typeface="Heiti SC Light"/>
        <a:cs typeface="Heiti SC Light"/>
      </a:majorFont>
      <a:minorFont>
        <a:latin typeface="Calibri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3 Photos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2 Photos &amp; Title">
  <a:themeElements>
    <a:clrScheme name="">
      <a:dk1>
        <a:srgbClr val="313A45"/>
      </a:dk1>
      <a:lt1>
        <a:srgbClr val="FFFFFF"/>
      </a:lt1>
      <a:dk2>
        <a:srgbClr val="000000"/>
      </a:dk2>
      <a:lt2>
        <a:srgbClr val="808080"/>
      </a:lt2>
      <a:accent1>
        <a:srgbClr val="0C64AC"/>
      </a:accent1>
      <a:accent2>
        <a:srgbClr val="333399"/>
      </a:accent2>
      <a:accent3>
        <a:srgbClr val="FFFFFF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2 Photos &amp; Title">
      <a:majorFont>
        <a:latin typeface="Calibri"/>
        <a:ea typeface="Heiti SC Light"/>
        <a:cs typeface="Heiti SC Light"/>
      </a:majorFont>
      <a:minorFont>
        <a:latin typeface="Helvetica Neue Light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2 Photos &amp; 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ge Photo">
  <a:themeElements>
    <a:clrScheme name="">
      <a:dk1>
        <a:srgbClr val="313A45"/>
      </a:dk1>
      <a:lt1>
        <a:srgbClr val="FFFFFF"/>
      </a:lt1>
      <a:dk2>
        <a:srgbClr val="000000"/>
      </a:dk2>
      <a:lt2>
        <a:srgbClr val="808080"/>
      </a:lt2>
      <a:accent1>
        <a:srgbClr val="0C64AC"/>
      </a:accent1>
      <a:accent2>
        <a:srgbClr val="333399"/>
      </a:accent2>
      <a:accent3>
        <a:srgbClr val="FFFFFF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ge Photo">
      <a:majorFont>
        <a:latin typeface="Helvetica Neue UltraLight"/>
        <a:ea typeface="Heiti SC Light"/>
        <a:cs typeface="Heiti SC Light"/>
      </a:majorFont>
      <a:minorFont>
        <a:latin typeface="Helvetica Neue Light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Large Ph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3 Photos &amp; Title">
  <a:themeElements>
    <a:clrScheme name="">
      <a:dk1>
        <a:srgbClr val="313A45"/>
      </a:dk1>
      <a:lt1>
        <a:srgbClr val="FFFFFF"/>
      </a:lt1>
      <a:dk2>
        <a:srgbClr val="000000"/>
      </a:dk2>
      <a:lt2>
        <a:srgbClr val="808080"/>
      </a:lt2>
      <a:accent1>
        <a:srgbClr val="0C64AC"/>
      </a:accent1>
      <a:accent2>
        <a:srgbClr val="333399"/>
      </a:accent2>
      <a:accent3>
        <a:srgbClr val="FFFFFF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3 Photos &amp; Title">
      <a:majorFont>
        <a:latin typeface="Calibri"/>
        <a:ea typeface="Heiti SC Light"/>
        <a:cs typeface="Heiti SC Light"/>
      </a:majorFont>
      <a:minorFont>
        <a:latin typeface="Helvetica Neue Light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3 Photos &amp; 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Bullets, 2 Photos - Right">
  <a:themeElements>
    <a:clrScheme name="">
      <a:dk1>
        <a:srgbClr val="313A45"/>
      </a:dk1>
      <a:lt1>
        <a:srgbClr val="FFFFFF"/>
      </a:lt1>
      <a:dk2>
        <a:srgbClr val="000000"/>
      </a:dk2>
      <a:lt2>
        <a:srgbClr val="808080"/>
      </a:lt2>
      <a:accent1>
        <a:srgbClr val="0C64AC"/>
      </a:accent1>
      <a:accent2>
        <a:srgbClr val="333399"/>
      </a:accent2>
      <a:accent3>
        <a:srgbClr val="FFFFFF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Bullets, 2 Photos - Right">
      <a:majorFont>
        <a:latin typeface="Helvetica Neue UltraLight"/>
        <a:ea typeface="Heiti SC Light"/>
        <a:cs typeface="Heiti SC Light"/>
      </a:majorFont>
      <a:minorFont>
        <a:latin typeface="Calibri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Bullets, 2 Photos - Righ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Bullets, 2 Photos - Left">
  <a:themeElements>
    <a:clrScheme name="">
      <a:dk1>
        <a:srgbClr val="313A45"/>
      </a:dk1>
      <a:lt1>
        <a:srgbClr val="FFFFFF"/>
      </a:lt1>
      <a:dk2>
        <a:srgbClr val="000000"/>
      </a:dk2>
      <a:lt2>
        <a:srgbClr val="808080"/>
      </a:lt2>
      <a:accent1>
        <a:srgbClr val="0C64AC"/>
      </a:accent1>
      <a:accent2>
        <a:srgbClr val="333399"/>
      </a:accent2>
      <a:accent3>
        <a:srgbClr val="FFFFFF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Bullets, 2 Photos - Left">
      <a:majorFont>
        <a:latin typeface="Helvetica Neue UltraLight"/>
        <a:ea typeface="Heiti SC Light"/>
        <a:cs typeface="Heiti SC Light"/>
      </a:majorFont>
      <a:minorFont>
        <a:latin typeface="Calibri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Bullets, 2 Photos - Lef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Title &amp; Bullets - 2 Column">
  <a:themeElements>
    <a:clrScheme name="">
      <a:dk1>
        <a:srgbClr val="313A45"/>
      </a:dk1>
      <a:lt1>
        <a:srgbClr val="FFFFFF"/>
      </a:lt1>
      <a:dk2>
        <a:srgbClr val="000000"/>
      </a:dk2>
      <a:lt2>
        <a:srgbClr val="808080"/>
      </a:lt2>
      <a:accent1>
        <a:srgbClr val="0C64AC"/>
      </a:accent1>
      <a:accent2>
        <a:srgbClr val="333399"/>
      </a:accent2>
      <a:accent3>
        <a:srgbClr val="FFFFFF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2 Column">
      <a:majorFont>
        <a:latin typeface="Calibri"/>
        <a:ea typeface="Heiti SC Light"/>
        <a:cs typeface="Heiti SC Light"/>
      </a:majorFont>
      <a:minorFont>
        <a:latin typeface="Calibri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Title &amp; Bullets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Blank">
  <a:themeElements>
    <a:clrScheme name="">
      <a:dk1>
        <a:srgbClr val="313A45"/>
      </a:dk1>
      <a:lt1>
        <a:srgbClr val="FFFFFF"/>
      </a:lt1>
      <a:dk2>
        <a:srgbClr val="000000"/>
      </a:dk2>
      <a:lt2>
        <a:srgbClr val="808080"/>
      </a:lt2>
      <a:accent1>
        <a:srgbClr val="0C64AC"/>
      </a:accent1>
      <a:accent2>
        <a:srgbClr val="333399"/>
      </a:accent2>
      <a:accent3>
        <a:srgbClr val="FFFFFF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Helvetica Neue UltraLight"/>
        <a:ea typeface="Heiti SC Light"/>
        <a:cs typeface="Heiti SC Light"/>
      </a:majorFont>
      <a:minorFont>
        <a:latin typeface="Helvetica Neue Light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Logo, Title - Top">
  <a:themeElements>
    <a:clrScheme name="">
      <a:dk1>
        <a:srgbClr val="313A45"/>
      </a:dk1>
      <a:lt1>
        <a:srgbClr val="FFFFFF"/>
      </a:lt1>
      <a:dk2>
        <a:srgbClr val="000000"/>
      </a:dk2>
      <a:lt2>
        <a:srgbClr val="808080"/>
      </a:lt2>
      <a:accent1>
        <a:srgbClr val="0C64AC"/>
      </a:accent1>
      <a:accent2>
        <a:srgbClr val="333399"/>
      </a:accent2>
      <a:accent3>
        <a:srgbClr val="FFFFFF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Logo, Title - Top">
      <a:majorFont>
        <a:latin typeface="Calibri"/>
        <a:ea typeface="Heiti SC Light"/>
        <a:cs typeface="Heiti SC Light"/>
      </a:majorFont>
      <a:minorFont>
        <a:latin typeface="Helvetica Neue Light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Logo, Title - To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Title - Top">
  <a:themeElements>
    <a:clrScheme name="">
      <a:dk1>
        <a:srgbClr val="313A45"/>
      </a:dk1>
      <a:lt1>
        <a:srgbClr val="FFFFFF"/>
      </a:lt1>
      <a:dk2>
        <a:srgbClr val="000000"/>
      </a:dk2>
      <a:lt2>
        <a:srgbClr val="808080"/>
      </a:lt2>
      <a:accent1>
        <a:srgbClr val="0C64AC"/>
      </a:accent1>
      <a:accent2>
        <a:srgbClr val="333399"/>
      </a:accent2>
      <a:accent3>
        <a:srgbClr val="FFFFFF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Top">
      <a:majorFont>
        <a:latin typeface="Calibri"/>
        <a:ea typeface="Heiti SC Light"/>
        <a:cs typeface="Heiti SC Light"/>
      </a:majorFont>
      <a:minorFont>
        <a:latin typeface="Helvetica Neue Light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Title - To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Bullets">
  <a:themeElements>
    <a:clrScheme name="">
      <a:dk1>
        <a:srgbClr val="313A45"/>
      </a:dk1>
      <a:lt1>
        <a:srgbClr val="FFFFFF"/>
      </a:lt1>
      <a:dk2>
        <a:srgbClr val="000000"/>
      </a:dk2>
      <a:lt2>
        <a:srgbClr val="808080"/>
      </a:lt2>
      <a:accent1>
        <a:srgbClr val="0C64AC"/>
      </a:accent1>
      <a:accent2>
        <a:srgbClr val="333399"/>
      </a:accent2>
      <a:accent3>
        <a:srgbClr val="FFFFFF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Bullets">
      <a:majorFont>
        <a:latin typeface="Helvetica Neue UltraLight"/>
        <a:ea typeface="Heiti SC Light"/>
        <a:cs typeface="Heiti SC Light"/>
      </a:majorFont>
      <a:minorFont>
        <a:latin typeface="Calibri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Bullets, Blue Background - 2 Column">
  <a:themeElements>
    <a:clrScheme name="">
      <a:dk1>
        <a:srgbClr val="808080"/>
      </a:dk1>
      <a:lt1>
        <a:srgbClr val="313A45"/>
      </a:lt1>
      <a:dk2>
        <a:srgbClr val="180077"/>
      </a:dk2>
      <a:lt2>
        <a:srgbClr val="000000"/>
      </a:lt2>
      <a:accent1>
        <a:srgbClr val="0C64AC"/>
      </a:accent1>
      <a:accent2>
        <a:srgbClr val="333399"/>
      </a:accent2>
      <a:accent3>
        <a:srgbClr val="ABAABD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Bullets, Blue Background - 2 Column">
      <a:majorFont>
        <a:latin typeface="Helvetica Neue UltraLight"/>
        <a:ea typeface="Heiti SC Light"/>
        <a:cs typeface="Heiti SC Light"/>
      </a:majorFont>
      <a:minorFont>
        <a:latin typeface="Calibri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Bullets, Blue Background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9.xml><?xml version="1.0" encoding="utf-8"?>
<a:theme xmlns:a="http://schemas.openxmlformats.org/drawingml/2006/main" name="Bullets, Blue Background">
  <a:themeElements>
    <a:clrScheme name="">
      <a:dk1>
        <a:srgbClr val="808080"/>
      </a:dk1>
      <a:lt1>
        <a:srgbClr val="313A45"/>
      </a:lt1>
      <a:dk2>
        <a:srgbClr val="180077"/>
      </a:dk2>
      <a:lt2>
        <a:srgbClr val="000000"/>
      </a:lt2>
      <a:accent1>
        <a:srgbClr val="0C64AC"/>
      </a:accent1>
      <a:accent2>
        <a:srgbClr val="333399"/>
      </a:accent2>
      <a:accent3>
        <a:srgbClr val="ABAABD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Bullets, Blue Background">
      <a:majorFont>
        <a:latin typeface="Helvetica Neue UltraLight"/>
        <a:ea typeface="Heiti SC Light"/>
        <a:cs typeface="Heiti SC Light"/>
      </a:majorFont>
      <a:minorFont>
        <a:latin typeface="Calibri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Bullets, Blue Backgroun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itle &amp; Bullets">
  <a:themeElements>
    <a:clrScheme name="">
      <a:dk1>
        <a:srgbClr val="313A45"/>
      </a:dk1>
      <a:lt1>
        <a:srgbClr val="FFFFFF"/>
      </a:lt1>
      <a:dk2>
        <a:srgbClr val="000000"/>
      </a:dk2>
      <a:lt2>
        <a:srgbClr val="808080"/>
      </a:lt2>
      <a:accent1>
        <a:srgbClr val="0C64AC"/>
      </a:accent1>
      <a:accent2>
        <a:srgbClr val="333399"/>
      </a:accent2>
      <a:accent3>
        <a:srgbClr val="FFFFFF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">
      <a:majorFont>
        <a:latin typeface="Calibri"/>
        <a:ea typeface="Heiti SC Light"/>
        <a:cs typeface="Heiti SC Light"/>
      </a:majorFont>
      <a:minorFont>
        <a:latin typeface="Calibri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Title - Bottom">
  <a:themeElements>
    <a:clrScheme name="">
      <a:dk1>
        <a:srgbClr val="313A45"/>
      </a:dk1>
      <a:lt1>
        <a:srgbClr val="FFFFFF"/>
      </a:lt1>
      <a:dk2>
        <a:srgbClr val="000000"/>
      </a:dk2>
      <a:lt2>
        <a:srgbClr val="808080"/>
      </a:lt2>
      <a:accent1>
        <a:srgbClr val="0C64AC"/>
      </a:accent1>
      <a:accent2>
        <a:srgbClr val="333399"/>
      </a:accent2>
      <a:accent3>
        <a:srgbClr val="FFFFFF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Bottom">
      <a:majorFont>
        <a:latin typeface="Calibri"/>
        <a:ea typeface="Heiti SC Light"/>
        <a:cs typeface="Heiti SC Light"/>
      </a:majorFont>
      <a:minorFont>
        <a:latin typeface="Helvetica Neue Light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Title - Botto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1.xml><?xml version="1.0" encoding="utf-8"?>
<a:theme xmlns:a="http://schemas.openxmlformats.org/drawingml/2006/main" name="Logo, Title &amp; Subtitle">
  <a:themeElements>
    <a:clrScheme name="">
      <a:dk1>
        <a:srgbClr val="313A45"/>
      </a:dk1>
      <a:lt1>
        <a:srgbClr val="FFFFFF"/>
      </a:lt1>
      <a:dk2>
        <a:srgbClr val="000000"/>
      </a:dk2>
      <a:lt2>
        <a:srgbClr val="808080"/>
      </a:lt2>
      <a:accent1>
        <a:srgbClr val="0C64AC"/>
      </a:accent1>
      <a:accent2>
        <a:srgbClr val="333399"/>
      </a:accent2>
      <a:accent3>
        <a:srgbClr val="FFFFFF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Logo, Title &amp; Subtitle">
      <a:majorFont>
        <a:latin typeface="Calibri"/>
        <a:ea typeface="Heiti SC Light"/>
        <a:cs typeface="Heiti SC Light"/>
      </a:majorFont>
      <a:minorFont>
        <a:latin typeface="Calibri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Logo, 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2.xml><?xml version="1.0" encoding="utf-8"?>
<a:theme xmlns:a="http://schemas.openxmlformats.org/drawingml/2006/main" name="Logo, Title &amp; Bullets">
  <a:themeElements>
    <a:clrScheme name="">
      <a:dk1>
        <a:srgbClr val="313A45"/>
      </a:dk1>
      <a:lt1>
        <a:srgbClr val="FFFFFF"/>
      </a:lt1>
      <a:dk2>
        <a:srgbClr val="000000"/>
      </a:dk2>
      <a:lt2>
        <a:srgbClr val="808080"/>
      </a:lt2>
      <a:accent1>
        <a:srgbClr val="0C64AC"/>
      </a:accent1>
      <a:accent2>
        <a:srgbClr val="333399"/>
      </a:accent2>
      <a:accent3>
        <a:srgbClr val="FFFFFF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Logo, Title &amp; Bullets">
      <a:majorFont>
        <a:latin typeface="Calibri"/>
        <a:ea typeface="Heiti SC Light"/>
        <a:cs typeface="Heiti SC Light"/>
      </a:majorFont>
      <a:minorFont>
        <a:latin typeface="Calibri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Logo, 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3.xml><?xml version="1.0" encoding="utf-8"?>
<a:theme xmlns:a="http://schemas.openxmlformats.org/drawingml/2006/main" name="Master #33">
  <a:themeElements>
    <a:clrScheme name="">
      <a:dk1>
        <a:srgbClr val="313A45"/>
      </a:dk1>
      <a:lt1>
        <a:srgbClr val="FFFFFF"/>
      </a:lt1>
      <a:dk2>
        <a:srgbClr val="000000"/>
      </a:dk2>
      <a:lt2>
        <a:srgbClr val="808080"/>
      </a:lt2>
      <a:accent1>
        <a:srgbClr val="0C64AC"/>
      </a:accent1>
      <a:accent2>
        <a:srgbClr val="333399"/>
      </a:accent2>
      <a:accent3>
        <a:srgbClr val="FFFFFF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 #33">
      <a:majorFont>
        <a:latin typeface="Calibri"/>
        <a:ea typeface="Heiti SC Light"/>
        <a:cs typeface="Heiti SC Light"/>
      </a:majorFont>
      <a:minorFont>
        <a:latin typeface="Calibri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Master #3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4.xml><?xml version="1.0" encoding="utf-8"?>
<a:theme xmlns:a="http://schemas.openxmlformats.org/drawingml/2006/main" name="Large Photo &amp; Title copy">
  <a:themeElements>
    <a:clrScheme name="">
      <a:dk1>
        <a:srgbClr val="313A45"/>
      </a:dk1>
      <a:lt1>
        <a:srgbClr val="FFFFFF"/>
      </a:lt1>
      <a:dk2>
        <a:srgbClr val="000000"/>
      </a:dk2>
      <a:lt2>
        <a:srgbClr val="808080"/>
      </a:lt2>
      <a:accent1>
        <a:srgbClr val="0C64AC"/>
      </a:accent1>
      <a:accent2>
        <a:srgbClr val="333399"/>
      </a:accent2>
      <a:accent3>
        <a:srgbClr val="FFFFFF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ge Photo &amp; Title copy">
      <a:majorFont>
        <a:latin typeface="Helvetica Neue"/>
        <a:ea typeface="Heiti SC Light"/>
        <a:cs typeface="Heiti SC Light"/>
      </a:majorFont>
      <a:minorFont>
        <a:latin typeface="Helvetica Neue Light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Large Photo &amp; Title cop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5.xml><?xml version="1.0" encoding="utf-8"?>
<a:theme xmlns:a="http://schemas.openxmlformats.org/drawingml/2006/main" name="Title &amp; Photo copy">
  <a:themeElements>
    <a:clrScheme name="">
      <a:dk1>
        <a:srgbClr val="313A45"/>
      </a:dk1>
      <a:lt1>
        <a:srgbClr val="FFFFFF"/>
      </a:lt1>
      <a:dk2>
        <a:srgbClr val="000000"/>
      </a:dk2>
      <a:lt2>
        <a:srgbClr val="808080"/>
      </a:lt2>
      <a:accent1>
        <a:srgbClr val="0C64AC"/>
      </a:accent1>
      <a:accent2>
        <a:srgbClr val="333399"/>
      </a:accent2>
      <a:accent3>
        <a:srgbClr val="FFFFFF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Photo copy">
      <a:majorFont>
        <a:latin typeface="Calibri"/>
        <a:ea typeface="Heiti SC Light"/>
        <a:cs typeface="Heiti SC Light"/>
      </a:majorFont>
      <a:minorFont>
        <a:latin typeface="Helvetica Neue Light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Title &amp; Photo cop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6.xml><?xml version="1.0" encoding="utf-8"?>
<a:theme xmlns:a="http://schemas.openxmlformats.org/drawingml/2006/main" name="Title &amp; Photo - Left copy">
  <a:themeElements>
    <a:clrScheme name="">
      <a:dk1>
        <a:srgbClr val="313A45"/>
      </a:dk1>
      <a:lt1>
        <a:srgbClr val="FFFFFF"/>
      </a:lt1>
      <a:dk2>
        <a:srgbClr val="000000"/>
      </a:dk2>
      <a:lt2>
        <a:srgbClr val="808080"/>
      </a:lt2>
      <a:accent1>
        <a:srgbClr val="0C64AC"/>
      </a:accent1>
      <a:accent2>
        <a:srgbClr val="333399"/>
      </a:accent2>
      <a:accent3>
        <a:srgbClr val="FFFFFF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Photo - Left copy">
      <a:majorFont>
        <a:latin typeface="Helvetica Neue UltraLight"/>
        <a:ea typeface="Heiti SC Light"/>
        <a:cs typeface="Heiti SC Light"/>
      </a:majorFont>
      <a:minorFont>
        <a:latin typeface="Calibri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Title &amp; Photo - Left cop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7.xml><?xml version="1.0" encoding="utf-8"?>
<a:theme xmlns:a="http://schemas.openxmlformats.org/drawingml/2006/main" name="Large Photo copy">
  <a:themeElements>
    <a:clrScheme name="">
      <a:dk1>
        <a:srgbClr val="313A45"/>
      </a:dk1>
      <a:lt1>
        <a:srgbClr val="FFFFFF"/>
      </a:lt1>
      <a:dk2>
        <a:srgbClr val="000000"/>
      </a:dk2>
      <a:lt2>
        <a:srgbClr val="808080"/>
      </a:lt2>
      <a:accent1>
        <a:srgbClr val="0C64AC"/>
      </a:accent1>
      <a:accent2>
        <a:srgbClr val="333399"/>
      </a:accent2>
      <a:accent3>
        <a:srgbClr val="FFFFFF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ge Photo copy">
      <a:majorFont>
        <a:latin typeface="Helvetica Neue UltraLight"/>
        <a:ea typeface="Heiti SC Light"/>
        <a:cs typeface="Heiti SC Light"/>
      </a:majorFont>
      <a:minorFont>
        <a:latin typeface="Helvetica Neue Light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Large Photo cop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8.xml><?xml version="1.0" encoding="utf-8"?>
<a:theme xmlns:a="http://schemas.openxmlformats.org/drawingml/2006/main" name="Title &amp; Photo - Left copy 1">
  <a:themeElements>
    <a:clrScheme name="">
      <a:dk1>
        <a:srgbClr val="313A45"/>
      </a:dk1>
      <a:lt1>
        <a:srgbClr val="FFFFFF"/>
      </a:lt1>
      <a:dk2>
        <a:srgbClr val="000000"/>
      </a:dk2>
      <a:lt2>
        <a:srgbClr val="808080"/>
      </a:lt2>
      <a:accent1>
        <a:srgbClr val="0C64AC"/>
      </a:accent1>
      <a:accent2>
        <a:srgbClr val="333399"/>
      </a:accent2>
      <a:accent3>
        <a:srgbClr val="FFFFFF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Photo - Left copy 1">
      <a:majorFont>
        <a:latin typeface="Helvetica Neue UltraLight"/>
        <a:ea typeface="Heiti SC Light"/>
        <a:cs typeface="Heiti SC Light"/>
      </a:majorFont>
      <a:minorFont>
        <a:latin typeface="Calibri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Title &amp; Photo - Left copy 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9.xml><?xml version="1.0" encoding="utf-8"?>
<a:theme xmlns:a="http://schemas.openxmlformats.org/drawingml/2006/main" name="Large Photo &amp; Title copy 5">
  <a:themeElements>
    <a:clrScheme name="">
      <a:dk1>
        <a:srgbClr val="313A45"/>
      </a:dk1>
      <a:lt1>
        <a:srgbClr val="FFFFFF"/>
      </a:lt1>
      <a:dk2>
        <a:srgbClr val="000000"/>
      </a:dk2>
      <a:lt2>
        <a:srgbClr val="808080"/>
      </a:lt2>
      <a:accent1>
        <a:srgbClr val="0C64AC"/>
      </a:accent1>
      <a:accent2>
        <a:srgbClr val="333399"/>
      </a:accent2>
      <a:accent3>
        <a:srgbClr val="FFFFFF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ge Photo &amp; Title copy 5">
      <a:majorFont>
        <a:latin typeface="Calibri"/>
        <a:ea typeface="Heiti SC Light"/>
        <a:cs typeface="Heiti SC Light"/>
      </a:majorFont>
      <a:minorFont>
        <a:latin typeface="Helvetica Neue Light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Large Photo &amp; Title copy 5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itle, Bullets &amp; Photo">
  <a:themeElements>
    <a:clrScheme name="">
      <a:dk1>
        <a:srgbClr val="313A45"/>
      </a:dk1>
      <a:lt1>
        <a:srgbClr val="FFFFFF"/>
      </a:lt1>
      <a:dk2>
        <a:srgbClr val="000000"/>
      </a:dk2>
      <a:lt2>
        <a:srgbClr val="808080"/>
      </a:lt2>
      <a:accent1>
        <a:srgbClr val="0C64AC"/>
      </a:accent1>
      <a:accent2>
        <a:srgbClr val="333399"/>
      </a:accent2>
      <a:accent3>
        <a:srgbClr val="FFFFFF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, Bullets &amp; Photo">
      <a:majorFont>
        <a:latin typeface="Calibri"/>
        <a:ea typeface="Heiti SC Light"/>
        <a:cs typeface="Heiti SC Light"/>
      </a:majorFont>
      <a:minorFont>
        <a:latin typeface="Calibri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Title, Bullets &amp; Ph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0.xml><?xml version="1.0" encoding="utf-8"?>
<a:theme xmlns:a="http://schemas.openxmlformats.org/drawingml/2006/main" name="Large Photo &amp; Title copy 2">
  <a:themeElements>
    <a:clrScheme name="">
      <a:dk1>
        <a:srgbClr val="313A45"/>
      </a:dk1>
      <a:lt1>
        <a:srgbClr val="FFFFFF"/>
      </a:lt1>
      <a:dk2>
        <a:srgbClr val="000000"/>
      </a:dk2>
      <a:lt2>
        <a:srgbClr val="808080"/>
      </a:lt2>
      <a:accent1>
        <a:srgbClr val="0C64AC"/>
      </a:accent1>
      <a:accent2>
        <a:srgbClr val="333399"/>
      </a:accent2>
      <a:accent3>
        <a:srgbClr val="FFFFFF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ge Photo &amp; Title copy 2">
      <a:majorFont>
        <a:latin typeface="Helvetica Neue"/>
        <a:ea typeface="Heiti SC Light"/>
        <a:cs typeface="Heiti SC Light"/>
      </a:majorFont>
      <a:minorFont>
        <a:latin typeface="Helvetica Neue Light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Large Photo &amp; Title copy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itle, 2 Photos &amp; Bullets - Right">
  <a:themeElements>
    <a:clrScheme name="">
      <a:dk1>
        <a:srgbClr val="313A45"/>
      </a:dk1>
      <a:lt1>
        <a:srgbClr val="FFFFFF"/>
      </a:lt1>
      <a:dk2>
        <a:srgbClr val="000000"/>
      </a:dk2>
      <a:lt2>
        <a:srgbClr val="808080"/>
      </a:lt2>
      <a:accent1>
        <a:srgbClr val="0C64AC"/>
      </a:accent1>
      <a:accent2>
        <a:srgbClr val="333399"/>
      </a:accent2>
      <a:accent3>
        <a:srgbClr val="FFFFFF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, 2 Photos &amp; Bullets - Right">
      <a:majorFont>
        <a:latin typeface="Calibri"/>
        <a:ea typeface="Heiti SC Light"/>
        <a:cs typeface="Heiti SC Light"/>
      </a:majorFont>
      <a:minorFont>
        <a:latin typeface="Calibri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Title, 2 Photos &amp; Bullets - Righ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Title, 2 Photos &amp; Bullets - Left">
  <a:themeElements>
    <a:clrScheme name="">
      <a:dk1>
        <a:srgbClr val="313A45"/>
      </a:dk1>
      <a:lt1>
        <a:srgbClr val="FFFFFF"/>
      </a:lt1>
      <a:dk2>
        <a:srgbClr val="000000"/>
      </a:dk2>
      <a:lt2>
        <a:srgbClr val="808080"/>
      </a:lt2>
      <a:accent1>
        <a:srgbClr val="0C64AC"/>
      </a:accent1>
      <a:accent2>
        <a:srgbClr val="333399"/>
      </a:accent2>
      <a:accent3>
        <a:srgbClr val="FFFFFF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, 2 Photos &amp; Bullets - Left">
      <a:majorFont>
        <a:latin typeface="Calibri"/>
        <a:ea typeface="Heiti SC Light"/>
        <a:cs typeface="Heiti SC Light"/>
      </a:majorFont>
      <a:minorFont>
        <a:latin typeface="Calibri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Title, 2 Photos &amp; Bullets - Lef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Photo, Title &amp; Bullets">
  <a:themeElements>
    <a:clrScheme name="">
      <a:dk1>
        <a:srgbClr val="313A45"/>
      </a:dk1>
      <a:lt1>
        <a:srgbClr val="FFFFFF"/>
      </a:lt1>
      <a:dk2>
        <a:srgbClr val="000000"/>
      </a:dk2>
      <a:lt2>
        <a:srgbClr val="808080"/>
      </a:lt2>
      <a:accent1>
        <a:srgbClr val="0C64AC"/>
      </a:accent1>
      <a:accent2>
        <a:srgbClr val="333399"/>
      </a:accent2>
      <a:accent3>
        <a:srgbClr val="FFFFFF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, Title &amp; Bullets">
      <a:majorFont>
        <a:latin typeface="Calibri"/>
        <a:ea typeface="Heiti SC Light"/>
        <a:cs typeface="Heiti SC Light"/>
      </a:majorFont>
      <a:minorFont>
        <a:latin typeface="Calibri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Photo, 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Photo, Title &amp; Bullets - Top">
  <a:themeElements>
    <a:clrScheme name="">
      <a:dk1>
        <a:srgbClr val="313A45"/>
      </a:dk1>
      <a:lt1>
        <a:srgbClr val="FFFFFF"/>
      </a:lt1>
      <a:dk2>
        <a:srgbClr val="000000"/>
      </a:dk2>
      <a:lt2>
        <a:srgbClr val="808080"/>
      </a:lt2>
      <a:accent1>
        <a:srgbClr val="0C64AC"/>
      </a:accent1>
      <a:accent2>
        <a:srgbClr val="333399"/>
      </a:accent2>
      <a:accent3>
        <a:srgbClr val="FFFFFF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, Title &amp; Bullets - Top">
      <a:majorFont>
        <a:latin typeface="Calibri"/>
        <a:ea typeface="Heiti SC Light"/>
        <a:cs typeface="Heiti SC Light"/>
      </a:majorFont>
      <a:minorFont>
        <a:latin typeface="Calibri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Photo, Title &amp; Bullets - To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Verical Photo, Title &amp; Bullets - Left">
  <a:themeElements>
    <a:clrScheme name="">
      <a:dk1>
        <a:srgbClr val="313A45"/>
      </a:dk1>
      <a:lt1>
        <a:srgbClr val="FFFFFF"/>
      </a:lt1>
      <a:dk2>
        <a:srgbClr val="000000"/>
      </a:dk2>
      <a:lt2>
        <a:srgbClr val="808080"/>
      </a:lt2>
      <a:accent1>
        <a:srgbClr val="0C64AC"/>
      </a:accent1>
      <a:accent2>
        <a:srgbClr val="333399"/>
      </a:accent2>
      <a:accent3>
        <a:srgbClr val="FFFFFF"/>
      </a:accent3>
      <a:accent4>
        <a:srgbClr val="28303A"/>
      </a:accent4>
      <a:accent5>
        <a:srgbClr val="AAB8D2"/>
      </a:accent5>
      <a:accent6>
        <a:srgbClr val="2D2D8A"/>
      </a:accent6>
      <a:hlink>
        <a:srgbClr val="009999"/>
      </a:hlink>
      <a:folHlink>
        <a:srgbClr val="99CC00"/>
      </a:folHlink>
    </a:clrScheme>
    <a:fontScheme name="Verical Photo, Title &amp; Bullets - Left">
      <a:majorFont>
        <a:latin typeface="Calibri"/>
        <a:ea typeface="Heiti SC Light"/>
        <a:cs typeface="Heiti SC Light"/>
      </a:majorFont>
      <a:minorFont>
        <a:latin typeface="Calibri"/>
        <a:ea typeface="Heiti SC Light"/>
        <a:cs typeface="Heiti SC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64AC"/>
        </a:soli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3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>
            <a:ln>
              <a:noFill/>
            </a:ln>
            <a:solidFill>
              <a:srgbClr val="313A45"/>
            </a:solidFill>
            <a:effectLst/>
            <a:latin typeface="Helvetica Neue Light" pitchFamily="-102" charset="0"/>
            <a:ea typeface="Heiti SC Light" pitchFamily="-102" charset="-122"/>
            <a:cs typeface="Heiti SC Light" pitchFamily="-102" charset="-122"/>
            <a:sym typeface="Helvetica Neue Light" pitchFamily="-102" charset="0"/>
          </a:defRPr>
        </a:defPPr>
      </a:lstStyle>
    </a:lnDef>
  </a:objectDefaults>
  <a:extraClrSchemeLst>
    <a:extraClrScheme>
      <a:clrScheme name="Verical Photo, Title &amp; Bullets - Lef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Pages>0</Pages>
  <Words>125</Words>
  <Characters>0</Characters>
  <Application>Microsoft Office PowerPoint</Application>
  <PresentationFormat>Custom</PresentationFormat>
  <Lines>0</Lines>
  <Paragraphs>41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40</vt:i4>
      </vt:variant>
      <vt:variant>
        <vt:lpstr>Slide Titles</vt:lpstr>
      </vt:variant>
      <vt:variant>
        <vt:i4>10</vt:i4>
      </vt:variant>
    </vt:vector>
  </HeadingPairs>
  <TitlesOfParts>
    <vt:vector size="61" baseType="lpstr">
      <vt:lpstr>Helvetica Neue Light</vt:lpstr>
      <vt:lpstr>Heiti SC Light</vt:lpstr>
      <vt:lpstr>Arial</vt:lpstr>
      <vt:lpstr>Calibri</vt:lpstr>
      <vt:lpstr>ＭＳ Ｐゴシック</vt:lpstr>
      <vt:lpstr>Helvetica Neue UltraLight</vt:lpstr>
      <vt:lpstr>Helvetica Neue</vt:lpstr>
      <vt:lpstr>Symbol</vt:lpstr>
      <vt:lpstr>Lucida Grande</vt:lpstr>
      <vt:lpstr>Calibri Bold</vt:lpstr>
      <vt:lpstr>Heiti SC Medium</vt:lpstr>
      <vt:lpstr>Master #32</vt:lpstr>
      <vt:lpstr>Large Photo</vt:lpstr>
      <vt:lpstr>Title &amp; Bullets</vt:lpstr>
      <vt:lpstr>Title, Bullets &amp; Photo</vt:lpstr>
      <vt:lpstr>Title, 2 Photos &amp; Bullets - Right</vt:lpstr>
      <vt:lpstr>Title, 2 Photos &amp; Bullets - Left</vt:lpstr>
      <vt:lpstr>Photo, Title &amp; Bullets</vt:lpstr>
      <vt:lpstr>Photo, Title &amp; Bullets - Top</vt:lpstr>
      <vt:lpstr>Verical Photo, Title &amp; Bullets - Left</vt:lpstr>
      <vt:lpstr>Photo, Title &amp; Bullets - Blue</vt:lpstr>
      <vt:lpstr>Verical Photo, Title &amp; Bullets - Right</vt:lpstr>
      <vt:lpstr>Title, Bullets &amp; Photo - Left</vt:lpstr>
      <vt:lpstr>Title &amp; Photo - Left</vt:lpstr>
      <vt:lpstr>Title &amp; Photo</vt:lpstr>
      <vt:lpstr>Bullets &amp; Title</vt:lpstr>
      <vt:lpstr>Large Photo &amp; Title</vt:lpstr>
      <vt:lpstr>2 Photos &amp; Bullets</vt:lpstr>
      <vt:lpstr>3 Photos &amp; Bullets</vt:lpstr>
      <vt:lpstr>2 Photos &amp; Title</vt:lpstr>
      <vt:lpstr>3 Photos &amp; Title</vt:lpstr>
      <vt:lpstr>Bullets, 2 Photos - Right</vt:lpstr>
      <vt:lpstr>Bullets, 2 Photos - Left</vt:lpstr>
      <vt:lpstr>Title &amp; Bullets - 2 Column</vt:lpstr>
      <vt:lpstr>Blank</vt:lpstr>
      <vt:lpstr>Logo, Title - Top</vt:lpstr>
      <vt:lpstr>Title - Top</vt:lpstr>
      <vt:lpstr>Bullets</vt:lpstr>
      <vt:lpstr>Bullets, Blue Background - 2 Column</vt:lpstr>
      <vt:lpstr>Bullets, Blue Background</vt:lpstr>
      <vt:lpstr>Title - Bottom</vt:lpstr>
      <vt:lpstr>Logo, Title &amp; Subtitle</vt:lpstr>
      <vt:lpstr>Logo, Title &amp; Bullets</vt:lpstr>
      <vt:lpstr>Master #33</vt:lpstr>
      <vt:lpstr>Large Photo &amp; Title copy</vt:lpstr>
      <vt:lpstr>Title &amp; Photo copy</vt:lpstr>
      <vt:lpstr>Title &amp; Photo - Left copy</vt:lpstr>
      <vt:lpstr>Large Photo copy</vt:lpstr>
      <vt:lpstr>Title &amp; Photo - Left copy 1</vt:lpstr>
      <vt:lpstr>Large Photo &amp; Title copy 5</vt:lpstr>
      <vt:lpstr>Large Photo &amp; Title copy 2</vt:lpstr>
      <vt:lpstr> Addressing  the challenges of educating experts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Addressing  the challenges of educating experts</dc:title>
  <dc:creator>Helen Cowen</dc:creator>
  <cp:lastModifiedBy>Helen Cowen</cp:lastModifiedBy>
  <cp:revision>2</cp:revision>
  <dcterms:modified xsi:type="dcterms:W3CDTF">2015-09-17T13:03:59Z</dcterms:modified>
</cp:coreProperties>
</file>