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</p:sldMasterIdLst>
  <p:notesMasterIdLst>
    <p:notesMasterId r:id="rId51"/>
  </p:notesMasterIdLst>
  <p:sldIdLst>
    <p:sldId id="256" r:id="rId41"/>
    <p:sldId id="257" r:id="rId42"/>
    <p:sldId id="266" r:id="rId43"/>
    <p:sldId id="267" r:id="rId44"/>
    <p:sldId id="268" r:id="rId45"/>
    <p:sldId id="269" r:id="rId46"/>
    <p:sldId id="271" r:id="rId47"/>
    <p:sldId id="274" r:id="rId48"/>
    <p:sldId id="272" r:id="rId49"/>
    <p:sldId id="273" r:id="rId50"/>
  </p:sldIdLst>
  <p:sldSz cx="13004800" cy="9753600"/>
  <p:notesSz cx="6858000" cy="9144000"/>
  <p:defaultTextStyle>
    <a:defPPr>
      <a:defRPr lang="en-US"/>
    </a:defPPr>
    <a:lvl1pPr algn="l" rtl="0" fontAlgn="base">
      <a:lnSpc>
        <a:spcPct val="130000"/>
      </a:lnSpc>
      <a:spcBef>
        <a:spcPct val="0"/>
      </a:spcBef>
      <a:spcAft>
        <a:spcPct val="0"/>
      </a:spcAft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1pPr>
    <a:lvl2pPr marL="457200" algn="l" rtl="0" fontAlgn="base">
      <a:lnSpc>
        <a:spcPct val="130000"/>
      </a:lnSpc>
      <a:spcBef>
        <a:spcPct val="0"/>
      </a:spcBef>
      <a:spcAft>
        <a:spcPct val="0"/>
      </a:spcAft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2pPr>
    <a:lvl3pPr marL="914400" algn="l" rtl="0" fontAlgn="base">
      <a:lnSpc>
        <a:spcPct val="130000"/>
      </a:lnSpc>
      <a:spcBef>
        <a:spcPct val="0"/>
      </a:spcBef>
      <a:spcAft>
        <a:spcPct val="0"/>
      </a:spcAft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3pPr>
    <a:lvl4pPr marL="1371600" algn="l" rtl="0" fontAlgn="base">
      <a:lnSpc>
        <a:spcPct val="130000"/>
      </a:lnSpc>
      <a:spcBef>
        <a:spcPct val="0"/>
      </a:spcBef>
      <a:spcAft>
        <a:spcPct val="0"/>
      </a:spcAft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4pPr>
    <a:lvl5pPr marL="1828800" algn="l" rtl="0" fontAlgn="base">
      <a:lnSpc>
        <a:spcPct val="130000"/>
      </a:lnSpc>
      <a:spcBef>
        <a:spcPct val="0"/>
      </a:spcBef>
      <a:spcAft>
        <a:spcPct val="0"/>
      </a:spcAft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5pPr>
    <a:lvl6pPr marL="2286000" algn="l" defTabSz="914400" rtl="0" eaLnBrk="1" latinLnBrk="0" hangingPunct="1"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6pPr>
    <a:lvl7pPr marL="2743200" algn="l" defTabSz="914400" rtl="0" eaLnBrk="1" latinLnBrk="0" hangingPunct="1"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7pPr>
    <a:lvl8pPr marL="3200400" algn="l" defTabSz="914400" rtl="0" eaLnBrk="1" latinLnBrk="0" hangingPunct="1"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8pPr>
    <a:lvl9pPr marL="3657600" algn="l" defTabSz="914400" rtl="0" eaLnBrk="1" latinLnBrk="0" hangingPunct="1">
      <a:defRPr sz="2600" kern="1200">
        <a:solidFill>
          <a:srgbClr val="313A45"/>
        </a:solidFill>
        <a:latin typeface="Helvetica Neue Light" pitchFamily="-102" charset="0"/>
        <a:ea typeface="Heiti SC Light" pitchFamily="-102" charset="-122"/>
        <a:cs typeface="+mn-cs"/>
        <a:sym typeface="Helvetica Neue Light" pitchFamily="-10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1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53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02" charset="0"/>
        <a:ea typeface="ＭＳ Ｐゴシック" pitchFamily="-10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02" charset="0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02" charset="0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02" charset="0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02" charset="0"/>
        <a:ea typeface="ＭＳ Ｐゴシック" pitchFamily="-10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561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Who?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766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Challenge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971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Method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6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Model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381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practical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585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Pragmatic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790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Proven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995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So What?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0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 smtClean="0">
                <a:latin typeface="Lucida Grande" pitchFamily="-102" charset="0"/>
                <a:sym typeface="Lucida Grande" pitchFamily="-102" charset="0"/>
              </a:rPr>
              <a:t>Summary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C8ABE-6A2E-4C0E-8F9F-E81889EF2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083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4D569-87C5-424E-A473-B4CB0C403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861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CB0A0-49ED-4BA0-85F6-CDB3A4ECA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81187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880E9-3182-4BB0-98D0-2762AE76E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5425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4EAB-D4E1-48CD-B257-BC6F0AAE9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494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726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5A59-2241-4843-A923-6274CA340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3216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AAF95-0161-4F31-A499-A9AD7625F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6316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1ABB8-27AE-4F8A-89BE-242F26504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9983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23DDC-71B3-4E48-A4CE-A78244C6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3850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DC432-E783-4E5D-8E3F-5B1C7BB08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55365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F936A-6E45-4321-B7F0-8C743BF95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40723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F68F4-9D62-4C71-B0E0-2C363AEDF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116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0100" y="3657600"/>
            <a:ext cx="1917700" cy="4699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3657600"/>
            <a:ext cx="5600700" cy="4699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3BA86-45F1-4A12-9E07-B2985452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4906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5600" y="508000"/>
            <a:ext cx="1219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0" y="508000"/>
            <a:ext cx="3505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90E41-2B00-4C1D-BFA9-227FCC796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6780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981B-5BE5-44A0-B842-843594E7D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60237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ABE54-FCCB-410D-BBF4-723F7A1BB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374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AB2E1-2326-4A80-B219-245CF8EB5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9803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46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7F3D3-B7A5-474C-8D30-E3EAD16C0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74844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C6164-68CC-47B6-9C3D-69976C200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1656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E4EDF-DFC9-469A-8FEA-D94B4666E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41812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FC2D6-74A7-4B91-81E1-80A904D7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808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4B91-1C4B-44C2-AE42-91063B005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49815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828D0-6ADE-4EDC-B10F-AD0B18E45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891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B81E4-0A53-49D4-9BFD-3985C7302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8072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76B84-BD38-4015-8A38-2B4C7798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3003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7600" y="508000"/>
            <a:ext cx="1219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3505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60B04-D3D4-49F1-9FAC-B2DCF64D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1968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02F32-D02F-486E-B812-6729DA1C6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88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ECD5C-37BC-4F1D-9B34-DD817099D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7815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8548A-E96F-4577-BCCC-1EF7C6375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37310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048000"/>
            <a:ext cx="261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048000"/>
            <a:ext cx="261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B62C8-EA32-4628-8BEF-0BB587B53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8852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0CF8E-11B4-499B-8EFE-0B716D8D2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8267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AC6C7-7817-42DF-B86F-0E2256713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115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769F8-4565-4570-8855-EB56B3283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06541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8F8DD-7FEC-457D-A3D4-6252F71C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326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43D5A-1082-438A-A4FB-75E6476C2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5740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37CB5-7A4B-4DF2-AF13-6F30A024E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1316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1BBB4-209E-40AE-87F8-24DBD4971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9853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6200" y="508000"/>
            <a:ext cx="1346200" cy="772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508000"/>
            <a:ext cx="3886200" cy="772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8128A-2424-4D35-AA96-2F9044F2E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34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A1861-DF29-4BF8-81EC-1AAAD8C84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1543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61345-9295-4B5B-B2C8-FA5DC5962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6812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CFA73-AECA-4CAD-94DB-D8DC86DDE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3978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16000"/>
            <a:ext cx="261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016000"/>
            <a:ext cx="261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DB452-ABD0-458A-9BFE-06561BE45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1225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38B61-69C3-450F-B816-7B84C6906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30238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0FDAA-0849-48A7-9EE2-ADB12D05E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7828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427A-8EB5-4A84-9A56-D9EDD17EA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0417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4D110-A9E6-4C15-BF6F-5F3B14272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11396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0EDCD-AF80-4118-BC47-828F8BBD0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948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9561-C985-481F-8146-FA41304AA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08470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6EEAF-5F4D-4D68-BF18-A8BA171D3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7561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39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39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50A6E-57A1-43C0-AA28-0D6119BD8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5398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518C-31EE-4371-BF7B-A1F30FDA8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0879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5F8F-1CF3-4E63-B755-FB0AC0B87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914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B5E4C-5977-41A5-99EC-ED3E828C9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7127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486E4-5F5B-49FD-9AD6-21CB64771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80015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26A19-1D2B-4535-BD7D-135619792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1470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65C2E-D3D4-4E2B-AA86-05F57BCDC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80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190EE-2B79-463E-8B4C-2515B9D65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4326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6B520-5134-4B57-890F-ADBA8EEE5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8892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3A09-D428-4AFF-B372-A24A2A8EC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6350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2E54F-F1E7-4773-82EC-74F0C6866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97329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E05C1-62AC-4153-BA9B-0F90B9F5F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4818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08000"/>
            <a:ext cx="2925762" cy="8204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08000"/>
            <a:ext cx="8624888" cy="820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F13D3-3EF8-4C32-A5CE-753C2E07D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64782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51502-DBC3-4BD1-BC9F-1A4E74808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39200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8835-B3CC-4159-814A-3EE119C35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5230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EC569-390A-4147-B1C7-C3D828AF5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849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2719E-BF9A-490E-A08C-D2DF83CEB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5905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20A9D-4B23-429D-8D37-81DAC4411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67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42885-40C9-4802-BF4A-E5FE6997E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75647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541B-18E2-4E82-9CA3-5A653321A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05814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D61D1-BECF-493D-8778-0458A569B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0612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0A252-3AF8-4D18-AE7D-61E9BD69B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09904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EF3CC-0994-4271-92E5-6A4A4B3F2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3444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033D-F642-4681-9A0F-387800C07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8424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302FA-5DD4-4685-ADBD-C2C47EDA4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1473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3FF3E-D719-4992-B6E5-50E557D44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5445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B4465-1502-47A0-BC57-9FA918CD6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76516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0F094-C773-4008-9932-A634D073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2894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D8811-77D5-49D6-8C8A-05EF7068F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686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DF1F9-BC25-4A43-8D5B-B358642F9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5211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B3A60-0545-41B2-962A-17FB56C96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24642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88C5B-C92D-4396-9C27-CFEA3257C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47919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1913-BA61-48D5-9132-0C13C142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74724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0402D-C090-425D-A109-37AFC1BBB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0439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11F70-D6B7-42C9-8E02-9943C31E1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0486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B3658-F222-4B87-A221-764BB4463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9064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1557E-45F8-4C1B-8EAC-B6DE56556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2818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D0D1-3B6D-472D-931A-51DC90A17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3707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38B5E-A386-4F7D-B6FA-F7FB8B792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331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69607-7AFE-49F5-A6A7-76DF1C292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634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2FA8D-C1EB-4E23-8419-000AD8479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7453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620000"/>
            <a:ext cx="51562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620000"/>
            <a:ext cx="51562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3CBFA-BF4D-4533-97D7-4FD8AB4E8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33554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E19E3-6775-4785-B246-9029D2426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5547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7B707-E0D2-451F-841A-67910D0ED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7569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3044B-313E-417E-8C24-B2715A4C8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8900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AEADD-AFE7-4320-B086-C045F964F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0639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95D63-762E-4F1F-ADFA-26127839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1525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39039-6922-4BCB-8C7E-5FFF8F941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8942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74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74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FD7B-3646-4BBB-901D-912E6352F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6625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9E7C4-ED21-4EF3-8AA5-940CC5051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8550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BBB63-BE3B-4BF5-9998-C71E14084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9167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37FF1-F662-470F-8907-D3ADC6CA7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53867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2819C-0E39-4657-8F9D-F4241AF59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3650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620000"/>
            <a:ext cx="51562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620000"/>
            <a:ext cx="51562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2EDC3-04AB-454A-9C8C-FACEC7DC0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6780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BADA6-EEB5-4B02-BF94-F3CF8CA3E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781400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06764-FE82-4EF0-897E-49E8F9078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2762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2F55-92D8-4893-8A06-1C5159362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7832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2B2BE-166F-43C8-B8D2-70D40457C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328413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77FCD-5425-4A99-9339-3426A737C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51592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61D5F-2284-4EF0-BAC5-5D5E86347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499401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74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74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8D1A3-14CB-40C3-8CD1-7BD47F516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830771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9950E-9E2F-472B-A022-8FE41E9EA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854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6B141-1738-4EB7-9576-8EF2B6DE5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6070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AC6B6-DA49-407F-8A98-BD7C78477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1525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BED39-720D-4E61-A6A1-BAF246384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7249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FF81B-AD34-4AE2-A81F-B645C0174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4823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3FF48-4497-410C-9422-BE202FA92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3967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D71C2-B924-4ED5-9FA9-DE246E5A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248788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D32E2-7474-4800-B3E8-1BDE9BF2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27607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C5F94-01D5-4FA3-87F7-D0E27564E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22748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1B052-451B-4144-8CE4-E0382CBF4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55718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DBC7C-CF9F-4196-8426-7E054FAD7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203393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2F3CB-5262-459E-BACE-58D97F6A8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8618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43CD3-E697-429C-BA70-1C103E13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011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F551E-EC38-40A2-9EAB-4449A8911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0604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A3BE-1D0C-4E48-8395-E6D8B56E5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2616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6D383-6954-4E18-9928-21E97064B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16989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D03EA-0540-42B5-984D-69AED1D05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73709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11D27-F603-4C6B-8A5F-904F3F729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2888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26D5-D739-4C56-B335-2D9754DE1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8318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78098-740E-461B-9336-7671D8407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6702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DD00E-4D27-4780-B15D-02EF3B177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30779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15504-5014-45DD-BEEF-534439018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3119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C93F8-F8E9-4FBC-AD64-FAB7DE645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056463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C2D07-EDAD-4B19-A0A9-A5739C54A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327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CFA52-8A77-44CC-BBD4-7DEB0CA92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19066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84819-2AA2-4D6B-8B24-3E8878570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4305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55EA4-A3D5-496B-BE99-42181E2E3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1364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2AEFE-0857-4105-9967-64C02EE99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45802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3BA51-361E-489E-B10D-87854D274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76929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000500"/>
            <a:ext cx="5156200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000500"/>
            <a:ext cx="5156200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B7B8F-9CC8-44FD-98E6-9C918CBAE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1950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B1A67-4CB6-4D6E-BD79-29B30FC5B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07458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742B5-E3B6-452B-93BC-2F4A16A5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0189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A5566-782A-41C8-8189-2E131419A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9506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0E15A-5F26-4928-BD7A-94FA014BD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31733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9F53-7165-4DA2-B061-70E197D54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18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F49CB-1133-42FC-AE94-63E5F26AE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55718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88A39-599B-40C5-B5C1-394F8308E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16924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74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74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FF305-C774-44B7-843F-1E02BFC91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13286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1A7C8-B306-48FA-90F8-8B10DC8B2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0603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D1F7A-F4DB-4D57-8C9A-ABB00FAE4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784990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4F424-B0BE-4EDE-A54D-3C3364B73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4529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000500"/>
            <a:ext cx="5156200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000500"/>
            <a:ext cx="5156200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909EF-8A4A-4EFF-BE4C-6CED2D758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3480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2093-8AFE-4BE7-9A63-4BB2D6558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1056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5D598-1B19-4FC0-95DB-78C1BFE35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609942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10028-D10E-492E-B2DE-EFF41514C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9513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B027A-24D4-44A1-AC65-AF30D333F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0392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CEE6-8A89-4D75-AC83-47E246BB8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7234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6EDF4-894A-41DF-A2CB-342636453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871375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50367-5930-480F-BFBD-68672A14E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495687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74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74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A67C0-4AD8-4710-832D-0B39F5292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5885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D7AB6-4C59-47E3-9483-83FF1142B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7486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A43ED-F149-4AEA-9960-A054CEA1D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60611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1E8D3-8EB0-464C-A9BA-E6EE26362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645896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8D482-6D77-4122-B168-F3038560F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27660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D6D06-EC16-4C24-8EFE-40F761ED0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84326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FFCB-7059-4707-9824-CD247DD13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280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F2C23-AA64-479D-B66A-4B996EFE6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5031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B0543-C8A7-4071-A366-6A36CA019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380569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D3171-C0AB-4F3C-8D92-9C0540957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82006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B7073-E7D7-4A0B-A737-7FB7A9EFD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53244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CB4C9-DFFE-484F-86E5-6E0555AC1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9153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75CEE-204D-4874-A4B0-DC17C8358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5413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85ABC-5D3F-4316-A617-0CC4EEE8C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51230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C3CBD-4BF8-4BA6-8812-0EA6506CC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7647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AAC10-2369-4281-9D09-BA0FDBD79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652548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F1010-AC5B-4BE9-8489-C9096DE2F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25816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B9A76-AF58-419B-9B57-439B7BD19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13948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6A9C7-B3BC-4E82-B0C9-8FD7965BE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752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37938-9DA4-4025-85FA-D07574708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194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17353-F739-451C-A0B5-E71337207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96698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D97A5-3DA0-435C-8438-7652438DA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3536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084DB-6684-477B-873D-45AF8E7F9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3061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8A179-783A-49ED-8609-652B96CB7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9597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3AE1-E631-4696-8645-E2CBE00C3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43967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22A8B-B949-47B6-B382-754518E2C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18447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1573E-0CC0-496E-BE50-79624FCA9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81415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C72F1-91D5-42A5-87D3-A3D6B9E1F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8278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DC2A-D3D2-459D-93C9-57201B3E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47196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979EE-683A-433D-BF4C-AAFB54FF0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764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C4A6-FE92-40E8-B2ED-7513FCF6C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0082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40787-5C6A-4F02-A129-D7B64A65B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83761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1445F-2ADD-4019-ADF9-773953B3C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48162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0F1A1-CB99-479B-BB1A-067212FD4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743603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DDAAB-2F85-4781-B963-35099403E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89483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694E2-A7C3-42AF-ABC4-E442F286A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48329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0"/>
            <a:ext cx="2925762" cy="8712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0"/>
            <a:ext cx="8624888" cy="871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1F681-03BB-480B-81AC-22871472B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84932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DCD48-EDA8-45C8-B810-D148C6F4D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33980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81D57-F393-446F-9DBA-3E09E0F71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86913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00308-2CB5-4962-B587-0C528A3C5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89265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EE245-0851-4B9B-9460-34420A8E1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296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5A678-0E10-4D25-886E-0788A3E1E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403849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A9461-5CAB-4674-9D91-A361F7CC3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48840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0314-7451-4D94-B482-78795E491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5041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37C19-4293-4D01-A83B-4AFCF7E02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486016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EF74D-1D6B-484A-8B18-8FB25A8C1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5853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99E42-0A8A-4129-8614-B2E560F6F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70883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E7DBA-AEEF-4EB9-BFC7-263ECBC71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9587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08000"/>
            <a:ext cx="2925762" cy="8204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08000"/>
            <a:ext cx="8624888" cy="820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6830F-3FAF-400D-B671-A27AFD3AF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53877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2738E-7073-4442-8546-94C7DBE7A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4921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92A7F-A44C-462A-98BE-2C212222B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6115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CA60F-E19A-495B-B2B0-F02CBF412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527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65DBD-2E5B-43A4-AD67-506C7D2B8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65471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CD864-21AE-422E-88D4-C55FFD537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47933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57275-09F2-4D18-8BC5-3E37F6E8E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2982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FC76B-C985-48D0-82A9-0D54DC481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9893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D861B-A1CA-4360-B8E0-F7D6D07B7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4935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B26EB-7622-4DF5-9AB4-C9024F861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6301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6D28D-C2E6-4621-A58F-8CD145408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16471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93733-882A-46AE-9382-41BF23052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18243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66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66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D01CE-C964-4826-9283-C91FB3664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00234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05756-8F91-431A-95A1-74F2F8EB9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6356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5BBD6-A007-4D84-9ABF-F44AC6699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8078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F29FD-E165-4191-9AB6-159B35ED9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482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95E89-AEDD-45D7-AE92-2265AE2B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5701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DD27A-0644-4969-8AE6-040B057A1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016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E44CE-5307-47AA-B27E-94CEAFEBF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0806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AD733-1286-46FE-AE3F-EC071D15B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3689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96E9-60CB-48D1-BA82-B6D5FCEBD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67602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B3D7F-7AEA-479D-B62F-CB4404102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86768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345D8-F496-4D28-BC8A-53FCA5CFE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94255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8C505-6409-4D0D-B561-111A6E252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208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F671B-C804-4D70-A9AC-E104A274F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7854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66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66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D0618-1D72-486A-9EBC-210D149FB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60841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8D94-1CFB-43F0-8996-82979F253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853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F63BA-71F8-4EA1-A5FD-B5AC0E8FD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990100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C8F9-FD7E-4A53-A59A-5207D1CC5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0701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56523-EACD-4F08-8E84-E09D2D256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30254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97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C9E06-BC7C-4EA3-835C-8A7240658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1334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C7478-2351-4B39-B142-AB9C71155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176796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FD50C-87AA-444B-AD31-FE097EB77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14201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3D3BF-F050-4051-B00B-E0070BAAA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201260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C642-62A4-4F76-9D43-1E81072F1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05159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E3944-753C-4C17-9186-76667E27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2907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B7032-89D6-4787-B23C-0A89BED30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050122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66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66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FA51C-B954-4C07-8D92-10E4781F3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918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2C5EE-1B68-431A-B180-EE75284F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5901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68E01-CD83-4C9B-8F95-7BC5F5738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35725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19DEC-D310-4E5E-B09F-1D3A023A2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48183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C3C5-211C-42AA-92A8-EAD727684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21121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F1195-7525-4AEF-B5FB-13DCE2138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035183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68344-DF76-4D15-BF8F-8400744B3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807500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99E82-D215-40D0-9E56-CF186AD9F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6957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C7D40-348A-490A-9C94-006ABC74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83747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C58CB-9E71-4E17-89E9-1FEF5040E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26269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6D9D-7EB1-4674-9D51-697860AD8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9490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4F630-3674-4E60-923F-06F719D56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7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56070-819F-40E8-BAC3-FDA7FA1BA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37295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4355B-7E9C-4E2F-8457-757831E12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6284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22616-76FA-44D9-B96F-8923B1AB3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52260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816AB-93B1-4434-BD3C-714EAD948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08223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A523B-F809-4BCD-9023-85DBBA4D1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866430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78486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486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AA7CE-D790-47B9-BD63-10A510E0B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65479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317E9-0717-4859-A64A-E817E9E4F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560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C7EEA-511C-4355-A141-995210240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82355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B0E53-7DDF-4837-A302-D837C616E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5828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1E421-CB80-4C33-ACA4-722FCE37F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829160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F1D5B-E406-45E1-8EE3-58C7EE7D2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5750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EA016-3FB7-4877-8671-F2D849951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75851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A1A16-AD11-4EF2-AE99-2CC0E60C7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72275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0100" y="3657600"/>
            <a:ext cx="1917700" cy="4699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3657600"/>
            <a:ext cx="5600700" cy="4699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3CC49-9737-46CD-916B-C3DDEB92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6479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6E162-58D6-45BA-B6A7-AEEF38700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849923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727E1-4671-4356-BA2C-D39FEC7E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23993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14CA7-5F45-4518-9746-134149D86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90190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48000"/>
            <a:ext cx="515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70316-3682-4AC5-A88B-1C2AA036D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9914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A275D-2238-4B9C-8FB0-64DE6EA85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843892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ACA76-E3B1-46BB-BAAA-2A050F654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876713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FDA8B-69DD-4211-8AD6-7F350E8A0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26793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1EDAB-D9E0-4C1E-8F10-043127813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4732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3B40-F8EA-439C-87F3-6FA3B01A0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268080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E474C-A612-44F3-A899-D4541D6C0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4496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CE3D1-C47B-4678-9D40-512599D08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8011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13129-1E9C-4583-AC9D-694AD7EBC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37919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60CAE-47DD-4DCE-BB73-9C1ABF9AC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5869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32335-C293-4835-ADCF-390B7A130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72348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760A1-7C3A-45CB-871D-06175D96A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43001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72771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2771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E32A2-E17D-4B16-94D9-9B983DB9D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21620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EDC2F-ADB2-43B5-AC2C-FAD84D9D3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50349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4194C-89EE-4A27-A8DE-1DAFFD1D8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83110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FC663-A653-4E55-A62F-99F3662A7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8855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3DF81-C8C3-4576-B829-FF0BA8B8A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6603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884C0-63BB-4EBB-81FA-FC507B14F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25086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5F80E-9F64-473B-B033-3A2021037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473940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4FF1E-AE61-4FA8-B4FD-A071D7C58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48151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0100" y="3086100"/>
            <a:ext cx="1917700" cy="4699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3086100"/>
            <a:ext cx="5600700" cy="4699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39228-B498-4C23-88DB-4FC966DD8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06622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1BC8-7F2C-4E15-8879-650A05CAC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615566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04923-8FA1-4B85-958A-9C9A3BB75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78246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75BA-1F93-42EA-8E25-1E1E75792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6180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89F0E-7277-43BF-9E17-DD5D5F099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90939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C4AA0-238F-41B3-ADCB-4DD708E5B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93715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B5FAB-AD86-4631-B8FD-D69D710B6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6140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048000"/>
            <a:ext cx="261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3048000"/>
            <a:ext cx="261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49FED-063C-4EE3-8AB3-BDAD7AAFB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0955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00FF5-A9E4-4024-85BE-1410258FB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62753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74956-2797-4494-A64D-F6F1629EE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302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A51D1-A9DF-4FB2-8642-AAA08BDE0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747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0E42E-8489-46BE-BDC7-17998240D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790110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FFAFA-347A-4A1E-A097-98F39FFFF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27594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F1032-3D13-4C08-B7A1-13C59279C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326784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2505F-8151-4339-B292-B0B63FE0F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945304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5DA77-A8E4-43E1-8648-947702C43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8668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8DF1-EA7D-4FDE-92B2-E9715FF66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96381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3DFDF-11DE-44F6-8504-B077CA36D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494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FF3AE-68E3-4A32-9F7A-D54DBBE8E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17584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295C4-04C6-40DF-B617-62AC1535A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83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B402-22B8-4BA0-B7B6-B189DC126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8787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E6268-4876-4397-A025-40DC33A02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323825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7204A-AD27-4E6E-834E-6CA217A89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6110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8C30-76D0-49DF-9F8D-7285B653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4357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08000"/>
            <a:ext cx="2925762" cy="8204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08000"/>
            <a:ext cx="8624888" cy="8204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35785-A770-45D5-A98E-58C5B506C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1679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855BE-F6B5-42AD-B340-A74B13980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4114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7A6A2-52E4-4845-9122-67EA42C09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3648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B4DF-6604-4E7E-A98C-DEF4D04D9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69682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16000"/>
            <a:ext cx="14986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8600" y="1016000"/>
            <a:ext cx="14986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9B056-3595-406E-8896-3FF08B0B7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5734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6E9DF-AFD9-40A0-BE83-A95241B3F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85038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6728C-E6DA-44B7-A2E5-8D73C949E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41233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11B6F-50BE-4552-B845-912202CAF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593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AC90F-4BDE-4918-8E87-3EB1CB0F4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36890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EE50-1D69-48D2-BEEF-6BAC549C9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80571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B0392-09F9-4F9C-A610-E22ACBF2C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14957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14AE-BDA6-40AE-9891-FAD4702EB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97513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39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39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561D7-6950-4AE9-B3E0-E5D9410FA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840715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AEDE3-9D88-4F9A-8147-EAA5A9FB9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01823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09887-D8B2-4F95-8F7C-E9C21FC4A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74622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38BD2-318E-407C-AE44-EFBE6882F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001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78486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48600"/>
            <a:ext cx="37592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28F7-792F-484B-B722-6FFD7D56B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6010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5DE31-F20A-4E50-AC32-178633170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6707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95D60-0739-4FA2-B464-58587DD9C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4054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1496B-BE28-4F9B-891C-EA764BA21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0177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7271A-6DDE-411E-9487-55A84198A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52470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BB51E-57C0-4404-A236-CD15F15E4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87537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94D2-AB58-47B2-BC41-9531D894B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87338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F60AA-5113-4F69-AF98-B6B514391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63871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50DDF-1463-4928-9A87-83D64EF71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91910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16E50-8509-4ECF-BF4D-823CA32F0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819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E4868-0BE3-4F95-AEA7-E08623571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029837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7AAD2-6353-4945-8C94-4AD1E5038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897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3AE45-25B8-4E8C-B70D-0F6C41E0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40400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50DCA-C0C7-47D6-966E-CECED3674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35111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16000"/>
            <a:ext cx="261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016000"/>
            <a:ext cx="261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5FD9A-39D9-4E76-89EC-4A1322FCD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8179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6126F-3BD1-45A7-8692-CE5B12383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298079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19849-BFC4-437A-B86E-DB505EFCE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37896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AF97-5982-43F0-911B-F5E80B76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7667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BB03E-3024-4FDA-B214-5AECE1159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8253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F1ADD-2DF9-4229-9D68-7903EDC04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396150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25476-748D-4A43-87A1-B00ACF252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433211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39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39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5790-699B-4903-BBE3-04CC48608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83151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F332-CAF1-4103-A390-3FF2F8816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315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96062-4293-4114-B8B1-98492E9ED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14579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2F27D-8119-49CE-92C6-070396DC8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6881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37835-CBFE-47B2-BDB5-38152038B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21671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252F8-76F0-4261-AE1A-06704ADE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679577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143D7-A38F-40EC-974C-2E4A565BD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76732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0399A-0079-4B3B-AF7C-671AD80DE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23478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A7B9D-BDCA-43A4-938F-3E7816924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85630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F5C0C-ADCE-446E-9EF7-49AEF5407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1489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72CAB-DB14-4FC1-A9A6-EFBA3CC45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98896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DCFC0-AF7C-4677-9185-A1CE0A7E7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03894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EA6E-795C-4E54-9492-B2504444E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141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F70B3-2EBC-431C-B947-47AB9F6C6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963295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AD14B-C723-47B9-B666-3C2AF1E73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5988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83FE4-EF81-4156-AAD1-D9FF4DCDD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24094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82B64-CB80-4755-A8C9-EEA3F5DC0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913170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7A0A8-8269-40A9-95E0-CE0BC77AE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741415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3DE4D-77B7-4EAC-ADED-DD3A6933C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1238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09E24-CCE1-4894-98CB-AAC5B6ABB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50492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34BC6-7FD3-46FA-97E3-925B97860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83829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25376-935A-4DB0-894B-DF53B6472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090061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57A59-24F0-4CD8-8582-FABEF15B6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1889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F63E-16F6-4342-B822-479E3CB2E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791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8600" y="508000"/>
            <a:ext cx="134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388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89B13-8276-422D-A6C6-679EB04B5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69572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42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4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D3680-95B2-4D7B-A290-A734D4179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435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E8F84-1D08-4038-92D7-E7BF7EE5C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4153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8EF48-A3BB-4A62-9DE6-BE42FB88A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6103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B57A-E5FD-4C1A-B741-4AD5B9667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652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048500"/>
            <a:ext cx="5156200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048500"/>
            <a:ext cx="5156200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2418D-A00B-4D85-96F0-59096CCB2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990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09CAE-9A53-4C03-BED7-1229685FE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596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EDD7B-E394-4313-9BAD-31E6F10E2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2415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8D8BC-0D4F-4E9D-A861-A7F3B15BC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9397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73E7F-D302-4DDF-A8EE-0F9EBA7F1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660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B977-A862-42B9-995C-5CD3A4C85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74586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F5F08-26EF-4BAF-A93A-A9408E964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3242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A426-8459-4026-8BDA-68ACF1221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500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8356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8356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CA0B5-8944-4655-9421-DD96DCFDF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9908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9C87C-0723-447A-B006-2F3A46475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066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3C03E-6AD5-4818-BEBD-E4FC16F3E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25056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6CE10-3C03-4C69-8C6C-44F2F248D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8132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048500"/>
            <a:ext cx="5156200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048500"/>
            <a:ext cx="5156200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6443A-7AEF-4171-9225-CA7F87D2E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085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1F83-5B04-44CD-9E6B-C27B78DE2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2501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43407-6743-4689-8EEF-ED37860E3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267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94932-5C3F-46CC-902B-F1609F84D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2754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B0E0E-DEB8-477B-B09A-ABC5AC67A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249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5FA57-7067-4921-95E9-0712FD22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368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20C8-36F5-4C57-90C3-D42755767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0136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57F68-52AB-4354-A6EE-86595387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312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08000"/>
            <a:ext cx="2616200" cy="8356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8000"/>
            <a:ext cx="7696200" cy="8356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8963C-F04F-4DA2-A564-BEE30DDBA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19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B8E1D-A53B-4B0A-87B6-63E734075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9999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BCF3C-D778-48CD-B453-899B0C3B7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0372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705E0-EE9A-46F0-854C-7BE964C0F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288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321F1-6317-4F34-8C37-2D1EE8233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848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0" y="3048000"/>
            <a:ext cx="261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8600" y="3048000"/>
            <a:ext cx="2616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DCBA2-9E12-4BFF-A917-B8AC486B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27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71D24-F9C0-4955-8EA5-6FB4F3E6F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7445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927B4-6B82-4BD5-87CE-F5324678E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2064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6E081-B0BE-4C62-A60E-FC57CF808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8725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2D3EB-4A59-4D27-8FA2-CE26D1F92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7254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B1C99-CC79-4CCA-8CC8-CA0EB4877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2532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8891-27E9-4F9F-B35B-D696F4707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24642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8600" y="508000"/>
            <a:ext cx="1346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0" y="508000"/>
            <a:ext cx="3886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DD22B-A283-42DE-B853-5C033CA54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801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58A16-AB9D-4261-81F7-C0C64BD18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280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88FF-6AF1-4E5A-93E4-D8CD783DC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145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6605-CC53-4371-B1ED-57CA76C03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3530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C29A8-1619-4010-A736-30F6E5108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275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726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3EBBD-EE96-4000-AE98-C730BB409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5113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BFFA2-CEE3-4C71-8B9B-A4806CBC1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3233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C34B7-DFFC-4950-8196-913A7573E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36326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49D3F-2439-41B7-91FE-36C86EDFB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8329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21C3F-6908-4E20-989D-1E7BDDB9C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6597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FD65A-4477-4E00-9762-589CAF0F7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7063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B250A-2452-4628-AC15-9D7F646B4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92972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5600" y="508000"/>
            <a:ext cx="1219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0" y="508000"/>
            <a:ext cx="3505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1AFB3-D985-457D-BF8E-7A0900C27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9127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152E1-4750-4993-8FD6-6FE27E422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71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1BD2-40FE-4982-A1A2-577A8C8CD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4065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148D3-270E-4FF9-9342-D15900B79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3462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F5E38-76AB-4615-9BC8-307CD9D61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139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72600" y="3048000"/>
            <a:ext cx="2362200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62EC7-B7CE-4FCA-9945-CE82AE797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31052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ED07F-2C13-434D-9C27-224C93ED0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0665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D6CA3-C625-4CB8-84C1-3FF9EF8F3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51300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45AF8-D5DB-4B66-B407-76AD4E30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3159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7932C-E63E-4CFB-8A8E-D6016ECE4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333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-10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6F8E8-4808-41E4-83BA-125078752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9856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191E4-8ED7-4737-BF0F-620D2C6AE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9440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5600" y="508000"/>
            <a:ext cx="1219200" cy="7848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0" y="508000"/>
            <a:ext cx="3505200" cy="7848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36C26-3ADB-4F81-B585-4662F73D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469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667000" y="3657600"/>
            <a:ext cx="767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0" y="0"/>
            <a:ext cx="2540000" cy="2540000"/>
          </a:xfrm>
          <a:prstGeom prst="rect">
            <a:avLst/>
          </a:prstGeom>
          <a:solidFill>
            <a:srgbClr val="180077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2667000" y="7848600"/>
            <a:ext cx="767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pitchFamily="-102" charset="0"/>
              </a:rPr>
              <a:t>Fifth level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Rights Reserved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6400"/>
            <a:ext cx="3644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CED7F48D-3D20-4380-AF57-6AECFDEE39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2pPr>
      <a:lvl3pPr marL="11430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3pPr>
      <a:lvl4pPr marL="16002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4pPr>
      <a:lvl5pPr marL="20574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5pPr>
      <a:lvl6pPr marL="4572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6pPr>
      <a:lvl7pPr marL="9144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7pPr>
      <a:lvl8pPr marL="13716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8pPr>
      <a:lvl9pPr marL="18288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0" y="508000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0" y="3048000"/>
            <a:ext cx="4876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20377E71-8FE3-4F78-A1A6-AC68145E7B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3048000"/>
            <a:ext cx="4876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8775700" y="9334500"/>
            <a:ext cx="4191000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Symbol" pitchFamily="-102" charset="2"/>
                <a:sym typeface="Symbol" pitchFamily="-102" charset="2"/>
              </a:rPr>
              <a:t>Copyright © The Mindset Method, 2003 - 2011; All Rights Reserved</a:t>
            </a:r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86E99C56-5C7B-4F1D-819B-35907066558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391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508000"/>
            <a:ext cx="7010400" cy="82296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19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117600" y="508000"/>
            <a:ext cx="538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117600" y="3048000"/>
            <a:ext cx="538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15372F17-B074-424B-AA15-602D43C52DD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619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Calibri" pitchFamily="-102" charset="0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r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r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r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r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190500" indent="2667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381000" indent="5334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571500" indent="8001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762000" indent="10668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1219200" algn="r" rtl="0" fontAlgn="base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1676400" algn="r" rtl="0" fontAlgn="base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2133600" algn="r" rtl="0" fontAlgn="base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2590800" algn="r" rtl="0" fontAlgn="base">
        <a:lnSpc>
          <a:spcPct val="120000"/>
        </a:lnSpc>
        <a:spcBef>
          <a:spcPts val="24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0" y="508000"/>
            <a:ext cx="7010400" cy="82296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17600" y="1016000"/>
            <a:ext cx="538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0DDC3F58-FB3E-4B2E-AD22-37C74F29E2A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848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11430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6002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20574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4572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9144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13716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18288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5384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6AEF768D-0958-4240-87C2-A1FD30FF2E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6077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246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8000"/>
            <a:ext cx="1046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EF46F5B5-E1F8-428D-B7B0-0C07FA82980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7306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AD82429C-D9C3-4824-92DB-98FFA2FF7F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8534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3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7620000"/>
            <a:ext cx="10464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8BB14CF0-336C-430E-9D7D-F5FDAEB1888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9763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92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7620000"/>
            <a:ext cx="10464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E94DB73A-F3E0-43D4-B496-AA872185A2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992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D130D50E-F685-470E-9A2A-B5EA6BE8FC5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2221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1DB9A65E-A558-497F-811C-689391C146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449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65E91C8D-8EE4-4CC9-B321-583D39D593F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3450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8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000500"/>
            <a:ext cx="10464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599E76D0-1D4F-4A1A-A49A-06DBB54C03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4678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90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000500"/>
            <a:ext cx="10464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25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FE9EDCB6-8C4D-4686-8620-C3EDE699ECE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5907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7136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3048000"/>
            <a:ext cx="1046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768DAF66-74C1-4727-9116-A9F79B4EEFC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7136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EC9AEC24-9EE4-44F3-A24D-BD6143C406F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8365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390900" y="0"/>
            <a:ext cx="8432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0" y="0"/>
            <a:ext cx="2540000" cy="1270000"/>
          </a:xfrm>
          <a:prstGeom prst="rect">
            <a:avLst/>
          </a:prstGeom>
          <a:solidFill>
            <a:srgbClr val="180077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13" y="9385300"/>
            <a:ext cx="268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28BD8000-383E-4875-8D03-D0E4CABA0B8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9594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901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1358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1816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2273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5261B2D7-3BFC-47C4-AC61-75D0B1BFE01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2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97000"/>
            <a:ext cx="104648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B232DB61-FDA5-49A9-9B72-739C394C228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2051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5C6A7D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97000"/>
            <a:ext cx="104648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lvl1pPr>
          </a:lstStyle>
          <a:p>
            <a:fld id="{CC964BBC-C21D-4D12-8F09-E67B51A627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397000"/>
            <a:ext cx="104648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lvl1pPr>
          </a:lstStyle>
          <a:p>
            <a:fld id="{43676646-1850-4EEA-BC66-4845007DCC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l" rtl="0" eaLnBrk="0" fontAlgn="base" hangingPunct="0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l" rtl="0" fontAlgn="base">
        <a:lnSpc>
          <a:spcPct val="120000"/>
        </a:lnSpc>
        <a:spcBef>
          <a:spcPts val="4800"/>
        </a:spcBef>
        <a:spcAft>
          <a:spcPct val="0"/>
        </a:spcAft>
        <a:buSzPct val="155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3048000"/>
            <a:ext cx="1046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A8D08C02-E428-4864-8125-6CF75C45C03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667000" y="4165600"/>
            <a:ext cx="767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AAA196B9-9F73-4099-8214-3C64B930441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5738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742950" indent="-28575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11430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6002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20574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4572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9144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13716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18288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667000" y="3657600"/>
            <a:ext cx="767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0" y="0"/>
            <a:ext cx="2540000" cy="2540000"/>
          </a:xfrm>
          <a:prstGeom prst="rect">
            <a:avLst/>
          </a:prstGeom>
          <a:solidFill>
            <a:srgbClr val="180077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9669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2667000" y="7848600"/>
            <a:ext cx="767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pitchFamily="-102" charset="0"/>
              </a:rPr>
              <a:t>Fifth level</a:t>
            </a:r>
          </a:p>
        </p:txBody>
      </p:sp>
      <p:sp>
        <p:nvSpPr>
          <p:cNvPr id="317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49B593F3-B868-47AD-AB77-DE045DF002E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6967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6400"/>
            <a:ext cx="3644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8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2pPr>
      <a:lvl3pPr marL="11430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3pPr>
      <a:lvl4pPr marL="16002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4pPr>
      <a:lvl5pPr marL="20574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5pPr>
      <a:lvl6pPr marL="4572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6pPr>
      <a:lvl7pPr marL="9144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7pPr>
      <a:lvl8pPr marL="13716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8pPr>
      <a:lvl9pPr marL="18288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302000" y="508000"/>
            <a:ext cx="8432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8195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3048000"/>
            <a:ext cx="1046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0" y="0"/>
            <a:ext cx="2540000" cy="2540000"/>
          </a:xfrm>
          <a:prstGeom prst="rect">
            <a:avLst/>
          </a:prstGeom>
          <a:solidFill>
            <a:srgbClr val="180077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13" y="9385300"/>
            <a:ext cx="268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6436786E-E561-4EBA-B9C6-CD2008A4A0F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8195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901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1358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1816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2273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667000" y="3086100"/>
            <a:ext cx="767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0" y="0"/>
            <a:ext cx="2540000" cy="2540000"/>
          </a:xfrm>
          <a:prstGeom prst="rect">
            <a:avLst/>
          </a:prstGeom>
          <a:solidFill>
            <a:srgbClr val="180077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4245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2667000" y="7277100"/>
            <a:ext cx="767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pitchFamily="-102" charset="0"/>
              </a:rPr>
              <a:t>Fifth level</a:t>
            </a:r>
          </a:p>
        </p:txBody>
      </p:sp>
      <p:sp>
        <p:nvSpPr>
          <p:cNvPr id="33797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1082A557-4BFB-4E4C-BF9D-BEFB0408CA3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9424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24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2pPr>
      <a:lvl3pPr marL="11430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3pPr>
      <a:lvl4pPr marL="16002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4pPr>
      <a:lvl5pPr marL="2057400" indent="-2286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5pPr>
      <a:lvl6pPr marL="4572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6pPr>
      <a:lvl7pPr marL="9144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7pPr>
      <a:lvl8pPr marL="13716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8pPr>
      <a:lvl9pPr marL="1828800" algn="just" rtl="0" fontAlgn="base">
        <a:lnSpc>
          <a:spcPct val="140000"/>
        </a:lnSpc>
        <a:spcBef>
          <a:spcPts val="2400"/>
        </a:spcBef>
        <a:spcAft>
          <a:spcPct val="0"/>
        </a:spcAft>
        <a:defRPr sz="2600">
          <a:solidFill>
            <a:schemeClr val="tx1"/>
          </a:solidFill>
          <a:latin typeface="Helvetica Neue Light" pitchFamily="-102" charset="0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pitchFamily="-102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E1BE8540-4D62-4046-A4AC-0A697F7F441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0653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+mj-lt"/>
          <a:ea typeface="+mj-ea"/>
          <a:cs typeface="+mj-cs"/>
          <a:sym typeface="Helvetica Neue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2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5384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764C4880-CC55-4570-AF23-669C70AA7E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882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508000"/>
            <a:ext cx="4660900" cy="82296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11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17600" y="1016000"/>
            <a:ext cx="31496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79EA904B-3294-4FF1-9117-054E33232D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3111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11430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6002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20574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4572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9144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13716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18288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5330C141-17D9-45C0-8C5B-C5A5436CA8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508000"/>
            <a:ext cx="7010400" cy="82296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56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17600" y="1016000"/>
            <a:ext cx="538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7B16A46A-5569-4293-8D6A-6702259D0ED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5568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Neue UltraLight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Neue UltraLight" pitchFamily="-102" charset="0"/>
          <a:ea typeface="Heiti SC Light" pitchFamily="-102" charset="-122"/>
          <a:cs typeface="Heiti SC Light" pitchFamily="-102" charset="-122"/>
          <a:sym typeface="Helvetica Neue UltraLight" pitchFamily="-102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1pPr>
      <a:lvl2pPr marL="742950" indent="-28575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2pPr>
      <a:lvl3pPr marL="11430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3pPr>
      <a:lvl4pPr marL="16002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4pPr>
      <a:lvl5pPr marL="2057400" indent="-228600" algn="r" rtl="0" eaLnBrk="0" fontAlgn="base" hangingPunct="0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5pPr>
      <a:lvl6pPr marL="4572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6pPr>
      <a:lvl7pPr marL="9144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7pPr>
      <a:lvl8pPr marL="13716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8pPr>
      <a:lvl9pPr marL="1828800" algn="r" rtl="0" fontAlgn="base">
        <a:lnSpc>
          <a:spcPct val="120000"/>
        </a:lnSpc>
        <a:spcBef>
          <a:spcPts val="2400"/>
        </a:spcBef>
        <a:spcAft>
          <a:spcPct val="0"/>
        </a:spcAft>
        <a:defRPr sz="4200">
          <a:solidFill>
            <a:srgbClr val="FFFFFF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797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96437CE2-FA9E-4A93-BF55-08E87F8E32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538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3048000"/>
            <a:ext cx="538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187FA0C8-053E-46D2-96C4-3784C17E6F3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620000"/>
            <a:ext cx="1046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pitchFamily="-102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8026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A5BE1455-487F-4E95-8C9F-FA1C35D301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Helvetica Neue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Helvetica Neue" pitchFamily="-102" charset="0"/>
          <a:ea typeface="Heiti SC Light" pitchFamily="-102" charset="-122"/>
          <a:cs typeface="Heiti SC Light" pitchFamily="-102" charset="-122"/>
          <a:sym typeface="Helvetica Neue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Clr>
          <a:srgbClr val="0C64AC"/>
        </a:buClr>
        <a:buSzPct val="55000"/>
        <a:buFont typeface="Helvetica Neue Light" pitchFamily="-102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7048500"/>
            <a:ext cx="1046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92A3821C-FC85-41DA-AD15-4DA0FAFAE65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508000"/>
            <a:ext cx="1046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7048500"/>
            <a:ext cx="1046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49C23A7D-78D9-4A59-94FE-8D5EC3C91A1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0" y="508000"/>
            <a:ext cx="538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0" y="3048000"/>
            <a:ext cx="5384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3B10E6F7-39A5-4D0A-964C-FF6F1AEC827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0" y="508000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0" y="3048000"/>
            <a:ext cx="4876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2667000" y="9620250"/>
            <a:ext cx="10337800" cy="127000"/>
          </a:xfrm>
          <a:prstGeom prst="rect">
            <a:avLst/>
          </a:prstGeom>
          <a:solidFill>
            <a:srgbClr val="18007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FA1E6F13-4068-4977-A5D2-52486330BFF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704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0"/>
            <a:ext cx="159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0" y="508000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0" y="3048000"/>
            <a:ext cx="4876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-102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itchFamily="-102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itchFamily="-102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itchFamily="-102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itchFamily="-102" charset="0"/>
              </a:rPr>
              <a:t>Fifth level</a:t>
            </a:r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67825"/>
            <a:ext cx="254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rgbClr val="5C6A7D"/>
                </a:solidFill>
              </a:defRPr>
            </a:lvl1pPr>
          </a:lstStyle>
          <a:p>
            <a:fld id="{2653483D-7557-4838-B04C-A6BB5EE747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8775700" y="9340850"/>
            <a:ext cx="41910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2010 - 2014;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+mj-lt"/>
          <a:ea typeface="+mj-ea"/>
          <a:cs typeface="+mj-cs"/>
          <a:sym typeface="Calibri" pitchFamily="-10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9600">
          <a:solidFill>
            <a:srgbClr val="5C6A7D"/>
          </a:solidFill>
          <a:latin typeface="Calibri" pitchFamily="-102" charset="0"/>
          <a:ea typeface="Heiti SC Light" pitchFamily="-102" charset="-122"/>
          <a:cs typeface="Heiti SC Light" pitchFamily="-102" charset="-122"/>
          <a:sym typeface="Calibri" pitchFamily="-102" charset="0"/>
        </a:defRPr>
      </a:lvl9pPr>
    </p:titleStyle>
    <p:bodyStyle>
      <a:lvl1pPr marL="444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1pPr>
      <a:lvl2pPr marL="635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2pPr>
      <a:lvl3pPr marL="825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3pPr>
      <a:lvl4pPr marL="10160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4pPr>
      <a:lvl5pPr marL="1206500" indent="-444500" algn="just" rtl="0" eaLnBrk="0" fontAlgn="base" hangingPunct="0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5pPr>
      <a:lvl6pPr marL="16637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6pPr>
      <a:lvl7pPr marL="21209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7pPr>
      <a:lvl8pPr marL="25781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8pPr>
      <a:lvl9pPr marL="3035300" indent="-444500" algn="just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Calibri" pitchFamily="-10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96E0A8CB-72FD-470C-AB57-4AD269C8B142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1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493571" name="Rectangle 1"/>
          <p:cNvSpPr>
            <a:spLocks/>
          </p:cNvSpPr>
          <p:nvPr/>
        </p:nvSpPr>
        <p:spPr bwMode="auto">
          <a:xfrm>
            <a:off x="0" y="228600"/>
            <a:ext cx="25273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100">
                <a:solidFill>
                  <a:srgbClr val="FFFFFF"/>
                </a:solidFill>
                <a:latin typeface="Calibri Bold" charset="0"/>
                <a:sym typeface="Calibri Bold" charset="0"/>
              </a:rPr>
              <a:t>first annual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1100">
              <a:solidFill>
                <a:srgbClr val="FFFFFF"/>
              </a:solidFill>
              <a:latin typeface="Calibri Bold" charset="0"/>
              <a:sym typeface="Calibri Bold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en-US" sz="1100">
              <a:solidFill>
                <a:srgbClr val="FFFFFF"/>
              </a:solidFill>
              <a:latin typeface="Calibri Bold" charset="0"/>
              <a:sym typeface="Calibri Bold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500">
                <a:solidFill>
                  <a:srgbClr val="FFFFFF"/>
                </a:solidFill>
                <a:latin typeface="Calibri Bold" charset="0"/>
                <a:sym typeface="Calibri Bold" charset="0"/>
              </a:rPr>
              <a:t>researcher education development conference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  <a:latin typeface="Calibri Bold" charset="0"/>
              <a:sym typeface="Calibri Bold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  <a:latin typeface="Calibri" pitchFamily="-102" charset="0"/>
              <a:sym typeface="Calibri" pitchFamily="-102" charset="0"/>
            </a:endParaRPr>
          </a:p>
        </p:txBody>
      </p:sp>
      <p:sp>
        <p:nvSpPr>
          <p:cNvPr id="493572" name="Rectangle 2"/>
          <p:cNvSpPr>
            <a:spLocks noChangeArrowheads="1"/>
          </p:cNvSpPr>
          <p:nvPr>
            <p:ph type="title"/>
          </p:nvPr>
        </p:nvSpPr>
        <p:spPr>
          <a:xfrm>
            <a:off x="2667000" y="2286000"/>
            <a:ext cx="7670800" cy="4191000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/>
            </a:r>
            <a:br>
              <a:rPr lang="en-US" altLang="en-US" sz="3500" smtClean="0"/>
            </a:br>
            <a:r>
              <a:rPr lang="en-US" altLang="en-US" sz="6900" smtClean="0"/>
              <a:t>Addressing </a:t>
            </a:r>
            <a:br>
              <a:rPr lang="en-US" altLang="en-US" sz="6900" smtClean="0"/>
            </a:br>
            <a:r>
              <a:rPr lang="en-US" altLang="en-US" sz="6900" smtClean="0"/>
              <a:t>the challenges of educating experts</a:t>
            </a:r>
          </a:p>
        </p:txBody>
      </p:sp>
      <p:sp>
        <p:nvSpPr>
          <p:cNvPr id="493573" name="Rectangle 3"/>
          <p:cNvSpPr>
            <a:spLocks noChangeArrowheads="1"/>
          </p:cNvSpPr>
          <p:nvPr>
            <p:ph type="body" idx="1"/>
          </p:nvPr>
        </p:nvSpPr>
        <p:spPr>
          <a:xfrm>
            <a:off x="2667000" y="6375400"/>
            <a:ext cx="7670800" cy="1981200"/>
          </a:xfrm>
        </p:spPr>
        <p:txBody>
          <a:bodyPr/>
          <a:lstStyle/>
          <a:p>
            <a:pPr marL="0" indent="0" eaLnBrk="1" hangingPunct="1"/>
            <a:r>
              <a:rPr lang="en-US" altLang="en-US" sz="4600" smtClean="0"/>
              <a:t>Insights from the Field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smtClean="0">
                <a:latin typeface="Calibri Bold" charset="0"/>
                <a:sym typeface="Calibri Bold" charset="0"/>
              </a:rPr>
              <a:t>Dr Caron Fraser Wood</a:t>
            </a:r>
            <a:endParaRPr lang="en-US" altLang="en-US" smtClean="0">
              <a:latin typeface="Calibri Bold" charset="0"/>
              <a:ea typeface="Heiti SC Medium" pitchFamily="-102" charset="-122"/>
              <a:sym typeface="Calibri Bold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mtClean="0">
                <a:latin typeface="Calibri Bold" charset="0"/>
                <a:sym typeface="Calibri Bold" charset="0"/>
              </a:rPr>
              <a:t>18th September 2015</a:t>
            </a:r>
            <a:endParaRPr lang="en-US" altLang="en-US" smtClean="0">
              <a:latin typeface="Calibri Bold" charset="0"/>
              <a:ea typeface="Heiti SC Medium" pitchFamily="-102" charset="-122"/>
              <a:sym typeface="Calibri Bold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47FF4BBA-4439-458B-A578-43137C3067A3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10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51097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76313"/>
            <a:ext cx="937260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9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9220200"/>
            <a:ext cx="652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A6E2779F-A102-4305-B2D8-528D43CE5BC6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2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49459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6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FFD74FFC-A1BD-4037-B88C-B9E4F5ABB7B1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2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494597" name="Rectangle 3"/>
          <p:cNvSpPr>
            <a:spLocks/>
          </p:cNvSpPr>
          <p:nvPr/>
        </p:nvSpPr>
        <p:spPr bwMode="auto">
          <a:xfrm>
            <a:off x="8788400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FFFFFF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</a:t>
            </a:r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Rights Reserved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B64D29E6-6B9E-4CE0-8E43-81C92354F376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3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49664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4125" b="6909"/>
          <a:stretch>
            <a:fillRect/>
          </a:stretch>
        </p:blipFill>
        <p:spPr bwMode="auto">
          <a:xfrm>
            <a:off x="-723900" y="-166688"/>
            <a:ext cx="14443075" cy="100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44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C9A89FE4-0FC0-4AE8-BE2C-897DEA93840A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3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4966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448800"/>
            <a:ext cx="652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C0B00755-26CA-4F49-8F29-80231D8F6CFA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4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4986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506"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2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C15ECA6D-BDC5-4444-98CC-DB72962E90A6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4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498693" name="Rectangle 3"/>
          <p:cNvSpPr>
            <a:spLocks/>
          </p:cNvSpPr>
          <p:nvPr/>
        </p:nvSpPr>
        <p:spPr bwMode="auto">
          <a:xfrm>
            <a:off x="8867775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5F6B6D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Rights</a:t>
            </a:r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 Reserved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A934BF6E-FD4A-494C-9E43-02FE0050637B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5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500739" name="Rectangle 1"/>
          <p:cNvSpPr>
            <a:spLocks/>
          </p:cNvSpPr>
          <p:nvPr/>
        </p:nvSpPr>
        <p:spPr bwMode="auto">
          <a:xfrm>
            <a:off x="1193800" y="1790700"/>
            <a:ext cx="106172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r>
              <a:rPr lang="en-US" altLang="en-US" sz="40000" b="1">
                <a:solidFill>
                  <a:srgbClr val="180077"/>
                </a:solidFill>
                <a:latin typeface="Helvetica Neue" pitchFamily="-102" charset="0"/>
                <a:sym typeface="Helvetica Neue" pitchFamily="-102" charset="0"/>
              </a:rPr>
              <a:t>PPP</a:t>
            </a:r>
          </a:p>
        </p:txBody>
      </p:sp>
      <p:pic>
        <p:nvPicPr>
          <p:cNvPr id="5007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9220200"/>
            <a:ext cx="652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1AB03BE1-2C0C-4046-BBC7-99C18113FF87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6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50278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5507"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88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FCD9A293-1CD5-474E-AFED-F5C71336ECD5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6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502789" name="Rectangle 3"/>
          <p:cNvSpPr>
            <a:spLocks/>
          </p:cNvSpPr>
          <p:nvPr/>
        </p:nvSpPr>
        <p:spPr bwMode="auto">
          <a:xfrm>
            <a:off x="8867775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5F6B6D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</a:t>
            </a:r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Rights Reserved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7F1D8859-D2F8-41FB-936B-9EF169F664FE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7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5048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5626"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6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312EEECD-560F-49C0-B7DD-E02FE2B78E50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7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504837" name="Rectangle 3"/>
          <p:cNvSpPr>
            <a:spLocks/>
          </p:cNvSpPr>
          <p:nvPr/>
        </p:nvSpPr>
        <p:spPr bwMode="auto">
          <a:xfrm>
            <a:off x="8867775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5F6B6D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</a:t>
            </a:r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Rights Reserved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227C9A41-59C0-43D1-A228-F6F9EE7284BC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8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5068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54"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4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13175365-3D82-4AC4-8BAD-3AB9252E9E39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8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506885" name="Rectangle 3"/>
          <p:cNvSpPr>
            <a:spLocks/>
          </p:cNvSpPr>
          <p:nvPr/>
        </p:nvSpPr>
        <p:spPr bwMode="auto">
          <a:xfrm>
            <a:off x="8867775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FFFFFF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Rights Reserved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eaLnBrk="1" hangingPunct="1"/>
            <a:fld id="{50060A14-4530-41BA-8968-775DAEB82F03}" type="slidenum">
              <a:rPr lang="en-US" altLang="en-US" sz="1800">
                <a:solidFill>
                  <a:srgbClr val="5C6A7D"/>
                </a:solidFill>
              </a:rPr>
              <a:pPr eaLnBrk="1" hangingPunct="1"/>
              <a:t>9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pic>
        <p:nvPicPr>
          <p:cNvPr id="5089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5429" b="12383"/>
          <a:stretch>
            <a:fillRect/>
          </a:stretch>
        </p:blipFill>
        <p:spPr bwMode="auto">
          <a:xfrm>
            <a:off x="0" y="889000"/>
            <a:ext cx="13004800" cy="934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2" name="Text Box 2"/>
          <p:cNvSpPr txBox="1">
            <a:spLocks noChangeArrowheads="1"/>
          </p:cNvSpPr>
          <p:nvPr/>
        </p:nvSpPr>
        <p:spPr bwMode="auto">
          <a:xfrm>
            <a:off x="127000" y="93853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649CFBED-586F-4B76-9BE9-64AED20C7BD1}" type="slidenum">
              <a:rPr lang="en-US" altLang="en-US" sz="1800">
                <a:solidFill>
                  <a:srgbClr val="5C6A7D"/>
                </a:solidFill>
              </a:rPr>
              <a:pPr algn="ctr" eaLnBrk="1" hangingPunct="1">
                <a:lnSpc>
                  <a:spcPct val="100000"/>
                </a:lnSpc>
              </a:pPr>
              <a:t>9</a:t>
            </a:fld>
            <a:endParaRPr lang="en-US" altLang="en-US" sz="1800">
              <a:solidFill>
                <a:srgbClr val="5C6A7D"/>
              </a:solidFill>
            </a:endParaRPr>
          </a:p>
        </p:txBody>
      </p:sp>
      <p:sp>
        <p:nvSpPr>
          <p:cNvPr id="508933" name="Rectangle 3"/>
          <p:cNvSpPr>
            <a:spLocks/>
          </p:cNvSpPr>
          <p:nvPr/>
        </p:nvSpPr>
        <p:spPr bwMode="auto">
          <a:xfrm>
            <a:off x="8867775" y="9398000"/>
            <a:ext cx="40338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1pPr>
            <a:lvl2pPr marL="37931725" indent="-37474525"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2pPr>
            <a:lvl3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3pPr>
            <a:lvl4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4pPr>
            <a:lvl5pPr eaLnBrk="0" hangingPunct="0"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5pPr>
            <a:lvl6pPr marL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6pPr>
            <a:lvl7pPr marL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7pPr>
            <a:lvl8pPr marL="1371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8pPr>
            <a:lvl9pPr marL="1828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313A45"/>
                </a:solidFill>
                <a:latin typeface="Helvetica Neue Light" pitchFamily="-102" charset="0"/>
                <a:ea typeface="Heiti SC Light" pitchFamily="-102" charset="-122"/>
                <a:sym typeface="Helvetica Neue Light" pitchFamily="-102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5F6B6D"/>
                </a:solidFill>
                <a:latin typeface="Helvetica Neue" pitchFamily="-102" charset="0"/>
                <a:sym typeface="Helvetica Neue" pitchFamily="-102" charset="0"/>
              </a:rPr>
              <a:t>Copyright © The Mindset Method, 2010 - 2015; All </a:t>
            </a:r>
            <a:r>
              <a:rPr lang="en-US" altLang="en-US" sz="1000">
                <a:solidFill>
                  <a:schemeClr val="tx1"/>
                </a:solidFill>
                <a:latin typeface="Helvetica Neue" pitchFamily="-102" charset="0"/>
                <a:sym typeface="Helvetica Neue" pitchFamily="-102" charset="0"/>
              </a:rPr>
              <a:t>Rights Reserved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ster #32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2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Master #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, Title &amp; Bullets - Blue">
  <a:themeElements>
    <a:clrScheme name="">
      <a:dk1>
        <a:srgbClr val="808080"/>
      </a:dk1>
      <a:lt1>
        <a:srgbClr val="313A45"/>
      </a:lt1>
      <a:dk2>
        <a:srgbClr val="180077"/>
      </a:dk2>
      <a:lt2>
        <a:srgbClr val="000000"/>
      </a:lt2>
      <a:accent1>
        <a:srgbClr val="0C64AC"/>
      </a:accent1>
      <a:accent2>
        <a:srgbClr val="333399"/>
      </a:accent2>
      <a:accent3>
        <a:srgbClr val="ABAABD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, Title &amp; Bullets - Blu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Photo, Title &amp; Bullets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Verical Photo, Title &amp; Bullets - Righ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ical Photo, Title &amp; Bullets - Righ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Verical Photo, 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 - Lef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 - Lef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, Bullets &amp; Photo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Photo - Lef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Photo - Left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Photo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Photo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Photo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 &amp; Title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Titl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 &amp;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Large Photo &amp; Title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 &amp; Title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&amp;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 Photos &amp; 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2 Photos &amp; Bullets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2 Photos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 Photos &amp; 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3 Photos &amp; Bullets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3 Photos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 Photos &amp; Title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2 Photos &amp; Title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2 Photos &amp;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ge Photo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">
      <a:majorFont>
        <a:latin typeface="Helvetica Neue Ultra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 Photos &amp; Title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3 Photos &amp; Title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3 Photos &amp;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Bullets, 2 Photos - Righ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, 2 Photos - Right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, 2 Photo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Bullets, 2 Photos - Lef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, 2 Photos - Left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, 2 Photo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2 Column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Ultra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ogo, Title - Top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, Title - Top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ogo, 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- Top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Bullets, Blue Background - 2 Column">
  <a:themeElements>
    <a:clrScheme name="">
      <a:dk1>
        <a:srgbClr val="808080"/>
      </a:dk1>
      <a:lt1>
        <a:srgbClr val="313A45"/>
      </a:lt1>
      <a:dk2>
        <a:srgbClr val="180077"/>
      </a:dk2>
      <a:lt2>
        <a:srgbClr val="000000"/>
      </a:lt2>
      <a:accent1>
        <a:srgbClr val="0C64AC"/>
      </a:accent1>
      <a:accent2>
        <a:srgbClr val="333399"/>
      </a:accent2>
      <a:accent3>
        <a:srgbClr val="ABAABD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, Blue Background - 2 Column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, Blue Background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Bullets, Blue Background">
  <a:themeElements>
    <a:clrScheme name="">
      <a:dk1>
        <a:srgbClr val="808080"/>
      </a:dk1>
      <a:lt1>
        <a:srgbClr val="313A45"/>
      </a:lt1>
      <a:dk2>
        <a:srgbClr val="180077"/>
      </a:dk2>
      <a:lt2>
        <a:srgbClr val="000000"/>
      </a:lt2>
      <a:accent1>
        <a:srgbClr val="0C64AC"/>
      </a:accent1>
      <a:accent2>
        <a:srgbClr val="333399"/>
      </a:accent2>
      <a:accent3>
        <a:srgbClr val="ABAABD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, Blue Background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Bullets, Blu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Title - Bottom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- Bot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Logo, Title &amp; Subtitle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, Title &amp; Subtitl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ogo, 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Logo, Title &amp; 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, Title &amp; Bullets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ogo, 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Master #33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3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Master #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Large Photo &amp; Title copy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 &amp; Title copy">
      <a:majorFont>
        <a:latin typeface="Helvetica Neue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&amp; 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 &amp; Photo copy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Photo copy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Photo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itle &amp; Photo - Left copy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Photo - Left copy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Photo - Lef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Large Photo copy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 copy">
      <a:majorFont>
        <a:latin typeface="Helvetica Neue Ultra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itle &amp; Photo - Left copy 1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Photo - Left copy 1">
      <a:majorFont>
        <a:latin typeface="Helvetica Neue UltraLight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 &amp; Photo - Left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Large Photo &amp; Title copy 5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 &amp; Title copy 5">
      <a:majorFont>
        <a:latin typeface="Calibri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&amp; Title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Large Photo &amp; Title copy 2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ge Photo &amp; Title copy 2">
      <a:majorFont>
        <a:latin typeface="Helvetica Neue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Large Photo &amp; Titl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itle, 2 Photos &amp; Bullets - Righ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2 Photos &amp; Bullets - Righ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, 2 Photos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2 Photos &amp; Bullets - Lef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2 Photos &amp; Bullets - Lef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Title, 2 Photos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, Title &amp; Bullets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, Title &amp; Bullets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Photo, 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, Title &amp; Bullets - Top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, Title &amp; Bullets - Top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Photo, Title &amp; Bullets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erical Photo, Title &amp; Bullets - Left">
  <a:themeElements>
    <a:clrScheme name="">
      <a:dk1>
        <a:srgbClr val="313A45"/>
      </a:dk1>
      <a:lt1>
        <a:srgbClr val="FFFFFF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FFF"/>
      </a:accent3>
      <a:accent4>
        <a:srgbClr val="28303A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ical Photo, Title &amp; Bullets - Lef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64AC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313A45"/>
            </a:solidFill>
            <a:effectLst/>
            <a:latin typeface="Helvetica Neue Light" pitchFamily="-102" charset="0"/>
            <a:ea typeface="Heiti SC Light" pitchFamily="-102" charset="-122"/>
            <a:cs typeface="Heiti SC Light" pitchFamily="-102" charset="-122"/>
            <a:sym typeface="Helvetica Neue Light" pitchFamily="-102" charset="0"/>
          </a:defRPr>
        </a:defPPr>
      </a:lstStyle>
    </a:lnDef>
  </a:objectDefaults>
  <a:extraClrSchemeLst>
    <a:extraClrScheme>
      <a:clrScheme name="Verical Photo,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125</Words>
  <Characters>0</Characters>
  <Application>Microsoft Office PowerPoint</Application>
  <PresentationFormat>Custom</PresentationFormat>
  <Lines>0</Lines>
  <Paragraphs>41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40</vt:i4>
      </vt:variant>
      <vt:variant>
        <vt:lpstr>Slide Titles</vt:lpstr>
      </vt:variant>
      <vt:variant>
        <vt:i4>10</vt:i4>
      </vt:variant>
    </vt:vector>
  </HeadingPairs>
  <TitlesOfParts>
    <vt:vector size="61" baseType="lpstr">
      <vt:lpstr>Helvetica Neue Light</vt:lpstr>
      <vt:lpstr>Heiti SC Light</vt:lpstr>
      <vt:lpstr>Arial</vt:lpstr>
      <vt:lpstr>Calibri</vt:lpstr>
      <vt:lpstr>ＭＳ Ｐゴシック</vt:lpstr>
      <vt:lpstr>Helvetica Neue UltraLight</vt:lpstr>
      <vt:lpstr>Helvetica Neue</vt:lpstr>
      <vt:lpstr>Symbol</vt:lpstr>
      <vt:lpstr>Lucida Grande</vt:lpstr>
      <vt:lpstr>Calibri Bold</vt:lpstr>
      <vt:lpstr>Heiti SC Medium</vt:lpstr>
      <vt:lpstr>Master #32</vt:lpstr>
      <vt:lpstr>Large Photo</vt:lpstr>
      <vt:lpstr>Title &amp; Bullets</vt:lpstr>
      <vt:lpstr>Title, Bullets &amp; Photo</vt:lpstr>
      <vt:lpstr>Title, 2 Photos &amp; Bullets - Right</vt:lpstr>
      <vt:lpstr>Title, 2 Photos &amp; Bullets - Left</vt:lpstr>
      <vt:lpstr>Photo, Title &amp; Bullets</vt:lpstr>
      <vt:lpstr>Photo, Title &amp; Bullets - Top</vt:lpstr>
      <vt:lpstr>Verical Photo, Title &amp; Bullets - Left</vt:lpstr>
      <vt:lpstr>Photo, Title &amp; Bullets - Blue</vt:lpstr>
      <vt:lpstr>Verical Photo, Title &amp; Bullets - Right</vt:lpstr>
      <vt:lpstr>Title, Bullets &amp; Photo - Left</vt:lpstr>
      <vt:lpstr>Title &amp; Photo - Left</vt:lpstr>
      <vt:lpstr>Title &amp; Photo</vt:lpstr>
      <vt:lpstr>Bullets &amp; Title</vt:lpstr>
      <vt:lpstr>Large Photo &amp; Title</vt:lpstr>
      <vt:lpstr>2 Photos &amp; Bullets</vt:lpstr>
      <vt:lpstr>3 Photos &amp; Bullets</vt:lpstr>
      <vt:lpstr>2 Photos &amp; Title</vt:lpstr>
      <vt:lpstr>3 Photos &amp; Title</vt:lpstr>
      <vt:lpstr>Bullets, 2 Photos - Right</vt:lpstr>
      <vt:lpstr>Bullets, 2 Photos - Left</vt:lpstr>
      <vt:lpstr>Title &amp; Bullets - 2 Column</vt:lpstr>
      <vt:lpstr>Blank</vt:lpstr>
      <vt:lpstr>Logo, Title - Top</vt:lpstr>
      <vt:lpstr>Title - Top</vt:lpstr>
      <vt:lpstr>Bullets</vt:lpstr>
      <vt:lpstr>Bullets, Blue Background - 2 Column</vt:lpstr>
      <vt:lpstr>Bullets, Blue Background</vt:lpstr>
      <vt:lpstr>Title - Bottom</vt:lpstr>
      <vt:lpstr>Logo, Title &amp; Subtitle</vt:lpstr>
      <vt:lpstr>Logo, Title &amp; Bullets</vt:lpstr>
      <vt:lpstr>Master #33</vt:lpstr>
      <vt:lpstr>Large Photo &amp; Title copy</vt:lpstr>
      <vt:lpstr>Title &amp; Photo copy</vt:lpstr>
      <vt:lpstr>Title &amp; Photo - Left copy</vt:lpstr>
      <vt:lpstr>Large Photo copy</vt:lpstr>
      <vt:lpstr>Title &amp; Photo - Left copy 1</vt:lpstr>
      <vt:lpstr>Large Photo &amp; Title copy 5</vt:lpstr>
      <vt:lpstr>Large Photo &amp; Title copy 2</vt:lpstr>
      <vt:lpstr> Addressing  the challenges of educating experts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 the challenges of educating experts</dc:title>
  <dc:creator>Helen Cowen</dc:creator>
  <cp:lastModifiedBy>Helen Cowen</cp:lastModifiedBy>
  <cp:revision>2</cp:revision>
  <dcterms:modified xsi:type="dcterms:W3CDTF">2015-09-17T13:03:59Z</dcterms:modified>
</cp:coreProperties>
</file>