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56" r:id="rId2"/>
    <p:sldId id="259" r:id="rId3"/>
    <p:sldId id="263" r:id="rId4"/>
    <p:sldId id="269" r:id="rId5"/>
    <p:sldId id="260" r:id="rId6"/>
    <p:sldId id="261" r:id="rId7"/>
    <p:sldId id="262" r:id="rId8"/>
    <p:sldId id="268" r:id="rId9"/>
    <p:sldId id="266" r:id="rId10"/>
    <p:sldId id="257" r:id="rId11"/>
    <p:sldId id="258" r:id="rId12"/>
    <p:sldId id="264" r:id="rId13"/>
    <p:sldId id="267" r:id="rId14"/>
    <p:sldId id="270"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AFD7"/>
    <a:srgbClr val="F49C6A"/>
    <a:srgbClr val="C5B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shopton\USR41\CAS\Ca1hj\ManWin\My%20Documents\Internships%20coordinator\temp\aset%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1"/>
            <c:bubble3D val="0"/>
            <c:spPr>
              <a:solidFill>
                <a:schemeClr val="accent2"/>
              </a:solidFill>
            </c:spPr>
          </c:dPt>
          <c:dLbls>
            <c:dLbl>
              <c:idx val="2"/>
              <c:layout>
                <c:manualLayout>
                  <c:x val="-0.12902702951604733"/>
                  <c:y val="-0.16481238583750885"/>
                </c:manualLayout>
              </c:layout>
              <c:showLegendKey val="0"/>
              <c:showVal val="0"/>
              <c:showCatName val="1"/>
              <c:showSerName val="0"/>
              <c:showPercent val="1"/>
              <c:showBubbleSize val="0"/>
            </c:dLbl>
            <c:dLbl>
              <c:idx val="3"/>
              <c:layout>
                <c:manualLayout>
                  <c:x val="0.14808517356383083"/>
                  <c:y val="-0.18705377342692198"/>
                </c:manualLayout>
              </c:layout>
              <c:showLegendKey val="0"/>
              <c:showVal val="0"/>
              <c:showCatName val="1"/>
              <c:showSerName val="0"/>
              <c:showPercent val="1"/>
              <c:showBubbleSize val="0"/>
            </c:dLbl>
            <c:dLbl>
              <c:idx val="4"/>
              <c:layout>
                <c:manualLayout>
                  <c:x val="0.24404120537564383"/>
                  <c:y val="0.14121408566138904"/>
                </c:manualLayout>
              </c:layout>
              <c:showLegendKey val="0"/>
              <c:showVal val="0"/>
              <c:showCatName val="1"/>
              <c:showSerName val="0"/>
              <c:showPercent val="1"/>
              <c:showBubbleSize val="0"/>
            </c:dLbl>
            <c:dLbl>
              <c:idx val="5"/>
              <c:layout>
                <c:manualLayout>
                  <c:x val="5.1307731270433303E-2"/>
                  <c:y val="0.13743145947789845"/>
                </c:manualLayout>
              </c:layout>
              <c:showLegendKey val="0"/>
              <c:showVal val="0"/>
              <c:showCatName val="1"/>
              <c:showSerName val="0"/>
              <c:showPercent val="1"/>
              <c:showBubbleSize val="0"/>
            </c:dLbl>
            <c:txPr>
              <a:bodyPr/>
              <a:lstStyle/>
              <a:p>
                <a:pPr>
                  <a:defRPr sz="1200" b="1">
                    <a:solidFill>
                      <a:schemeClr val="bg1"/>
                    </a:solidFill>
                    <a:latin typeface="TUOS Blake" panose="020B0503040000020004" pitchFamily="34" charset="0"/>
                  </a:defRPr>
                </a:pPr>
                <a:endParaRPr lang="en-US"/>
              </a:p>
            </c:txPr>
            <c:showLegendKey val="0"/>
            <c:showVal val="0"/>
            <c:showCatName val="1"/>
            <c:showSerName val="0"/>
            <c:showPercent val="1"/>
            <c:showBubbleSize val="0"/>
            <c:showLeaderLines val="1"/>
          </c:dLbls>
          <c:cat>
            <c:strRef>
              <c:f>Sheet1!$A$2:$A$7</c:f>
              <c:strCache>
                <c:ptCount val="6"/>
                <c:pt idx="0">
                  <c:v>students gain practical experience</c:v>
                </c:pt>
                <c:pt idx="1">
                  <c:v>benefits to the research group and university</c:v>
                </c:pt>
                <c:pt idx="2">
                  <c:v>students return with more motivation</c:v>
                </c:pt>
                <c:pt idx="3">
                  <c:v>students develop professional skills</c:v>
                </c:pt>
                <c:pt idx="4">
                  <c:v>students mature as researchers</c:v>
                </c:pt>
                <c:pt idx="5">
                  <c:v>other </c:v>
                </c:pt>
              </c:strCache>
            </c:strRef>
          </c:cat>
          <c:val>
            <c:numRef>
              <c:f>Sheet1!$B$2:$B$7</c:f>
              <c:numCache>
                <c:formatCode>General</c:formatCode>
                <c:ptCount val="6"/>
                <c:pt idx="0">
                  <c:v>17</c:v>
                </c:pt>
                <c:pt idx="1">
                  <c:v>17</c:v>
                </c:pt>
                <c:pt idx="2">
                  <c:v>12</c:v>
                </c:pt>
                <c:pt idx="3">
                  <c:v>25</c:v>
                </c:pt>
                <c:pt idx="4">
                  <c:v>22</c:v>
                </c:pt>
                <c:pt idx="5">
                  <c:v>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1"/>
              <c:layout>
                <c:manualLayout>
                  <c:x val="-4.3564484751651589E-2"/>
                  <c:y val="-0.13764227642276422"/>
                </c:manualLayout>
              </c:layout>
              <c:showLegendKey val="0"/>
              <c:showVal val="0"/>
              <c:showCatName val="1"/>
              <c:showSerName val="0"/>
              <c:showPercent val="1"/>
              <c:showBubbleSize val="0"/>
            </c:dLbl>
            <c:dLbl>
              <c:idx val="2"/>
              <c:layout>
                <c:manualLayout>
                  <c:x val="0.21091418560959552"/>
                  <c:y val="-7.645045131553678E-2"/>
                </c:manualLayout>
              </c:layout>
              <c:showLegendKey val="0"/>
              <c:showVal val="0"/>
              <c:showCatName val="1"/>
              <c:showSerName val="0"/>
              <c:showPercent val="1"/>
              <c:showBubbleSize val="0"/>
            </c:dLbl>
            <c:dLbl>
              <c:idx val="4"/>
              <c:layout>
                <c:manualLayout>
                  <c:x val="0.14938867905759484"/>
                  <c:y val="0.17526134690480763"/>
                </c:manualLayout>
              </c:layout>
              <c:showLegendKey val="0"/>
              <c:showVal val="0"/>
              <c:showCatName val="1"/>
              <c:showSerName val="0"/>
              <c:showPercent val="1"/>
              <c:showBubbleSize val="0"/>
            </c:dLbl>
            <c:txPr>
              <a:bodyPr/>
              <a:lstStyle/>
              <a:p>
                <a:pPr>
                  <a:defRPr sz="1200" b="1">
                    <a:solidFill>
                      <a:schemeClr val="bg1"/>
                    </a:solidFill>
                    <a:latin typeface="TUOS Blake" panose="020B0503040000020004" pitchFamily="34" charset="0"/>
                  </a:defRPr>
                </a:pPr>
                <a:endParaRPr lang="en-US"/>
              </a:p>
            </c:txPr>
            <c:showLegendKey val="0"/>
            <c:showVal val="0"/>
            <c:showCatName val="1"/>
            <c:showSerName val="0"/>
            <c:showPercent val="1"/>
            <c:showBubbleSize val="0"/>
            <c:showLeaderLines val="1"/>
          </c:dLbls>
          <c:cat>
            <c:strRef>
              <c:f>Sheet2!$A$2:$A$6</c:f>
              <c:strCache>
                <c:ptCount val="5"/>
                <c:pt idx="0">
                  <c:v>takes too much time away from research</c:v>
                </c:pt>
                <c:pt idx="1">
                  <c:v>students might lose focus on their research</c:v>
                </c:pt>
                <c:pt idx="2">
                  <c:v>students might miss deadlines</c:v>
                </c:pt>
                <c:pt idx="3">
                  <c:v>demotivation</c:v>
                </c:pt>
                <c:pt idx="4">
                  <c:v>other concerns</c:v>
                </c:pt>
              </c:strCache>
            </c:strRef>
          </c:cat>
          <c:val>
            <c:numRef>
              <c:f>Sheet2!$B$2:$B$6</c:f>
              <c:numCache>
                <c:formatCode>General</c:formatCode>
                <c:ptCount val="5"/>
                <c:pt idx="0">
                  <c:v>33</c:v>
                </c:pt>
                <c:pt idx="1">
                  <c:v>31</c:v>
                </c:pt>
                <c:pt idx="2">
                  <c:v>9</c:v>
                </c:pt>
                <c:pt idx="3">
                  <c:v>4</c:v>
                </c:pt>
                <c:pt idx="4">
                  <c:v>23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c:f>
              <c:strCache>
                <c:ptCount val="1"/>
                <c:pt idx="0">
                  <c:v>Has supervised a PGR who did an internship</c:v>
                </c:pt>
              </c:strCache>
            </c:strRef>
          </c:tx>
          <c:spPr>
            <a:solidFill>
              <a:srgbClr val="F49C6A"/>
            </a:solidFill>
          </c:spPr>
          <c:invertIfNegative val="0"/>
          <c:cat>
            <c:strRef>
              <c:f>Sheet1!$A$3:$A$7</c:f>
              <c:strCache>
                <c:ptCount val="5"/>
                <c:pt idx="0">
                  <c:v>strong reservations</c:v>
                </c:pt>
                <c:pt idx="1">
                  <c:v>some reservations</c:v>
                </c:pt>
                <c:pt idx="2">
                  <c:v>neutral</c:v>
                </c:pt>
                <c:pt idx="3">
                  <c:v>supportive</c:v>
                </c:pt>
                <c:pt idx="4">
                  <c:v>fully supportive</c:v>
                </c:pt>
              </c:strCache>
            </c:strRef>
          </c:cat>
          <c:val>
            <c:numRef>
              <c:f>Sheet1!$B$3:$B$7</c:f>
              <c:numCache>
                <c:formatCode>General</c:formatCode>
                <c:ptCount val="5"/>
                <c:pt idx="0">
                  <c:v>1</c:v>
                </c:pt>
                <c:pt idx="1">
                  <c:v>0</c:v>
                </c:pt>
                <c:pt idx="2">
                  <c:v>12</c:v>
                </c:pt>
                <c:pt idx="3">
                  <c:v>11</c:v>
                </c:pt>
                <c:pt idx="4">
                  <c:v>24</c:v>
                </c:pt>
              </c:numCache>
            </c:numRef>
          </c:val>
        </c:ser>
        <c:ser>
          <c:idx val="1"/>
          <c:order val="1"/>
          <c:tx>
            <c:strRef>
              <c:f>Sheet1!$C$2</c:f>
              <c:strCache>
                <c:ptCount val="1"/>
                <c:pt idx="0">
                  <c:v>Has not supervised a PGR who did an internship</c:v>
                </c:pt>
              </c:strCache>
            </c:strRef>
          </c:tx>
          <c:spPr>
            <a:solidFill>
              <a:schemeClr val="accent1">
                <a:lumMod val="60000"/>
                <a:lumOff val="40000"/>
              </a:schemeClr>
            </a:solidFill>
          </c:spPr>
          <c:invertIfNegative val="0"/>
          <c:cat>
            <c:strRef>
              <c:f>Sheet1!$A$3:$A$7</c:f>
              <c:strCache>
                <c:ptCount val="5"/>
                <c:pt idx="0">
                  <c:v>strong reservations</c:v>
                </c:pt>
                <c:pt idx="1">
                  <c:v>some reservations</c:v>
                </c:pt>
                <c:pt idx="2">
                  <c:v>neutral</c:v>
                </c:pt>
                <c:pt idx="3">
                  <c:v>supportive</c:v>
                </c:pt>
                <c:pt idx="4">
                  <c:v>fully supportive</c:v>
                </c:pt>
              </c:strCache>
            </c:strRef>
          </c:cat>
          <c:val>
            <c:numRef>
              <c:f>Sheet1!$C$3:$C$7</c:f>
              <c:numCache>
                <c:formatCode>General</c:formatCode>
                <c:ptCount val="5"/>
                <c:pt idx="0">
                  <c:v>7</c:v>
                </c:pt>
                <c:pt idx="1">
                  <c:v>0</c:v>
                </c:pt>
                <c:pt idx="2">
                  <c:v>11</c:v>
                </c:pt>
                <c:pt idx="3">
                  <c:v>8</c:v>
                </c:pt>
                <c:pt idx="4">
                  <c:v>16</c:v>
                </c:pt>
              </c:numCache>
            </c:numRef>
          </c:val>
        </c:ser>
        <c:dLbls>
          <c:showLegendKey val="0"/>
          <c:showVal val="0"/>
          <c:showCatName val="0"/>
          <c:showSerName val="0"/>
          <c:showPercent val="0"/>
          <c:showBubbleSize val="0"/>
        </c:dLbls>
        <c:gapWidth val="150"/>
        <c:axId val="131720320"/>
        <c:axId val="131722240"/>
      </c:barChart>
      <c:catAx>
        <c:axId val="131720320"/>
        <c:scaling>
          <c:orientation val="minMax"/>
        </c:scaling>
        <c:delete val="0"/>
        <c:axPos val="b"/>
        <c:majorTickMark val="out"/>
        <c:minorTickMark val="none"/>
        <c:tickLblPos val="nextTo"/>
        <c:txPr>
          <a:bodyPr/>
          <a:lstStyle/>
          <a:p>
            <a:pPr>
              <a:defRPr sz="1200">
                <a:latin typeface="TUOS Blake" panose="020B0503040000020004" pitchFamily="34" charset="0"/>
              </a:defRPr>
            </a:pPr>
            <a:endParaRPr lang="en-US"/>
          </a:p>
        </c:txPr>
        <c:crossAx val="131722240"/>
        <c:crosses val="autoZero"/>
        <c:auto val="1"/>
        <c:lblAlgn val="ctr"/>
        <c:lblOffset val="100"/>
        <c:noMultiLvlLbl val="0"/>
      </c:catAx>
      <c:valAx>
        <c:axId val="131722240"/>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latin typeface="TUOS Blake" panose="020B0503040000020004" pitchFamily="34" charset="0"/>
              </a:defRPr>
            </a:pPr>
            <a:endParaRPr lang="en-US"/>
          </a:p>
        </c:txPr>
        <c:crossAx val="131720320"/>
        <c:crosses val="autoZero"/>
        <c:crossBetween val="between"/>
      </c:valAx>
      <c:spPr>
        <a:noFill/>
      </c:spPr>
    </c:plotArea>
    <c:legend>
      <c:legendPos val="r"/>
      <c:layout/>
      <c:overlay val="0"/>
      <c:txPr>
        <a:bodyPr/>
        <a:lstStyle/>
        <a:p>
          <a:pPr>
            <a:defRPr sz="1200">
              <a:latin typeface="TUOS Blake" panose="020B0503040000020004" pitchFamily="34" charset="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0728A9D-9D17-4F75-8214-8D3DC0AF54ED}" type="datetimeFigureOut">
              <a:rPr lang="en-GB" smtClean="0"/>
              <a:t>17/09/2015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E363E76-EE3F-4C7E-B918-A3F2535B0746}" type="slidenum">
              <a:rPr lang="en-GB" smtClean="0"/>
              <a:t>‹#›</a:t>
            </a:fld>
            <a:endParaRPr lang="en-GB"/>
          </a:p>
        </p:txBody>
      </p:sp>
    </p:spTree>
    <p:extLst>
      <p:ext uri="{BB962C8B-B14F-4D97-AF65-F5344CB8AC3E}">
        <p14:creationId xmlns:p14="http://schemas.microsoft.com/office/powerpoint/2010/main" val="13026251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7AFD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5526" y="1576243"/>
            <a:ext cx="4907974" cy="3993283"/>
          </a:xfrm>
        </p:spPr>
        <p:txBody>
          <a:bodyPr anchor="ctr"/>
          <a:lstStyle>
            <a:lvl1pPr algn="l">
              <a:defRPr sz="6000" b="1" baseline="0">
                <a:solidFill>
                  <a:schemeClr val="bg1"/>
                </a:solidFill>
                <a:latin typeface="TUOS Blake" panose="020B0503040000020004" pitchFamily="34" charset="0"/>
              </a:defRPr>
            </a:lvl1pPr>
          </a:lstStyle>
          <a:p>
            <a:r>
              <a:rPr lang="en-US" dirty="0" smtClean="0"/>
              <a:t>Insert</a:t>
            </a:r>
            <a:br>
              <a:rPr lang="en-US" dirty="0" smtClean="0"/>
            </a:br>
            <a:r>
              <a:rPr lang="en-US" dirty="0" smtClean="0"/>
              <a:t>Title of Presentation</a:t>
            </a:r>
            <a:br>
              <a:rPr lang="en-US" dirty="0" smtClean="0"/>
            </a:br>
            <a:r>
              <a:rPr lang="en-US" dirty="0" smtClean="0"/>
              <a:t>Here.</a:t>
            </a:r>
            <a:endParaRPr lang="en-GB" dirty="0"/>
          </a:p>
        </p:txBody>
      </p:sp>
      <p:sp>
        <p:nvSpPr>
          <p:cNvPr id="3" name="Subtitle 2"/>
          <p:cNvSpPr>
            <a:spLocks noGrp="1"/>
          </p:cNvSpPr>
          <p:nvPr>
            <p:ph type="subTitle" idx="1"/>
          </p:nvPr>
        </p:nvSpPr>
        <p:spPr>
          <a:xfrm>
            <a:off x="235529" y="5711031"/>
            <a:ext cx="7426037" cy="458860"/>
          </a:xfrm>
        </p:spPr>
        <p:txBody>
          <a:bodyPr/>
          <a:lstStyle>
            <a:lvl1pPr marL="0" indent="0" algn="l">
              <a:buNone/>
              <a:defRPr sz="2400" b="1">
                <a:solidFill>
                  <a:schemeClr val="bg1"/>
                </a:solidFill>
                <a:latin typeface="TUOS Blake" panose="020B05030400000200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72300" y="112574"/>
            <a:ext cx="2057400" cy="365125"/>
          </a:xfrm>
        </p:spPr>
        <p:txBody>
          <a:bodyPr/>
          <a:lstStyle>
            <a:lvl1pPr>
              <a:defRPr>
                <a:solidFill>
                  <a:schemeClr val="bg1"/>
                </a:solidFill>
              </a:defRPr>
            </a:lvl1pPr>
          </a:lstStyle>
          <a:p>
            <a:fld id="{F037E76E-F1ED-4289-B3B5-683A747543B4}" type="slidenum">
              <a:rPr lang="en-GB" smtClean="0"/>
              <a:t>‹#›</a:t>
            </a:fld>
            <a:endParaRPr lang="en-GB"/>
          </a:p>
        </p:txBody>
      </p:sp>
      <p:cxnSp>
        <p:nvCxnSpPr>
          <p:cNvPr id="13" name="Straight Connector 12"/>
          <p:cNvCxnSpPr/>
          <p:nvPr/>
        </p:nvCxnSpPr>
        <p:spPr>
          <a:xfrm>
            <a:off x="235527" y="1576243"/>
            <a:ext cx="49079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5527" y="5569526"/>
            <a:ext cx="49079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91857" y="365412"/>
            <a:ext cx="1759528" cy="830997"/>
          </a:xfrm>
          <a:prstGeom prst="rect">
            <a:avLst/>
          </a:prstGeom>
          <a:noFill/>
        </p:spPr>
        <p:txBody>
          <a:bodyPr wrap="square" rtlCol="0">
            <a:spAutoFit/>
          </a:bodyPr>
          <a:lstStyle/>
          <a:p>
            <a:r>
              <a:rPr lang="en-GB" sz="2400" dirty="0" smtClean="0">
                <a:solidFill>
                  <a:schemeClr val="bg1"/>
                </a:solidFill>
                <a:latin typeface="TUOS Stephenson" panose="02070503080000020004" pitchFamily="18" charset="0"/>
              </a:rPr>
              <a:t>Careers</a:t>
            </a:r>
          </a:p>
          <a:p>
            <a:r>
              <a:rPr lang="en-GB" sz="2400" dirty="0" smtClean="0">
                <a:solidFill>
                  <a:schemeClr val="bg1"/>
                </a:solidFill>
                <a:latin typeface="TUOS Stephenson" panose="02070503080000020004" pitchFamily="18" charset="0"/>
              </a:rPr>
              <a:t>Service.</a:t>
            </a:r>
            <a:endParaRPr lang="en-GB" sz="2400" dirty="0">
              <a:solidFill>
                <a:schemeClr val="bg1"/>
              </a:solidFill>
              <a:latin typeface="TUOS Stephenson" panose="02070503080000020004" pitchFamily="18"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4920"/>
            <a:ext cx="2142872" cy="85714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1566" y="4667854"/>
            <a:ext cx="1365790" cy="2053626"/>
          </a:xfrm>
          <a:prstGeom prst="rect">
            <a:avLst/>
          </a:prstGeom>
        </p:spPr>
      </p:pic>
    </p:spTree>
    <p:extLst>
      <p:ext uri="{BB962C8B-B14F-4D97-AF65-F5344CB8AC3E}">
        <p14:creationId xmlns:p14="http://schemas.microsoft.com/office/powerpoint/2010/main" val="41699658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_Heavy (orange)">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hasCustomPrompt="1"/>
          </p:nvPr>
        </p:nvSpPr>
        <p:spPr>
          <a:xfrm>
            <a:off x="159329" y="1392819"/>
            <a:ext cx="7959437" cy="537582"/>
          </a:xfrm>
        </p:spPr>
        <p:txBody>
          <a:bodyPr>
            <a:normAutofit/>
          </a:bodyPr>
          <a:lstStyle>
            <a:lvl1pPr>
              <a:defRPr sz="2400" b="1">
                <a:solidFill>
                  <a:srgbClr val="F49C6A"/>
                </a:solidFill>
                <a:latin typeface="TUOS Blake" panose="020B0503040000020004" pitchFamily="34" charset="0"/>
              </a:defRPr>
            </a:lvl1pPr>
          </a:lstStyle>
          <a:p>
            <a:r>
              <a:rPr lang="en-US" dirty="0" smtClean="0"/>
              <a:t>Title of slide in sentence case</a:t>
            </a:r>
            <a:endParaRPr lang="en-GB" dirty="0"/>
          </a:p>
        </p:txBody>
      </p:sp>
      <p:sp>
        <p:nvSpPr>
          <p:cNvPr id="3" name="Content Placeholder 2"/>
          <p:cNvSpPr>
            <a:spLocks noGrp="1"/>
          </p:cNvSpPr>
          <p:nvPr>
            <p:ph idx="1" hasCustomPrompt="1"/>
          </p:nvPr>
        </p:nvSpPr>
        <p:spPr>
          <a:xfrm>
            <a:off x="159329" y="2039078"/>
            <a:ext cx="7959437" cy="4137890"/>
          </a:xfrm>
        </p:spPr>
        <p:txBody>
          <a:bodyPr>
            <a:normAutofit/>
          </a:bodyPr>
          <a:lstStyle>
            <a:lvl1pPr>
              <a:defRPr sz="2000">
                <a:solidFill>
                  <a:srgbClr val="37AFD7"/>
                </a:solidFill>
                <a:latin typeface="TUOS Blake" panose="020B0503040000020004" pitchFamily="34" charset="0"/>
              </a:defRPr>
            </a:lvl1pPr>
            <a:lvl2pPr>
              <a:defRPr sz="3200">
                <a:solidFill>
                  <a:srgbClr val="37AFD7"/>
                </a:solidFill>
                <a:latin typeface="TUOS Blake" panose="020B0503040000020004" pitchFamily="34" charset="0"/>
              </a:defRPr>
            </a:lvl2pPr>
            <a:lvl3pPr>
              <a:defRPr sz="2800">
                <a:solidFill>
                  <a:srgbClr val="37AFD7"/>
                </a:solidFill>
                <a:latin typeface="TUOS Blake" panose="020B0503040000020004" pitchFamily="34" charset="0"/>
              </a:defRPr>
            </a:lvl3pPr>
            <a:lvl4pPr>
              <a:defRPr sz="2400">
                <a:solidFill>
                  <a:srgbClr val="37AFD7"/>
                </a:solidFill>
                <a:latin typeface="TUOS Blake" panose="020B0503040000020004" pitchFamily="34" charset="0"/>
              </a:defRPr>
            </a:lvl4pPr>
            <a:lvl5pPr>
              <a:defRPr sz="2000">
                <a:solidFill>
                  <a:srgbClr val="37AFD7"/>
                </a:solidFill>
                <a:latin typeface="TUOS Blake" panose="020B0503040000020004" pitchFamily="34" charset="0"/>
              </a:defRPr>
            </a:lvl5pPr>
          </a:lstStyle>
          <a:p>
            <a:pPr lvl="0"/>
            <a:r>
              <a:rPr lang="en-US" dirty="0" smtClean="0"/>
              <a:t>Top level bullet</a:t>
            </a:r>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72300" y="182567"/>
            <a:ext cx="2057400" cy="365125"/>
          </a:xfrm>
        </p:spPr>
        <p:txBody>
          <a:bodyPr/>
          <a:lstStyle/>
          <a:p>
            <a:fld id="{F037E76E-F1ED-4289-B3B5-683A747543B4}" type="slidenum">
              <a:rPr lang="en-GB" smtClean="0"/>
              <a:t>‹#›</a:t>
            </a:fld>
            <a:endParaRPr lang="en-GB"/>
          </a:p>
        </p:txBody>
      </p:sp>
      <p:sp>
        <p:nvSpPr>
          <p:cNvPr id="15" name="TextBox 14"/>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5014038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_Heavy (pink)">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hasCustomPrompt="1"/>
          </p:nvPr>
        </p:nvSpPr>
        <p:spPr>
          <a:xfrm>
            <a:off x="159329" y="1392819"/>
            <a:ext cx="7959437" cy="537582"/>
          </a:xfrm>
        </p:spPr>
        <p:txBody>
          <a:bodyPr>
            <a:normAutofit/>
          </a:bodyPr>
          <a:lstStyle>
            <a:lvl1pPr>
              <a:defRPr sz="2400" b="1">
                <a:solidFill>
                  <a:srgbClr val="F2909A"/>
                </a:solidFill>
                <a:latin typeface="TUOS Blake" panose="020B0503040000020004" pitchFamily="34" charset="0"/>
              </a:defRPr>
            </a:lvl1pPr>
          </a:lstStyle>
          <a:p>
            <a:r>
              <a:rPr lang="en-US" dirty="0" smtClean="0"/>
              <a:t>Title of slide in sentence case</a:t>
            </a:r>
            <a:endParaRPr lang="en-GB" dirty="0"/>
          </a:p>
        </p:txBody>
      </p:sp>
      <p:sp>
        <p:nvSpPr>
          <p:cNvPr id="3" name="Content Placeholder 2"/>
          <p:cNvSpPr>
            <a:spLocks noGrp="1"/>
          </p:cNvSpPr>
          <p:nvPr>
            <p:ph idx="1" hasCustomPrompt="1"/>
          </p:nvPr>
        </p:nvSpPr>
        <p:spPr>
          <a:xfrm>
            <a:off x="159329" y="2039078"/>
            <a:ext cx="7959437" cy="4137890"/>
          </a:xfrm>
        </p:spPr>
        <p:txBody>
          <a:bodyPr>
            <a:normAutofit/>
          </a:bodyPr>
          <a:lstStyle>
            <a:lvl1pPr>
              <a:defRPr sz="2000">
                <a:solidFill>
                  <a:srgbClr val="37AFD7"/>
                </a:solidFill>
                <a:latin typeface="TUOS Blake" panose="020B0503040000020004" pitchFamily="34" charset="0"/>
              </a:defRPr>
            </a:lvl1pPr>
            <a:lvl2pPr>
              <a:defRPr sz="3200">
                <a:solidFill>
                  <a:srgbClr val="37AFD7"/>
                </a:solidFill>
                <a:latin typeface="TUOS Blake" panose="020B0503040000020004" pitchFamily="34" charset="0"/>
              </a:defRPr>
            </a:lvl2pPr>
            <a:lvl3pPr>
              <a:defRPr sz="2800">
                <a:solidFill>
                  <a:srgbClr val="37AFD7"/>
                </a:solidFill>
                <a:latin typeface="TUOS Blake" panose="020B0503040000020004" pitchFamily="34" charset="0"/>
              </a:defRPr>
            </a:lvl3pPr>
            <a:lvl4pPr>
              <a:defRPr sz="2400">
                <a:solidFill>
                  <a:srgbClr val="37AFD7"/>
                </a:solidFill>
                <a:latin typeface="TUOS Blake" panose="020B0503040000020004" pitchFamily="34" charset="0"/>
              </a:defRPr>
            </a:lvl4pPr>
            <a:lvl5pPr>
              <a:defRPr sz="2000">
                <a:solidFill>
                  <a:srgbClr val="37AFD7"/>
                </a:solidFill>
                <a:latin typeface="TUOS Blake" panose="020B0503040000020004" pitchFamily="34" charset="0"/>
              </a:defRPr>
            </a:lvl5pPr>
          </a:lstStyle>
          <a:p>
            <a:pPr lvl="0"/>
            <a:r>
              <a:rPr lang="en-US" dirty="0" smtClean="0"/>
              <a:t>Top level bullet</a:t>
            </a:r>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72300" y="182567"/>
            <a:ext cx="2057400" cy="365125"/>
          </a:xfrm>
        </p:spPr>
        <p:txBody>
          <a:bodyPr/>
          <a:lstStyle/>
          <a:p>
            <a:fld id="{F037E76E-F1ED-4289-B3B5-683A747543B4}" type="slidenum">
              <a:rPr lang="en-GB" smtClean="0"/>
              <a:t>‹#›</a:t>
            </a:fld>
            <a:endParaRPr lang="en-GB"/>
          </a:p>
        </p:txBody>
      </p:sp>
      <p:sp>
        <p:nvSpPr>
          <p:cNvPr id="15" name="TextBox 14"/>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1438043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_Heavy (yellow)">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hasCustomPrompt="1"/>
          </p:nvPr>
        </p:nvSpPr>
        <p:spPr>
          <a:xfrm>
            <a:off x="159329" y="1392819"/>
            <a:ext cx="7959437" cy="537582"/>
          </a:xfrm>
        </p:spPr>
        <p:txBody>
          <a:bodyPr>
            <a:normAutofit/>
          </a:bodyPr>
          <a:lstStyle>
            <a:lvl1pPr>
              <a:defRPr sz="2400" b="1">
                <a:solidFill>
                  <a:srgbClr val="E7B95B"/>
                </a:solidFill>
                <a:latin typeface="TUOS Blake" panose="020B0503040000020004" pitchFamily="34" charset="0"/>
              </a:defRPr>
            </a:lvl1pPr>
          </a:lstStyle>
          <a:p>
            <a:r>
              <a:rPr lang="en-US" dirty="0" smtClean="0"/>
              <a:t>Title of slide in sentence case</a:t>
            </a:r>
            <a:endParaRPr lang="en-GB" dirty="0"/>
          </a:p>
        </p:txBody>
      </p:sp>
      <p:sp>
        <p:nvSpPr>
          <p:cNvPr id="3" name="Content Placeholder 2"/>
          <p:cNvSpPr>
            <a:spLocks noGrp="1"/>
          </p:cNvSpPr>
          <p:nvPr>
            <p:ph idx="1" hasCustomPrompt="1"/>
          </p:nvPr>
        </p:nvSpPr>
        <p:spPr>
          <a:xfrm>
            <a:off x="159329" y="2039078"/>
            <a:ext cx="7959437" cy="4137890"/>
          </a:xfrm>
        </p:spPr>
        <p:txBody>
          <a:bodyPr>
            <a:normAutofit/>
          </a:bodyPr>
          <a:lstStyle>
            <a:lvl1pPr>
              <a:defRPr sz="2000">
                <a:solidFill>
                  <a:srgbClr val="37AFD7"/>
                </a:solidFill>
                <a:latin typeface="TUOS Blake" panose="020B0503040000020004" pitchFamily="34" charset="0"/>
              </a:defRPr>
            </a:lvl1pPr>
            <a:lvl2pPr>
              <a:defRPr sz="3200">
                <a:solidFill>
                  <a:srgbClr val="37AFD7"/>
                </a:solidFill>
                <a:latin typeface="TUOS Blake" panose="020B0503040000020004" pitchFamily="34" charset="0"/>
              </a:defRPr>
            </a:lvl2pPr>
            <a:lvl3pPr>
              <a:defRPr sz="2800">
                <a:solidFill>
                  <a:srgbClr val="37AFD7"/>
                </a:solidFill>
                <a:latin typeface="TUOS Blake" panose="020B0503040000020004" pitchFamily="34" charset="0"/>
              </a:defRPr>
            </a:lvl3pPr>
            <a:lvl4pPr>
              <a:defRPr sz="2400">
                <a:solidFill>
                  <a:srgbClr val="37AFD7"/>
                </a:solidFill>
                <a:latin typeface="TUOS Blake" panose="020B0503040000020004" pitchFamily="34" charset="0"/>
              </a:defRPr>
            </a:lvl4pPr>
            <a:lvl5pPr>
              <a:defRPr sz="2000">
                <a:solidFill>
                  <a:srgbClr val="37AFD7"/>
                </a:solidFill>
                <a:latin typeface="TUOS Blake" panose="020B0503040000020004" pitchFamily="34" charset="0"/>
              </a:defRPr>
            </a:lvl5pPr>
          </a:lstStyle>
          <a:p>
            <a:pPr lvl="0"/>
            <a:r>
              <a:rPr lang="en-US" dirty="0" smtClean="0"/>
              <a:t>Top level bullet</a:t>
            </a:r>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72300" y="182567"/>
            <a:ext cx="2057400" cy="365125"/>
          </a:xfrm>
        </p:spPr>
        <p:txBody>
          <a:bodyPr/>
          <a:lstStyle/>
          <a:p>
            <a:fld id="{F037E76E-F1ED-4289-B3B5-683A747543B4}" type="slidenum">
              <a:rPr lang="en-GB" smtClean="0"/>
              <a:t>‹#›</a:t>
            </a:fld>
            <a:endParaRPr lang="en-GB"/>
          </a:p>
        </p:txBody>
      </p:sp>
      <p:sp>
        <p:nvSpPr>
          <p:cNvPr id="15" name="TextBox 14"/>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31413017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_Heavy (blue)">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hasCustomPrompt="1"/>
          </p:nvPr>
        </p:nvSpPr>
        <p:spPr>
          <a:xfrm>
            <a:off x="159329" y="1392819"/>
            <a:ext cx="7959437" cy="537582"/>
          </a:xfrm>
        </p:spPr>
        <p:txBody>
          <a:bodyPr>
            <a:normAutofit/>
          </a:bodyPr>
          <a:lstStyle>
            <a:lvl1pPr>
              <a:defRPr sz="2400" b="1">
                <a:solidFill>
                  <a:srgbClr val="37AFD7"/>
                </a:solidFill>
                <a:latin typeface="TUOS Blake" panose="020B0503040000020004" pitchFamily="34" charset="0"/>
              </a:defRPr>
            </a:lvl1pPr>
          </a:lstStyle>
          <a:p>
            <a:r>
              <a:rPr lang="en-US" dirty="0" smtClean="0"/>
              <a:t>Title of slide in sentence case</a:t>
            </a:r>
            <a:endParaRPr lang="en-GB" dirty="0"/>
          </a:p>
        </p:txBody>
      </p:sp>
      <p:sp>
        <p:nvSpPr>
          <p:cNvPr id="3" name="Content Placeholder 2"/>
          <p:cNvSpPr>
            <a:spLocks noGrp="1"/>
          </p:cNvSpPr>
          <p:nvPr>
            <p:ph idx="1" hasCustomPrompt="1"/>
          </p:nvPr>
        </p:nvSpPr>
        <p:spPr>
          <a:xfrm>
            <a:off x="159329" y="2039078"/>
            <a:ext cx="7959437" cy="4137890"/>
          </a:xfrm>
        </p:spPr>
        <p:txBody>
          <a:bodyPr>
            <a:normAutofit/>
          </a:bodyPr>
          <a:lstStyle>
            <a:lvl1pPr>
              <a:defRPr sz="2000">
                <a:solidFill>
                  <a:srgbClr val="37AFD7"/>
                </a:solidFill>
                <a:latin typeface="TUOS Blake" panose="020B0503040000020004" pitchFamily="34" charset="0"/>
              </a:defRPr>
            </a:lvl1pPr>
            <a:lvl2pPr>
              <a:defRPr sz="3200">
                <a:solidFill>
                  <a:srgbClr val="37AFD7"/>
                </a:solidFill>
                <a:latin typeface="TUOS Blake" panose="020B0503040000020004" pitchFamily="34" charset="0"/>
              </a:defRPr>
            </a:lvl2pPr>
            <a:lvl3pPr>
              <a:defRPr sz="2800">
                <a:solidFill>
                  <a:srgbClr val="37AFD7"/>
                </a:solidFill>
                <a:latin typeface="TUOS Blake" panose="020B0503040000020004" pitchFamily="34" charset="0"/>
              </a:defRPr>
            </a:lvl3pPr>
            <a:lvl4pPr>
              <a:defRPr sz="2400">
                <a:solidFill>
                  <a:srgbClr val="37AFD7"/>
                </a:solidFill>
                <a:latin typeface="TUOS Blake" panose="020B0503040000020004" pitchFamily="34" charset="0"/>
              </a:defRPr>
            </a:lvl4pPr>
            <a:lvl5pPr>
              <a:defRPr sz="2000">
                <a:solidFill>
                  <a:srgbClr val="37AFD7"/>
                </a:solidFill>
                <a:latin typeface="TUOS Blake" panose="020B0503040000020004" pitchFamily="34" charset="0"/>
              </a:defRPr>
            </a:lvl5pPr>
          </a:lstStyle>
          <a:p>
            <a:pPr lvl="0"/>
            <a:r>
              <a:rPr lang="en-US" dirty="0" smtClean="0"/>
              <a:t>Top level bullet</a:t>
            </a:r>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72300" y="182567"/>
            <a:ext cx="2057400" cy="365125"/>
          </a:xfrm>
        </p:spPr>
        <p:txBody>
          <a:bodyPr/>
          <a:lstStyle/>
          <a:p>
            <a:fld id="{F037E76E-F1ED-4289-B3B5-683A747543B4}" type="slidenum">
              <a:rPr lang="en-GB" smtClean="0"/>
              <a:t>‹#›</a:t>
            </a:fld>
            <a:endParaRPr lang="en-GB"/>
          </a:p>
        </p:txBody>
      </p:sp>
      <p:sp>
        <p:nvSpPr>
          <p:cNvPr id="15" name="TextBox 14"/>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12196741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urple)">
    <p:bg>
      <p:bgPr>
        <a:solidFill>
          <a:srgbClr val="8E9ED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342476" cy="2852737"/>
          </a:xfrm>
        </p:spPr>
        <p:txBody>
          <a:bodyPr anchor="b"/>
          <a:lstStyle>
            <a:lvl1pPr>
              <a:defRPr sz="4800" b="1">
                <a:solidFill>
                  <a:schemeClr val="bg1"/>
                </a:solidFill>
                <a:latin typeface="TUOS Blake" panose="020B0503040000020004"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623888" y="4589468"/>
            <a:ext cx="7342476" cy="1500187"/>
          </a:xfrm>
        </p:spPr>
        <p:txBody>
          <a:bodyPr/>
          <a:lstStyle>
            <a:lvl1pPr marL="0" indent="0">
              <a:buNone/>
              <a:defRPr sz="4000" b="1">
                <a:solidFill>
                  <a:schemeClr val="bg1"/>
                </a:solidFill>
                <a:latin typeface="TUOS Blake" panose="020B05030400000200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8" name="Slide Number Placeholder 5"/>
          <p:cNvSpPr>
            <a:spLocks noGrp="1"/>
          </p:cNvSpPr>
          <p:nvPr>
            <p:ph type="sldNum" sz="quarter" idx="12"/>
          </p:nvPr>
        </p:nvSpPr>
        <p:spPr>
          <a:xfrm>
            <a:off x="6972300" y="182567"/>
            <a:ext cx="2057400" cy="365125"/>
          </a:xfrm>
        </p:spPr>
        <p:txBody>
          <a:bodyPr/>
          <a:lstStyle>
            <a:lvl1pPr>
              <a:defRPr>
                <a:solidFill>
                  <a:schemeClr val="bg1"/>
                </a:solidFill>
              </a:defRPr>
            </a:lvl1pPr>
          </a:lstStyle>
          <a:p>
            <a:fld id="{F037E76E-F1ED-4289-B3B5-683A747543B4}" type="slidenum">
              <a:rPr lang="en-GB" smtClean="0"/>
              <a:t>‹#›</a:t>
            </a:fld>
            <a:endParaRPr lang="en-GB"/>
          </a:p>
        </p:txBody>
      </p:sp>
      <p:cxnSp>
        <p:nvCxnSpPr>
          <p:cNvPr id="14" name="Straight Connector 13"/>
          <p:cNvCxnSpPr/>
          <p:nvPr/>
        </p:nvCxnSpPr>
        <p:spPr>
          <a:xfrm>
            <a:off x="623888" y="4562475"/>
            <a:ext cx="73424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79930" cy="5816924"/>
          </a:xfrm>
          <a:prstGeom prst="rect">
            <a:avLst/>
          </a:prstGeom>
        </p:spPr>
      </p:pic>
      <p:sp>
        <p:nvSpPr>
          <p:cNvPr id="18" name="TextBox 17"/>
          <p:cNvSpPr txBox="1"/>
          <p:nvPr/>
        </p:nvSpPr>
        <p:spPr>
          <a:xfrm>
            <a:off x="2191857" y="365412"/>
            <a:ext cx="1759528" cy="830997"/>
          </a:xfrm>
          <a:prstGeom prst="rect">
            <a:avLst/>
          </a:prstGeom>
          <a:noFill/>
        </p:spPr>
        <p:txBody>
          <a:bodyPr wrap="square" rtlCol="0">
            <a:spAutoFit/>
          </a:bodyPr>
          <a:lstStyle/>
          <a:p>
            <a:r>
              <a:rPr lang="en-GB" sz="2400" dirty="0" smtClean="0">
                <a:solidFill>
                  <a:schemeClr val="bg1"/>
                </a:solidFill>
                <a:latin typeface="TUOS Stephenson" panose="02070503080000020004" pitchFamily="18" charset="0"/>
              </a:rPr>
              <a:t>Careers</a:t>
            </a:r>
          </a:p>
          <a:p>
            <a:r>
              <a:rPr lang="en-GB" sz="2400" dirty="0" smtClean="0">
                <a:solidFill>
                  <a:schemeClr val="bg1"/>
                </a:solidFill>
                <a:latin typeface="TUOS Stephenson" panose="02070503080000020004" pitchFamily="18" charset="0"/>
              </a:rPr>
              <a:t>Service.</a:t>
            </a:r>
            <a:endParaRPr lang="en-GB" sz="2400" dirty="0">
              <a:solidFill>
                <a:schemeClr val="bg1"/>
              </a:solidFill>
              <a:latin typeface="TUOS Stephenson" panose="02070503080000020004" pitchFamily="18"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4920"/>
            <a:ext cx="2142872" cy="857149"/>
          </a:xfrm>
          <a:prstGeom prst="rect">
            <a:avLst/>
          </a:prstGeom>
        </p:spPr>
      </p:pic>
    </p:spTree>
    <p:extLst>
      <p:ext uri="{BB962C8B-B14F-4D97-AF65-F5344CB8AC3E}">
        <p14:creationId xmlns:p14="http://schemas.microsoft.com/office/powerpoint/2010/main" val="26742047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green)">
    <p:bg>
      <p:bgPr>
        <a:solidFill>
          <a:srgbClr val="64B98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342476" cy="2852737"/>
          </a:xfrm>
        </p:spPr>
        <p:txBody>
          <a:bodyPr anchor="b"/>
          <a:lstStyle>
            <a:lvl1pPr>
              <a:defRPr sz="4800" b="1">
                <a:solidFill>
                  <a:schemeClr val="bg1"/>
                </a:solidFill>
                <a:latin typeface="TUOS Blake" panose="020B0503040000020004"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623888" y="4589468"/>
            <a:ext cx="7342476" cy="1500187"/>
          </a:xfrm>
        </p:spPr>
        <p:txBody>
          <a:bodyPr/>
          <a:lstStyle>
            <a:lvl1pPr marL="0" indent="0">
              <a:buNone/>
              <a:defRPr sz="4000" b="1">
                <a:solidFill>
                  <a:schemeClr val="bg1"/>
                </a:solidFill>
                <a:latin typeface="TUOS Blake" panose="020B05030400000200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8" name="Slide Number Placeholder 5"/>
          <p:cNvSpPr>
            <a:spLocks noGrp="1"/>
          </p:cNvSpPr>
          <p:nvPr>
            <p:ph type="sldNum" sz="quarter" idx="12"/>
          </p:nvPr>
        </p:nvSpPr>
        <p:spPr>
          <a:xfrm>
            <a:off x="6972300" y="182567"/>
            <a:ext cx="2057400" cy="365125"/>
          </a:xfrm>
        </p:spPr>
        <p:txBody>
          <a:bodyPr/>
          <a:lstStyle>
            <a:lvl1pPr>
              <a:defRPr>
                <a:solidFill>
                  <a:schemeClr val="bg1"/>
                </a:solidFill>
              </a:defRPr>
            </a:lvl1pPr>
          </a:lstStyle>
          <a:p>
            <a:fld id="{F037E76E-F1ED-4289-B3B5-683A747543B4}" type="slidenum">
              <a:rPr lang="en-GB" smtClean="0"/>
              <a:t>‹#›</a:t>
            </a:fld>
            <a:endParaRPr lang="en-GB"/>
          </a:p>
        </p:txBody>
      </p:sp>
      <p:cxnSp>
        <p:nvCxnSpPr>
          <p:cNvPr id="14" name="Straight Connector 13"/>
          <p:cNvCxnSpPr/>
          <p:nvPr/>
        </p:nvCxnSpPr>
        <p:spPr>
          <a:xfrm>
            <a:off x="623888" y="4562475"/>
            <a:ext cx="73424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79930" cy="5816924"/>
          </a:xfrm>
          <a:prstGeom prst="rect">
            <a:avLst/>
          </a:prstGeom>
        </p:spPr>
      </p:pic>
      <p:sp>
        <p:nvSpPr>
          <p:cNvPr id="13" name="TextBox 12"/>
          <p:cNvSpPr txBox="1"/>
          <p:nvPr/>
        </p:nvSpPr>
        <p:spPr>
          <a:xfrm>
            <a:off x="2191857" y="365412"/>
            <a:ext cx="1759528" cy="830997"/>
          </a:xfrm>
          <a:prstGeom prst="rect">
            <a:avLst/>
          </a:prstGeom>
          <a:noFill/>
        </p:spPr>
        <p:txBody>
          <a:bodyPr wrap="square" rtlCol="0">
            <a:spAutoFit/>
          </a:bodyPr>
          <a:lstStyle/>
          <a:p>
            <a:r>
              <a:rPr lang="en-GB" sz="2400" dirty="0" smtClean="0">
                <a:solidFill>
                  <a:schemeClr val="bg1"/>
                </a:solidFill>
                <a:latin typeface="TUOS Stephenson" panose="02070503080000020004" pitchFamily="18" charset="0"/>
              </a:rPr>
              <a:t>Careers</a:t>
            </a:r>
          </a:p>
          <a:p>
            <a:r>
              <a:rPr lang="en-GB" sz="2400" dirty="0" smtClean="0">
                <a:solidFill>
                  <a:schemeClr val="bg1"/>
                </a:solidFill>
                <a:latin typeface="TUOS Stephenson" panose="02070503080000020004" pitchFamily="18" charset="0"/>
              </a:rPr>
              <a:t>Service.</a:t>
            </a:r>
            <a:endParaRPr lang="en-GB" sz="2400" dirty="0">
              <a:solidFill>
                <a:schemeClr val="bg1"/>
              </a:solidFill>
              <a:latin typeface="TUOS Stephenson" panose="02070503080000020004" pitchFamily="18"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4920"/>
            <a:ext cx="2142872" cy="857149"/>
          </a:xfrm>
          <a:prstGeom prst="rect">
            <a:avLst/>
          </a:prstGeom>
        </p:spPr>
      </p:pic>
    </p:spTree>
    <p:extLst>
      <p:ext uri="{BB962C8B-B14F-4D97-AF65-F5344CB8AC3E}">
        <p14:creationId xmlns:p14="http://schemas.microsoft.com/office/powerpoint/2010/main" val="8946399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yellow)">
    <p:bg>
      <p:bgPr>
        <a:solidFill>
          <a:srgbClr val="E7B9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342476" cy="2852737"/>
          </a:xfrm>
        </p:spPr>
        <p:txBody>
          <a:bodyPr anchor="b"/>
          <a:lstStyle>
            <a:lvl1pPr>
              <a:defRPr sz="4800" b="1">
                <a:solidFill>
                  <a:schemeClr val="bg1"/>
                </a:solidFill>
                <a:latin typeface="TUOS Blake" panose="020B0503040000020004"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623888" y="4589468"/>
            <a:ext cx="7342476" cy="1500187"/>
          </a:xfrm>
        </p:spPr>
        <p:txBody>
          <a:bodyPr/>
          <a:lstStyle>
            <a:lvl1pPr marL="0" indent="0">
              <a:buNone/>
              <a:defRPr sz="4000" b="1">
                <a:solidFill>
                  <a:schemeClr val="bg1"/>
                </a:solidFill>
                <a:latin typeface="TUOS Blake" panose="020B05030400000200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8" name="Slide Number Placeholder 5"/>
          <p:cNvSpPr>
            <a:spLocks noGrp="1"/>
          </p:cNvSpPr>
          <p:nvPr>
            <p:ph type="sldNum" sz="quarter" idx="12"/>
          </p:nvPr>
        </p:nvSpPr>
        <p:spPr>
          <a:xfrm>
            <a:off x="6972300" y="182567"/>
            <a:ext cx="2057400" cy="365125"/>
          </a:xfrm>
        </p:spPr>
        <p:txBody>
          <a:bodyPr/>
          <a:lstStyle>
            <a:lvl1pPr>
              <a:defRPr>
                <a:solidFill>
                  <a:schemeClr val="bg1"/>
                </a:solidFill>
              </a:defRPr>
            </a:lvl1pPr>
          </a:lstStyle>
          <a:p>
            <a:fld id="{F037E76E-F1ED-4289-B3B5-683A747543B4}" type="slidenum">
              <a:rPr lang="en-GB" smtClean="0"/>
              <a:t>‹#›</a:t>
            </a:fld>
            <a:endParaRPr lang="en-GB"/>
          </a:p>
        </p:txBody>
      </p:sp>
      <p:cxnSp>
        <p:nvCxnSpPr>
          <p:cNvPr id="14" name="Straight Connector 13"/>
          <p:cNvCxnSpPr/>
          <p:nvPr/>
        </p:nvCxnSpPr>
        <p:spPr>
          <a:xfrm>
            <a:off x="623888" y="4562475"/>
            <a:ext cx="73424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79930" cy="5816924"/>
          </a:xfrm>
          <a:prstGeom prst="rect">
            <a:avLst/>
          </a:prstGeom>
        </p:spPr>
      </p:pic>
      <p:sp>
        <p:nvSpPr>
          <p:cNvPr id="13" name="TextBox 12"/>
          <p:cNvSpPr txBox="1"/>
          <p:nvPr/>
        </p:nvSpPr>
        <p:spPr>
          <a:xfrm>
            <a:off x="2191857" y="365412"/>
            <a:ext cx="1759528" cy="830997"/>
          </a:xfrm>
          <a:prstGeom prst="rect">
            <a:avLst/>
          </a:prstGeom>
          <a:noFill/>
        </p:spPr>
        <p:txBody>
          <a:bodyPr wrap="square" rtlCol="0">
            <a:spAutoFit/>
          </a:bodyPr>
          <a:lstStyle/>
          <a:p>
            <a:r>
              <a:rPr lang="en-GB" sz="2400" dirty="0" smtClean="0">
                <a:solidFill>
                  <a:schemeClr val="bg1"/>
                </a:solidFill>
                <a:latin typeface="TUOS Stephenson" panose="02070503080000020004" pitchFamily="18" charset="0"/>
              </a:rPr>
              <a:t>Careers</a:t>
            </a:r>
          </a:p>
          <a:p>
            <a:r>
              <a:rPr lang="en-GB" sz="2400" dirty="0" smtClean="0">
                <a:solidFill>
                  <a:schemeClr val="bg1"/>
                </a:solidFill>
                <a:latin typeface="TUOS Stephenson" panose="02070503080000020004" pitchFamily="18" charset="0"/>
              </a:rPr>
              <a:t>Service.</a:t>
            </a:r>
            <a:endParaRPr lang="en-GB" sz="2400" dirty="0">
              <a:solidFill>
                <a:schemeClr val="bg1"/>
              </a:solidFill>
              <a:latin typeface="TUOS Stephenson" panose="02070503080000020004" pitchFamily="18"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4920"/>
            <a:ext cx="2142872" cy="857149"/>
          </a:xfrm>
          <a:prstGeom prst="rect">
            <a:avLst/>
          </a:prstGeom>
        </p:spPr>
      </p:pic>
    </p:spTree>
    <p:extLst>
      <p:ext uri="{BB962C8B-B14F-4D97-AF65-F5344CB8AC3E}">
        <p14:creationId xmlns:p14="http://schemas.microsoft.com/office/powerpoint/2010/main" val="29976182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orange)">
    <p:bg>
      <p:bgPr>
        <a:solidFill>
          <a:srgbClr val="F49C6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342476" cy="2852737"/>
          </a:xfrm>
        </p:spPr>
        <p:txBody>
          <a:bodyPr anchor="b"/>
          <a:lstStyle>
            <a:lvl1pPr>
              <a:defRPr sz="4800" b="1">
                <a:solidFill>
                  <a:schemeClr val="bg1"/>
                </a:solidFill>
                <a:latin typeface="TUOS Blake" panose="020B0503040000020004"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623888" y="4589468"/>
            <a:ext cx="7342476" cy="1500187"/>
          </a:xfrm>
        </p:spPr>
        <p:txBody>
          <a:bodyPr/>
          <a:lstStyle>
            <a:lvl1pPr marL="0" indent="0">
              <a:buNone/>
              <a:defRPr sz="4000" b="1">
                <a:solidFill>
                  <a:schemeClr val="bg1"/>
                </a:solidFill>
                <a:latin typeface="TUOS Blake" panose="020B05030400000200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8" name="Slide Number Placeholder 5"/>
          <p:cNvSpPr>
            <a:spLocks noGrp="1"/>
          </p:cNvSpPr>
          <p:nvPr>
            <p:ph type="sldNum" sz="quarter" idx="12"/>
          </p:nvPr>
        </p:nvSpPr>
        <p:spPr>
          <a:xfrm>
            <a:off x="6972300" y="182567"/>
            <a:ext cx="2057400" cy="365125"/>
          </a:xfrm>
        </p:spPr>
        <p:txBody>
          <a:bodyPr/>
          <a:lstStyle>
            <a:lvl1pPr>
              <a:defRPr>
                <a:solidFill>
                  <a:schemeClr val="bg1"/>
                </a:solidFill>
              </a:defRPr>
            </a:lvl1pPr>
          </a:lstStyle>
          <a:p>
            <a:fld id="{F037E76E-F1ED-4289-B3B5-683A747543B4}" type="slidenum">
              <a:rPr lang="en-GB" smtClean="0"/>
              <a:t>‹#›</a:t>
            </a:fld>
            <a:endParaRPr lang="en-GB"/>
          </a:p>
        </p:txBody>
      </p:sp>
      <p:cxnSp>
        <p:nvCxnSpPr>
          <p:cNvPr id="14" name="Straight Connector 13"/>
          <p:cNvCxnSpPr/>
          <p:nvPr/>
        </p:nvCxnSpPr>
        <p:spPr>
          <a:xfrm>
            <a:off x="623888" y="4562475"/>
            <a:ext cx="73424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79930" cy="5816924"/>
          </a:xfrm>
          <a:prstGeom prst="rect">
            <a:avLst/>
          </a:prstGeom>
        </p:spPr>
      </p:pic>
      <p:sp>
        <p:nvSpPr>
          <p:cNvPr id="13" name="TextBox 12"/>
          <p:cNvSpPr txBox="1"/>
          <p:nvPr/>
        </p:nvSpPr>
        <p:spPr>
          <a:xfrm>
            <a:off x="2191857" y="365412"/>
            <a:ext cx="1759528" cy="830997"/>
          </a:xfrm>
          <a:prstGeom prst="rect">
            <a:avLst/>
          </a:prstGeom>
          <a:noFill/>
        </p:spPr>
        <p:txBody>
          <a:bodyPr wrap="square" rtlCol="0">
            <a:spAutoFit/>
          </a:bodyPr>
          <a:lstStyle/>
          <a:p>
            <a:r>
              <a:rPr lang="en-GB" sz="2400" dirty="0" smtClean="0">
                <a:solidFill>
                  <a:schemeClr val="bg1"/>
                </a:solidFill>
                <a:latin typeface="TUOS Stephenson" panose="02070503080000020004" pitchFamily="18" charset="0"/>
              </a:rPr>
              <a:t>Careers</a:t>
            </a:r>
          </a:p>
          <a:p>
            <a:r>
              <a:rPr lang="en-GB" sz="2400" dirty="0" smtClean="0">
                <a:solidFill>
                  <a:schemeClr val="bg1"/>
                </a:solidFill>
                <a:latin typeface="TUOS Stephenson" panose="02070503080000020004" pitchFamily="18" charset="0"/>
              </a:rPr>
              <a:t>Service.</a:t>
            </a:r>
            <a:endParaRPr lang="en-GB" sz="2400" dirty="0">
              <a:solidFill>
                <a:schemeClr val="bg1"/>
              </a:solidFill>
              <a:latin typeface="TUOS Stephenson" panose="02070503080000020004" pitchFamily="18"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4920"/>
            <a:ext cx="2142872" cy="857149"/>
          </a:xfrm>
          <a:prstGeom prst="rect">
            <a:avLst/>
          </a:prstGeom>
        </p:spPr>
      </p:pic>
    </p:spTree>
    <p:extLst>
      <p:ext uri="{BB962C8B-B14F-4D97-AF65-F5344CB8AC3E}">
        <p14:creationId xmlns:p14="http://schemas.microsoft.com/office/powerpoint/2010/main" val="19070121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ink)">
    <p:bg>
      <p:bgPr>
        <a:solidFill>
          <a:srgbClr val="F290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342476" cy="2852737"/>
          </a:xfrm>
        </p:spPr>
        <p:txBody>
          <a:bodyPr anchor="b"/>
          <a:lstStyle>
            <a:lvl1pPr>
              <a:defRPr sz="4800" b="1">
                <a:solidFill>
                  <a:schemeClr val="bg1"/>
                </a:solidFill>
                <a:latin typeface="TUOS Blake" panose="020B0503040000020004"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623888" y="4589468"/>
            <a:ext cx="7342476" cy="1500187"/>
          </a:xfrm>
        </p:spPr>
        <p:txBody>
          <a:bodyPr/>
          <a:lstStyle>
            <a:lvl1pPr marL="0" indent="0">
              <a:buNone/>
              <a:defRPr sz="4000" b="1">
                <a:solidFill>
                  <a:schemeClr val="bg1"/>
                </a:solidFill>
                <a:latin typeface="TUOS Blake" panose="020B05030400000200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8" name="Slide Number Placeholder 5"/>
          <p:cNvSpPr>
            <a:spLocks noGrp="1"/>
          </p:cNvSpPr>
          <p:nvPr>
            <p:ph type="sldNum" sz="quarter" idx="12"/>
          </p:nvPr>
        </p:nvSpPr>
        <p:spPr>
          <a:xfrm>
            <a:off x="6972300" y="182567"/>
            <a:ext cx="2057400" cy="365125"/>
          </a:xfrm>
        </p:spPr>
        <p:txBody>
          <a:bodyPr/>
          <a:lstStyle>
            <a:lvl1pPr>
              <a:defRPr>
                <a:solidFill>
                  <a:schemeClr val="bg1"/>
                </a:solidFill>
              </a:defRPr>
            </a:lvl1pPr>
          </a:lstStyle>
          <a:p>
            <a:fld id="{F037E76E-F1ED-4289-B3B5-683A747543B4}" type="slidenum">
              <a:rPr lang="en-GB" smtClean="0"/>
              <a:t>‹#›</a:t>
            </a:fld>
            <a:endParaRPr lang="en-GB"/>
          </a:p>
        </p:txBody>
      </p:sp>
      <p:cxnSp>
        <p:nvCxnSpPr>
          <p:cNvPr id="14" name="Straight Connector 13"/>
          <p:cNvCxnSpPr/>
          <p:nvPr/>
        </p:nvCxnSpPr>
        <p:spPr>
          <a:xfrm>
            <a:off x="623888" y="4562475"/>
            <a:ext cx="73424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79930" cy="5816924"/>
          </a:xfrm>
          <a:prstGeom prst="rect">
            <a:avLst/>
          </a:prstGeom>
        </p:spPr>
      </p:pic>
      <p:sp>
        <p:nvSpPr>
          <p:cNvPr id="13" name="TextBox 12"/>
          <p:cNvSpPr txBox="1"/>
          <p:nvPr/>
        </p:nvSpPr>
        <p:spPr>
          <a:xfrm>
            <a:off x="2191857" y="365412"/>
            <a:ext cx="1759528" cy="830997"/>
          </a:xfrm>
          <a:prstGeom prst="rect">
            <a:avLst/>
          </a:prstGeom>
          <a:noFill/>
        </p:spPr>
        <p:txBody>
          <a:bodyPr wrap="square" rtlCol="0">
            <a:spAutoFit/>
          </a:bodyPr>
          <a:lstStyle/>
          <a:p>
            <a:r>
              <a:rPr lang="en-GB" sz="2400" dirty="0" smtClean="0">
                <a:solidFill>
                  <a:schemeClr val="bg1"/>
                </a:solidFill>
                <a:latin typeface="TUOS Stephenson" panose="02070503080000020004" pitchFamily="18" charset="0"/>
              </a:rPr>
              <a:t>Careers</a:t>
            </a:r>
          </a:p>
          <a:p>
            <a:r>
              <a:rPr lang="en-GB" sz="2400" dirty="0" smtClean="0">
                <a:solidFill>
                  <a:schemeClr val="bg1"/>
                </a:solidFill>
                <a:latin typeface="TUOS Stephenson" panose="02070503080000020004" pitchFamily="18" charset="0"/>
              </a:rPr>
              <a:t>Service.</a:t>
            </a:r>
            <a:endParaRPr lang="en-GB" sz="2400" dirty="0">
              <a:solidFill>
                <a:schemeClr val="bg1"/>
              </a:solidFill>
              <a:latin typeface="TUOS Stephenson" panose="02070503080000020004" pitchFamily="18"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4920"/>
            <a:ext cx="2142872" cy="857149"/>
          </a:xfrm>
          <a:prstGeom prst="rect">
            <a:avLst/>
          </a:prstGeom>
        </p:spPr>
      </p:pic>
    </p:spTree>
    <p:extLst>
      <p:ext uri="{BB962C8B-B14F-4D97-AF65-F5344CB8AC3E}">
        <p14:creationId xmlns:p14="http://schemas.microsoft.com/office/powerpoint/2010/main" val="10813906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blue)">
    <p:bg>
      <p:bgPr>
        <a:solidFill>
          <a:srgbClr val="37AF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342476" cy="2852737"/>
          </a:xfrm>
        </p:spPr>
        <p:txBody>
          <a:bodyPr anchor="b"/>
          <a:lstStyle>
            <a:lvl1pPr>
              <a:defRPr sz="4800" b="1">
                <a:solidFill>
                  <a:schemeClr val="bg1"/>
                </a:solidFill>
                <a:latin typeface="TUOS Blake" panose="020B0503040000020004"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623888" y="4589468"/>
            <a:ext cx="7342476" cy="1500187"/>
          </a:xfrm>
        </p:spPr>
        <p:txBody>
          <a:bodyPr/>
          <a:lstStyle>
            <a:lvl1pPr marL="0" indent="0">
              <a:buNone/>
              <a:defRPr sz="4000" b="1">
                <a:solidFill>
                  <a:schemeClr val="bg1"/>
                </a:solidFill>
                <a:latin typeface="TUOS Blake" panose="020B05030400000200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8" name="Slide Number Placeholder 5"/>
          <p:cNvSpPr>
            <a:spLocks noGrp="1"/>
          </p:cNvSpPr>
          <p:nvPr>
            <p:ph type="sldNum" sz="quarter" idx="12"/>
          </p:nvPr>
        </p:nvSpPr>
        <p:spPr>
          <a:xfrm>
            <a:off x="6972300" y="182567"/>
            <a:ext cx="2057400" cy="365125"/>
          </a:xfrm>
        </p:spPr>
        <p:txBody>
          <a:bodyPr/>
          <a:lstStyle>
            <a:lvl1pPr>
              <a:defRPr>
                <a:solidFill>
                  <a:schemeClr val="bg1"/>
                </a:solidFill>
              </a:defRPr>
            </a:lvl1pPr>
          </a:lstStyle>
          <a:p>
            <a:fld id="{F037E76E-F1ED-4289-B3B5-683A747543B4}" type="slidenum">
              <a:rPr lang="en-GB" smtClean="0"/>
              <a:t>‹#›</a:t>
            </a:fld>
            <a:endParaRPr lang="en-GB"/>
          </a:p>
        </p:txBody>
      </p:sp>
      <p:cxnSp>
        <p:nvCxnSpPr>
          <p:cNvPr id="14" name="Straight Connector 13"/>
          <p:cNvCxnSpPr/>
          <p:nvPr/>
        </p:nvCxnSpPr>
        <p:spPr>
          <a:xfrm>
            <a:off x="623888" y="4562475"/>
            <a:ext cx="73424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79930" cy="5816924"/>
          </a:xfrm>
          <a:prstGeom prst="rect">
            <a:avLst/>
          </a:prstGeom>
        </p:spPr>
      </p:pic>
      <p:sp>
        <p:nvSpPr>
          <p:cNvPr id="18" name="TextBox 17"/>
          <p:cNvSpPr txBox="1"/>
          <p:nvPr/>
        </p:nvSpPr>
        <p:spPr>
          <a:xfrm>
            <a:off x="2191857" y="365412"/>
            <a:ext cx="1759528" cy="830997"/>
          </a:xfrm>
          <a:prstGeom prst="rect">
            <a:avLst/>
          </a:prstGeom>
          <a:noFill/>
        </p:spPr>
        <p:txBody>
          <a:bodyPr wrap="square" rtlCol="0">
            <a:spAutoFit/>
          </a:bodyPr>
          <a:lstStyle/>
          <a:p>
            <a:r>
              <a:rPr lang="en-GB" sz="2400" dirty="0" smtClean="0">
                <a:solidFill>
                  <a:schemeClr val="bg1"/>
                </a:solidFill>
                <a:latin typeface="TUOS Stephenson" panose="02070503080000020004" pitchFamily="18" charset="0"/>
              </a:rPr>
              <a:t>Careers</a:t>
            </a:r>
          </a:p>
          <a:p>
            <a:r>
              <a:rPr lang="en-GB" sz="2400" dirty="0" smtClean="0">
                <a:solidFill>
                  <a:schemeClr val="bg1"/>
                </a:solidFill>
                <a:latin typeface="TUOS Stephenson" panose="02070503080000020004" pitchFamily="18" charset="0"/>
              </a:rPr>
              <a:t>Service.</a:t>
            </a:r>
            <a:endParaRPr lang="en-GB" sz="2400" dirty="0">
              <a:solidFill>
                <a:schemeClr val="bg1"/>
              </a:solidFill>
              <a:latin typeface="TUOS Stephenson" panose="02070503080000020004" pitchFamily="18"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4920"/>
            <a:ext cx="2142872" cy="857149"/>
          </a:xfrm>
          <a:prstGeom prst="rect">
            <a:avLst/>
          </a:prstGeom>
        </p:spPr>
      </p:pic>
    </p:spTree>
    <p:extLst>
      <p:ext uri="{BB962C8B-B14F-4D97-AF65-F5344CB8AC3E}">
        <p14:creationId xmlns:p14="http://schemas.microsoft.com/office/powerpoint/2010/main" val="25533967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urple)">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hasCustomPrompt="1"/>
          </p:nvPr>
        </p:nvSpPr>
        <p:spPr>
          <a:xfrm>
            <a:off x="159329" y="1392818"/>
            <a:ext cx="7959437" cy="1325563"/>
          </a:xfrm>
        </p:spPr>
        <p:txBody>
          <a:bodyPr/>
          <a:lstStyle>
            <a:lvl1pPr>
              <a:defRPr sz="4800" b="1">
                <a:solidFill>
                  <a:srgbClr val="8E9ED1"/>
                </a:solidFill>
                <a:latin typeface="TUOS Blake" panose="020B0503040000020004" pitchFamily="34" charset="0"/>
              </a:defRPr>
            </a:lvl1pPr>
          </a:lstStyle>
          <a:p>
            <a:r>
              <a:rPr lang="en-US" dirty="0" smtClean="0"/>
              <a:t>Title of slide in sentence case</a:t>
            </a:r>
            <a:endParaRPr lang="en-GB" dirty="0"/>
          </a:p>
        </p:txBody>
      </p:sp>
      <p:sp>
        <p:nvSpPr>
          <p:cNvPr id="3" name="Content Placeholder 2"/>
          <p:cNvSpPr>
            <a:spLocks noGrp="1"/>
          </p:cNvSpPr>
          <p:nvPr>
            <p:ph idx="1" hasCustomPrompt="1"/>
          </p:nvPr>
        </p:nvSpPr>
        <p:spPr>
          <a:xfrm>
            <a:off x="159329" y="2844516"/>
            <a:ext cx="7959437" cy="3332451"/>
          </a:xfrm>
        </p:spPr>
        <p:txBody>
          <a:bodyPr/>
          <a:lstStyle>
            <a:lvl1pPr>
              <a:defRPr sz="4000">
                <a:solidFill>
                  <a:srgbClr val="37AFD7"/>
                </a:solidFill>
                <a:latin typeface="TUOS Blake" panose="020B0503040000020004" pitchFamily="34" charset="0"/>
              </a:defRPr>
            </a:lvl1pPr>
            <a:lvl2pPr>
              <a:defRPr sz="3200">
                <a:solidFill>
                  <a:srgbClr val="37AFD7"/>
                </a:solidFill>
                <a:latin typeface="TUOS Blake" panose="020B0503040000020004" pitchFamily="34" charset="0"/>
              </a:defRPr>
            </a:lvl2pPr>
            <a:lvl3pPr>
              <a:defRPr sz="2800">
                <a:solidFill>
                  <a:srgbClr val="37AFD7"/>
                </a:solidFill>
                <a:latin typeface="TUOS Blake" panose="020B0503040000020004" pitchFamily="34" charset="0"/>
              </a:defRPr>
            </a:lvl3pPr>
            <a:lvl4pPr>
              <a:defRPr sz="2400">
                <a:solidFill>
                  <a:srgbClr val="37AFD7"/>
                </a:solidFill>
                <a:latin typeface="TUOS Blake" panose="020B0503040000020004" pitchFamily="34" charset="0"/>
              </a:defRPr>
            </a:lvl4pPr>
            <a:lvl5pPr>
              <a:defRPr sz="2000">
                <a:solidFill>
                  <a:srgbClr val="37AFD7"/>
                </a:solidFill>
                <a:latin typeface="TUOS Blake" panose="020B0503040000020004" pitchFamily="34" charset="0"/>
              </a:defRPr>
            </a:lvl5pPr>
          </a:lstStyle>
          <a:p>
            <a:pPr lvl="0"/>
            <a:r>
              <a:rPr lang="en-US" dirty="0" smtClean="0"/>
              <a:t>Top level bullet</a:t>
            </a:r>
          </a:p>
          <a:p>
            <a:pPr lvl="1"/>
            <a:r>
              <a:rPr lang="en-US" dirty="0" smtClean="0"/>
              <a:t>Second level bullet</a:t>
            </a:r>
          </a:p>
          <a:p>
            <a:pPr lvl="2"/>
            <a:r>
              <a:rPr lang="en-US" dirty="0" smtClean="0"/>
              <a:t>Third level bullet</a:t>
            </a:r>
          </a:p>
          <a:p>
            <a:pPr lvl="3"/>
            <a:r>
              <a:rPr lang="en-US" dirty="0" smtClean="0"/>
              <a:t>Fourth level bullet</a:t>
            </a:r>
          </a:p>
          <a:p>
            <a:pPr lvl="4"/>
            <a:r>
              <a:rPr lang="en-US" dirty="0" smtClean="0"/>
              <a:t>Fifth level bullet</a:t>
            </a:r>
            <a:endParaRPr lang="en-GB" dirty="0"/>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72300" y="182567"/>
            <a:ext cx="2057400" cy="365125"/>
          </a:xfrm>
        </p:spPr>
        <p:txBody>
          <a:bodyPr/>
          <a:lstStyle/>
          <a:p>
            <a:fld id="{F037E76E-F1ED-4289-B3B5-683A747543B4}" type="slidenum">
              <a:rPr lang="en-GB" smtClean="0"/>
              <a:t>‹#›</a:t>
            </a:fld>
            <a:endParaRPr lang="en-GB"/>
          </a:p>
        </p:txBody>
      </p:sp>
      <p:cxnSp>
        <p:nvCxnSpPr>
          <p:cNvPr id="13" name="Straight Connector 12"/>
          <p:cNvCxnSpPr/>
          <p:nvPr/>
        </p:nvCxnSpPr>
        <p:spPr>
          <a:xfrm>
            <a:off x="159329" y="2718378"/>
            <a:ext cx="7959437"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9329" y="6176962"/>
            <a:ext cx="7959437"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2405740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urple)">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213014" y="1362656"/>
            <a:ext cx="7886700" cy="1325563"/>
          </a:xfrm>
        </p:spPr>
        <p:txBody>
          <a:bodyPr/>
          <a:lstStyle>
            <a:lvl1pPr>
              <a:defRPr sz="4800" b="1">
                <a:solidFill>
                  <a:srgbClr val="8E9ED1"/>
                </a:solidFill>
                <a:latin typeface="TUOS Blake" panose="020B0503040000020004"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213014" y="2823157"/>
            <a:ext cx="3886200" cy="3398261"/>
          </a:xfrm>
        </p:spPr>
        <p:txBody>
          <a:bodyPr/>
          <a:lstStyle>
            <a:lvl1pPr>
              <a:defRPr sz="2800">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213514" y="2823157"/>
            <a:ext cx="3886200" cy="3398261"/>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sp>
        <p:nvSpPr>
          <p:cNvPr id="9"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cxnSp>
        <p:nvCxnSpPr>
          <p:cNvPr id="13" name="Straight Connector 12"/>
          <p:cNvCxnSpPr/>
          <p:nvPr/>
        </p:nvCxnSpPr>
        <p:spPr>
          <a:xfrm>
            <a:off x="213014" y="2688215"/>
            <a:ext cx="7886700"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014" y="2823152"/>
            <a:ext cx="3886200"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3014" y="6221413"/>
            <a:ext cx="3886200"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13514" y="2823152"/>
            <a:ext cx="3886200"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13514" y="6221413"/>
            <a:ext cx="3886200"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7313503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213014" y="1362656"/>
            <a:ext cx="7886700" cy="1325563"/>
          </a:xfrm>
        </p:spPr>
        <p:txBody>
          <a:bodyPr/>
          <a:lstStyle>
            <a:lvl1pPr>
              <a:defRPr sz="4800" b="1">
                <a:solidFill>
                  <a:srgbClr val="64B982"/>
                </a:solidFill>
                <a:latin typeface="TUOS Blake" panose="020B0503040000020004"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213014" y="2823157"/>
            <a:ext cx="3886200" cy="3398261"/>
          </a:xfrm>
        </p:spPr>
        <p:txBody>
          <a:bodyPr/>
          <a:lstStyle>
            <a:lvl1pPr>
              <a:defRPr sz="2800">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213514" y="2823157"/>
            <a:ext cx="3886200" cy="3398261"/>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sp>
        <p:nvSpPr>
          <p:cNvPr id="9"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cxnSp>
        <p:nvCxnSpPr>
          <p:cNvPr id="13" name="Straight Connector 12"/>
          <p:cNvCxnSpPr/>
          <p:nvPr/>
        </p:nvCxnSpPr>
        <p:spPr>
          <a:xfrm>
            <a:off x="213014" y="2688215"/>
            <a:ext cx="7886700"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014" y="2823152"/>
            <a:ext cx="3886200"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3014" y="6221413"/>
            <a:ext cx="3886200"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13514" y="2823152"/>
            <a:ext cx="3886200"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13514" y="6221413"/>
            <a:ext cx="3886200"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32711419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yellow)">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213014" y="1362656"/>
            <a:ext cx="7886700" cy="1325563"/>
          </a:xfrm>
        </p:spPr>
        <p:txBody>
          <a:bodyPr/>
          <a:lstStyle>
            <a:lvl1pPr>
              <a:defRPr sz="4800" b="1">
                <a:solidFill>
                  <a:srgbClr val="E7B95B"/>
                </a:solidFill>
                <a:latin typeface="TUOS Blake" panose="020B0503040000020004"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213014" y="2823157"/>
            <a:ext cx="3886200" cy="3398261"/>
          </a:xfrm>
        </p:spPr>
        <p:txBody>
          <a:bodyPr/>
          <a:lstStyle>
            <a:lvl1pPr>
              <a:defRPr sz="2800">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213514" y="2823157"/>
            <a:ext cx="3886200" cy="3398261"/>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sp>
        <p:nvSpPr>
          <p:cNvPr id="9"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cxnSp>
        <p:nvCxnSpPr>
          <p:cNvPr id="13" name="Straight Connector 12"/>
          <p:cNvCxnSpPr/>
          <p:nvPr/>
        </p:nvCxnSpPr>
        <p:spPr>
          <a:xfrm>
            <a:off x="213014" y="2688215"/>
            <a:ext cx="7886700"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014" y="2823152"/>
            <a:ext cx="3886200"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3014" y="6221413"/>
            <a:ext cx="3886200"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13514" y="2823152"/>
            <a:ext cx="3886200"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13514" y="6221413"/>
            <a:ext cx="3886200"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11769287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orange)">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213014" y="1362656"/>
            <a:ext cx="7886700" cy="1325563"/>
          </a:xfrm>
        </p:spPr>
        <p:txBody>
          <a:bodyPr/>
          <a:lstStyle>
            <a:lvl1pPr>
              <a:defRPr sz="4800" b="1">
                <a:solidFill>
                  <a:srgbClr val="F49C6A"/>
                </a:solidFill>
                <a:latin typeface="TUOS Blake" panose="020B0503040000020004"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213014" y="2823157"/>
            <a:ext cx="3886200" cy="3398261"/>
          </a:xfrm>
        </p:spPr>
        <p:txBody>
          <a:bodyPr/>
          <a:lstStyle>
            <a:lvl1pPr>
              <a:defRPr sz="2800">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213514" y="2823157"/>
            <a:ext cx="3886200" cy="3398261"/>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sp>
        <p:nvSpPr>
          <p:cNvPr id="9"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cxnSp>
        <p:nvCxnSpPr>
          <p:cNvPr id="13" name="Straight Connector 12"/>
          <p:cNvCxnSpPr/>
          <p:nvPr/>
        </p:nvCxnSpPr>
        <p:spPr>
          <a:xfrm>
            <a:off x="213014" y="2688215"/>
            <a:ext cx="7886700"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014" y="2823152"/>
            <a:ext cx="3886200"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3014" y="6221413"/>
            <a:ext cx="3886200"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13514" y="2823152"/>
            <a:ext cx="3886200"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13514" y="6221413"/>
            <a:ext cx="3886200"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64554761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ink)">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213014" y="1362656"/>
            <a:ext cx="7886700" cy="1325563"/>
          </a:xfrm>
        </p:spPr>
        <p:txBody>
          <a:bodyPr/>
          <a:lstStyle>
            <a:lvl1pPr>
              <a:defRPr sz="4800" b="1">
                <a:solidFill>
                  <a:srgbClr val="F2909A"/>
                </a:solidFill>
                <a:latin typeface="TUOS Blake" panose="020B0503040000020004"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213014" y="2823157"/>
            <a:ext cx="3886200" cy="3398261"/>
          </a:xfrm>
        </p:spPr>
        <p:txBody>
          <a:bodyPr/>
          <a:lstStyle>
            <a:lvl1pPr>
              <a:defRPr sz="2800">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213514" y="2823157"/>
            <a:ext cx="3886200" cy="3398261"/>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sp>
        <p:nvSpPr>
          <p:cNvPr id="9"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cxnSp>
        <p:nvCxnSpPr>
          <p:cNvPr id="13" name="Straight Connector 12"/>
          <p:cNvCxnSpPr/>
          <p:nvPr/>
        </p:nvCxnSpPr>
        <p:spPr>
          <a:xfrm>
            <a:off x="213014" y="2688215"/>
            <a:ext cx="7886700"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014" y="2823152"/>
            <a:ext cx="3886200"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3014" y="6221413"/>
            <a:ext cx="3886200"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13514" y="2823152"/>
            <a:ext cx="3886200"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13514" y="6221413"/>
            <a:ext cx="3886200"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3861643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213014" y="1362656"/>
            <a:ext cx="7886700" cy="1325563"/>
          </a:xfrm>
        </p:spPr>
        <p:txBody>
          <a:bodyPr/>
          <a:lstStyle>
            <a:lvl1pPr>
              <a:defRPr sz="4800" b="1">
                <a:solidFill>
                  <a:srgbClr val="37AFD7"/>
                </a:solidFill>
                <a:latin typeface="TUOS Blake" panose="020B0503040000020004"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213014" y="2823157"/>
            <a:ext cx="3886200" cy="3398261"/>
          </a:xfrm>
        </p:spPr>
        <p:txBody>
          <a:bodyPr/>
          <a:lstStyle>
            <a:lvl1pPr>
              <a:defRPr sz="2800">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213514" y="2823157"/>
            <a:ext cx="3886200" cy="3398261"/>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sp>
        <p:nvSpPr>
          <p:cNvPr id="9"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cxnSp>
        <p:nvCxnSpPr>
          <p:cNvPr id="13" name="Straight Connector 12"/>
          <p:cNvCxnSpPr/>
          <p:nvPr/>
        </p:nvCxnSpPr>
        <p:spPr>
          <a:xfrm>
            <a:off x="213014" y="2688215"/>
            <a:ext cx="7886700" cy="0"/>
          </a:xfrm>
          <a:prstGeom prst="line">
            <a:avLst/>
          </a:prstGeom>
          <a:ln>
            <a:solidFill>
              <a:srgbClr val="70C8E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014" y="2823152"/>
            <a:ext cx="3886200" cy="0"/>
          </a:xfrm>
          <a:prstGeom prst="line">
            <a:avLst/>
          </a:prstGeom>
          <a:ln>
            <a:solidFill>
              <a:srgbClr val="70C8E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3014" y="6221413"/>
            <a:ext cx="3886200" cy="0"/>
          </a:xfrm>
          <a:prstGeom prst="line">
            <a:avLst/>
          </a:prstGeom>
          <a:ln>
            <a:solidFill>
              <a:srgbClr val="70C8E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13514" y="2823152"/>
            <a:ext cx="3886200" cy="0"/>
          </a:xfrm>
          <a:prstGeom prst="line">
            <a:avLst/>
          </a:prstGeom>
          <a:ln>
            <a:solidFill>
              <a:srgbClr val="70C8E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13514" y="6221413"/>
            <a:ext cx="3886200" cy="0"/>
          </a:xfrm>
          <a:prstGeom prst="line">
            <a:avLst/>
          </a:prstGeom>
          <a:ln>
            <a:solidFill>
              <a:srgbClr val="70C8E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13632225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urple)">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197769" y="1390363"/>
            <a:ext cx="7886700" cy="1325563"/>
          </a:xfrm>
        </p:spPr>
        <p:txBody>
          <a:bodyPr/>
          <a:lstStyle>
            <a:lvl1pPr>
              <a:defRPr b="1">
                <a:solidFill>
                  <a:srgbClr val="8E9ED1"/>
                </a:solidFill>
                <a:latin typeface="TUOS Blake" panose="020B0503040000020004"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197770" y="2706399"/>
            <a:ext cx="3868340" cy="823912"/>
          </a:xfrm>
        </p:spPr>
        <p:txBody>
          <a:bodyPr anchor="b"/>
          <a:lstStyle>
            <a:lvl1pPr marL="0" indent="0">
              <a:buNone/>
              <a:defRPr sz="2400" b="0">
                <a:solidFill>
                  <a:srgbClr val="37AFD7"/>
                </a:solidFill>
                <a:latin typeface="TUOS Blake" panose="020B05030400000200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7770" y="3530311"/>
            <a:ext cx="3868340" cy="2704234"/>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197080" y="2706399"/>
            <a:ext cx="3887391" cy="823912"/>
          </a:xfrm>
        </p:spPr>
        <p:txBody>
          <a:bodyPr anchor="b"/>
          <a:lstStyle>
            <a:lvl1pPr marL="0" indent="0">
              <a:buNone/>
              <a:defRPr sz="2400" b="0">
                <a:solidFill>
                  <a:srgbClr val="37AFD7"/>
                </a:solidFill>
                <a:latin typeface="TUOS Blake" panose="020B05030400000200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7080" y="3530311"/>
            <a:ext cx="3887391" cy="2704234"/>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FE1CAC1E-F893-44E6-9FEE-5147949C5145}" type="datetimeFigureOut">
              <a:rPr lang="en-GB" smtClean="0"/>
              <a:t>17/09/2015</a:t>
            </a:fld>
            <a:endParaRPr lang="en-GB"/>
          </a:p>
        </p:txBody>
      </p:sp>
      <p:sp>
        <p:nvSpPr>
          <p:cNvPr id="8" name="Footer Placeholder 7"/>
          <p:cNvSpPr>
            <a:spLocks noGrp="1"/>
          </p:cNvSpPr>
          <p:nvPr>
            <p:ph type="ftr" sz="quarter" idx="11"/>
          </p:nvPr>
        </p:nvSpPr>
        <p:spPr/>
        <p:txBody>
          <a:bodyPr/>
          <a:lstStyle/>
          <a:p>
            <a:endParaRPr lang="en-GB"/>
          </a:p>
        </p:txBody>
      </p:sp>
      <p:sp>
        <p:nvSpPr>
          <p:cNvPr id="11"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cxnSp>
        <p:nvCxnSpPr>
          <p:cNvPr id="15" name="Straight Connector 14"/>
          <p:cNvCxnSpPr/>
          <p:nvPr/>
        </p:nvCxnSpPr>
        <p:spPr>
          <a:xfrm>
            <a:off x="197769" y="2715924"/>
            <a:ext cx="7886700"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7770" y="3530311"/>
            <a:ext cx="3868340"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97080" y="3530311"/>
            <a:ext cx="3887391"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7770" y="6234545"/>
            <a:ext cx="3868340"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97080" y="6234545"/>
            <a:ext cx="3887391"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357652480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green)">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197769" y="1390363"/>
            <a:ext cx="7886700" cy="1325563"/>
          </a:xfrm>
        </p:spPr>
        <p:txBody>
          <a:bodyPr/>
          <a:lstStyle>
            <a:lvl1pPr>
              <a:defRPr b="1">
                <a:solidFill>
                  <a:srgbClr val="64B982"/>
                </a:solidFill>
                <a:latin typeface="TUOS Blake" panose="020B0503040000020004"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197770" y="2706399"/>
            <a:ext cx="3868340" cy="823912"/>
          </a:xfrm>
        </p:spPr>
        <p:txBody>
          <a:bodyPr anchor="b"/>
          <a:lstStyle>
            <a:lvl1pPr marL="0" indent="0">
              <a:buNone/>
              <a:defRPr sz="2400" b="0">
                <a:solidFill>
                  <a:srgbClr val="37AFD7"/>
                </a:solidFill>
                <a:latin typeface="TUOS Blake" panose="020B05030400000200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7770" y="3530311"/>
            <a:ext cx="3868340" cy="2704234"/>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197080" y="2706399"/>
            <a:ext cx="3887391" cy="823912"/>
          </a:xfrm>
        </p:spPr>
        <p:txBody>
          <a:bodyPr anchor="b"/>
          <a:lstStyle>
            <a:lvl1pPr marL="0" indent="0">
              <a:buNone/>
              <a:defRPr sz="2400" b="0">
                <a:solidFill>
                  <a:srgbClr val="37AFD7"/>
                </a:solidFill>
                <a:latin typeface="TUOS Blake" panose="020B05030400000200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7080" y="3530311"/>
            <a:ext cx="3887391" cy="2704234"/>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FE1CAC1E-F893-44E6-9FEE-5147949C5145}" type="datetimeFigureOut">
              <a:rPr lang="en-GB" smtClean="0"/>
              <a:t>17/09/2015</a:t>
            </a:fld>
            <a:endParaRPr lang="en-GB"/>
          </a:p>
        </p:txBody>
      </p:sp>
      <p:sp>
        <p:nvSpPr>
          <p:cNvPr id="8" name="Footer Placeholder 7"/>
          <p:cNvSpPr>
            <a:spLocks noGrp="1"/>
          </p:cNvSpPr>
          <p:nvPr>
            <p:ph type="ftr" sz="quarter" idx="11"/>
          </p:nvPr>
        </p:nvSpPr>
        <p:spPr/>
        <p:txBody>
          <a:bodyPr/>
          <a:lstStyle/>
          <a:p>
            <a:endParaRPr lang="en-GB"/>
          </a:p>
        </p:txBody>
      </p:sp>
      <p:sp>
        <p:nvSpPr>
          <p:cNvPr id="11"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cxnSp>
        <p:nvCxnSpPr>
          <p:cNvPr id="15" name="Straight Connector 14"/>
          <p:cNvCxnSpPr/>
          <p:nvPr/>
        </p:nvCxnSpPr>
        <p:spPr>
          <a:xfrm>
            <a:off x="197769" y="2715924"/>
            <a:ext cx="7886700"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7770" y="3530311"/>
            <a:ext cx="3868340"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97080" y="3530311"/>
            <a:ext cx="3887391"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7770" y="6234545"/>
            <a:ext cx="3868340"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97080" y="6234545"/>
            <a:ext cx="3887391"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8008897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yellow)">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197769" y="1390363"/>
            <a:ext cx="7886700" cy="1325563"/>
          </a:xfrm>
        </p:spPr>
        <p:txBody>
          <a:bodyPr/>
          <a:lstStyle>
            <a:lvl1pPr>
              <a:defRPr b="1">
                <a:solidFill>
                  <a:srgbClr val="E7B95B"/>
                </a:solidFill>
                <a:latin typeface="TUOS Blake" panose="020B0503040000020004"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197770" y="2706399"/>
            <a:ext cx="3868340" cy="823912"/>
          </a:xfrm>
        </p:spPr>
        <p:txBody>
          <a:bodyPr anchor="b"/>
          <a:lstStyle>
            <a:lvl1pPr marL="0" indent="0">
              <a:buNone/>
              <a:defRPr sz="2400" b="0">
                <a:solidFill>
                  <a:srgbClr val="37AFD7"/>
                </a:solidFill>
                <a:latin typeface="TUOS Blake" panose="020B05030400000200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7770" y="3530311"/>
            <a:ext cx="3868340" cy="2704234"/>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197080" y="2706399"/>
            <a:ext cx="3887391" cy="823912"/>
          </a:xfrm>
        </p:spPr>
        <p:txBody>
          <a:bodyPr anchor="b"/>
          <a:lstStyle>
            <a:lvl1pPr marL="0" indent="0">
              <a:buNone/>
              <a:defRPr sz="2400" b="0">
                <a:solidFill>
                  <a:srgbClr val="37AFD7"/>
                </a:solidFill>
                <a:latin typeface="TUOS Blake" panose="020B05030400000200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7080" y="3530311"/>
            <a:ext cx="3887391" cy="2704234"/>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FE1CAC1E-F893-44E6-9FEE-5147949C5145}" type="datetimeFigureOut">
              <a:rPr lang="en-GB" smtClean="0"/>
              <a:t>17/09/2015</a:t>
            </a:fld>
            <a:endParaRPr lang="en-GB"/>
          </a:p>
        </p:txBody>
      </p:sp>
      <p:sp>
        <p:nvSpPr>
          <p:cNvPr id="8" name="Footer Placeholder 7"/>
          <p:cNvSpPr>
            <a:spLocks noGrp="1"/>
          </p:cNvSpPr>
          <p:nvPr>
            <p:ph type="ftr" sz="quarter" idx="11"/>
          </p:nvPr>
        </p:nvSpPr>
        <p:spPr/>
        <p:txBody>
          <a:bodyPr/>
          <a:lstStyle/>
          <a:p>
            <a:endParaRPr lang="en-GB"/>
          </a:p>
        </p:txBody>
      </p:sp>
      <p:sp>
        <p:nvSpPr>
          <p:cNvPr id="11"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cxnSp>
        <p:nvCxnSpPr>
          <p:cNvPr id="15" name="Straight Connector 14"/>
          <p:cNvCxnSpPr/>
          <p:nvPr/>
        </p:nvCxnSpPr>
        <p:spPr>
          <a:xfrm>
            <a:off x="197769" y="2715924"/>
            <a:ext cx="7886700"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7770" y="3530311"/>
            <a:ext cx="3868340"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97080" y="3530311"/>
            <a:ext cx="3887391"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7770" y="6234545"/>
            <a:ext cx="3868340"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97080" y="6234545"/>
            <a:ext cx="3887391"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74290320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orange)">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197769" y="1390363"/>
            <a:ext cx="7886700" cy="1325563"/>
          </a:xfrm>
        </p:spPr>
        <p:txBody>
          <a:bodyPr/>
          <a:lstStyle>
            <a:lvl1pPr>
              <a:defRPr b="1">
                <a:solidFill>
                  <a:srgbClr val="F49C6A"/>
                </a:solidFill>
                <a:latin typeface="TUOS Blake" panose="020B0503040000020004"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197770" y="2706399"/>
            <a:ext cx="3868340" cy="823912"/>
          </a:xfrm>
        </p:spPr>
        <p:txBody>
          <a:bodyPr anchor="b"/>
          <a:lstStyle>
            <a:lvl1pPr marL="0" indent="0">
              <a:buNone/>
              <a:defRPr sz="2400" b="0">
                <a:solidFill>
                  <a:srgbClr val="37AFD7"/>
                </a:solidFill>
                <a:latin typeface="TUOS Blake" panose="020B05030400000200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7770" y="3530311"/>
            <a:ext cx="3868340" cy="2704234"/>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197080" y="2706399"/>
            <a:ext cx="3887391" cy="823912"/>
          </a:xfrm>
        </p:spPr>
        <p:txBody>
          <a:bodyPr anchor="b"/>
          <a:lstStyle>
            <a:lvl1pPr marL="0" indent="0">
              <a:buNone/>
              <a:defRPr sz="2400" b="0">
                <a:solidFill>
                  <a:srgbClr val="37AFD7"/>
                </a:solidFill>
                <a:latin typeface="TUOS Blake" panose="020B05030400000200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7080" y="3530311"/>
            <a:ext cx="3887391" cy="2704234"/>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FE1CAC1E-F893-44E6-9FEE-5147949C5145}" type="datetimeFigureOut">
              <a:rPr lang="en-GB" smtClean="0"/>
              <a:t>17/09/2015</a:t>
            </a:fld>
            <a:endParaRPr lang="en-GB"/>
          </a:p>
        </p:txBody>
      </p:sp>
      <p:sp>
        <p:nvSpPr>
          <p:cNvPr id="8" name="Footer Placeholder 7"/>
          <p:cNvSpPr>
            <a:spLocks noGrp="1"/>
          </p:cNvSpPr>
          <p:nvPr>
            <p:ph type="ftr" sz="quarter" idx="11"/>
          </p:nvPr>
        </p:nvSpPr>
        <p:spPr/>
        <p:txBody>
          <a:bodyPr/>
          <a:lstStyle/>
          <a:p>
            <a:endParaRPr lang="en-GB"/>
          </a:p>
        </p:txBody>
      </p:sp>
      <p:sp>
        <p:nvSpPr>
          <p:cNvPr id="11"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cxnSp>
        <p:nvCxnSpPr>
          <p:cNvPr id="15" name="Straight Connector 14"/>
          <p:cNvCxnSpPr/>
          <p:nvPr/>
        </p:nvCxnSpPr>
        <p:spPr>
          <a:xfrm>
            <a:off x="197769" y="2715924"/>
            <a:ext cx="7886700"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7770" y="3530311"/>
            <a:ext cx="3868340"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97080" y="3530311"/>
            <a:ext cx="3887391"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7770" y="6234545"/>
            <a:ext cx="3868340"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97080" y="6234545"/>
            <a:ext cx="3887391"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3286839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en)">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hasCustomPrompt="1"/>
          </p:nvPr>
        </p:nvSpPr>
        <p:spPr>
          <a:xfrm>
            <a:off x="159329" y="1392818"/>
            <a:ext cx="7959437" cy="1325563"/>
          </a:xfrm>
        </p:spPr>
        <p:txBody>
          <a:bodyPr/>
          <a:lstStyle>
            <a:lvl1pPr>
              <a:defRPr sz="4800" b="1">
                <a:solidFill>
                  <a:srgbClr val="64B982"/>
                </a:solidFill>
                <a:latin typeface="TUOS Blake" panose="020B0503040000020004" pitchFamily="34" charset="0"/>
              </a:defRPr>
            </a:lvl1pPr>
          </a:lstStyle>
          <a:p>
            <a:r>
              <a:rPr lang="en-US" dirty="0" smtClean="0"/>
              <a:t>Title of slide in sentence case</a:t>
            </a:r>
            <a:endParaRPr lang="en-GB" dirty="0"/>
          </a:p>
        </p:txBody>
      </p:sp>
      <p:sp>
        <p:nvSpPr>
          <p:cNvPr id="3" name="Content Placeholder 2"/>
          <p:cNvSpPr>
            <a:spLocks noGrp="1"/>
          </p:cNvSpPr>
          <p:nvPr>
            <p:ph idx="1" hasCustomPrompt="1"/>
          </p:nvPr>
        </p:nvSpPr>
        <p:spPr>
          <a:xfrm>
            <a:off x="159329" y="2844516"/>
            <a:ext cx="7959437" cy="3332451"/>
          </a:xfrm>
        </p:spPr>
        <p:txBody>
          <a:bodyPr/>
          <a:lstStyle>
            <a:lvl1pPr>
              <a:defRPr sz="4000">
                <a:solidFill>
                  <a:srgbClr val="37AFD7"/>
                </a:solidFill>
                <a:latin typeface="TUOS Blake" panose="020B0503040000020004" pitchFamily="34" charset="0"/>
              </a:defRPr>
            </a:lvl1pPr>
            <a:lvl2pPr>
              <a:defRPr sz="3200">
                <a:solidFill>
                  <a:srgbClr val="37AFD7"/>
                </a:solidFill>
                <a:latin typeface="TUOS Blake" panose="020B0503040000020004" pitchFamily="34" charset="0"/>
              </a:defRPr>
            </a:lvl2pPr>
            <a:lvl3pPr>
              <a:defRPr sz="2800">
                <a:solidFill>
                  <a:srgbClr val="37AFD7"/>
                </a:solidFill>
                <a:latin typeface="TUOS Blake" panose="020B0503040000020004" pitchFamily="34" charset="0"/>
              </a:defRPr>
            </a:lvl3pPr>
            <a:lvl4pPr>
              <a:defRPr sz="2400">
                <a:solidFill>
                  <a:srgbClr val="37AFD7"/>
                </a:solidFill>
                <a:latin typeface="TUOS Blake" panose="020B0503040000020004" pitchFamily="34" charset="0"/>
              </a:defRPr>
            </a:lvl4pPr>
            <a:lvl5pPr>
              <a:defRPr sz="2000">
                <a:solidFill>
                  <a:srgbClr val="37AFD7"/>
                </a:solidFill>
                <a:latin typeface="TUOS Blake" panose="020B0503040000020004" pitchFamily="34" charset="0"/>
              </a:defRPr>
            </a:lvl5pPr>
          </a:lstStyle>
          <a:p>
            <a:pPr lvl="0"/>
            <a:r>
              <a:rPr lang="en-US" dirty="0" smtClean="0"/>
              <a:t>Top level bullet</a:t>
            </a:r>
          </a:p>
          <a:p>
            <a:pPr lvl="1"/>
            <a:r>
              <a:rPr lang="en-US" dirty="0" smtClean="0"/>
              <a:t>Second level bullet</a:t>
            </a:r>
          </a:p>
          <a:p>
            <a:pPr lvl="2"/>
            <a:r>
              <a:rPr lang="en-US" dirty="0" smtClean="0"/>
              <a:t>Third level bullet</a:t>
            </a:r>
          </a:p>
          <a:p>
            <a:pPr lvl="3"/>
            <a:r>
              <a:rPr lang="en-US" dirty="0" smtClean="0"/>
              <a:t>Fourth level bullet</a:t>
            </a:r>
          </a:p>
          <a:p>
            <a:pPr lvl="4"/>
            <a:r>
              <a:rPr lang="en-US" dirty="0" smtClean="0"/>
              <a:t>Fifth level bullet</a:t>
            </a:r>
            <a:endParaRPr lang="en-GB" dirty="0"/>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72300" y="182567"/>
            <a:ext cx="2057400" cy="365125"/>
          </a:xfrm>
        </p:spPr>
        <p:txBody>
          <a:bodyPr/>
          <a:lstStyle/>
          <a:p>
            <a:fld id="{F037E76E-F1ED-4289-B3B5-683A747543B4}" type="slidenum">
              <a:rPr lang="en-GB" smtClean="0"/>
              <a:t>‹#›</a:t>
            </a:fld>
            <a:endParaRPr lang="en-GB"/>
          </a:p>
        </p:txBody>
      </p:sp>
      <p:cxnSp>
        <p:nvCxnSpPr>
          <p:cNvPr id="13" name="Straight Connector 12"/>
          <p:cNvCxnSpPr/>
          <p:nvPr/>
        </p:nvCxnSpPr>
        <p:spPr>
          <a:xfrm>
            <a:off x="159329" y="2718378"/>
            <a:ext cx="7959437"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9329" y="6176962"/>
            <a:ext cx="7959437"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9490150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ink)">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197769" y="1390363"/>
            <a:ext cx="7886700" cy="1325563"/>
          </a:xfrm>
        </p:spPr>
        <p:txBody>
          <a:bodyPr/>
          <a:lstStyle>
            <a:lvl1pPr>
              <a:defRPr b="1">
                <a:solidFill>
                  <a:srgbClr val="F2909A"/>
                </a:solidFill>
                <a:latin typeface="TUOS Blake" panose="020B0503040000020004"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197770" y="2706399"/>
            <a:ext cx="3868340" cy="823912"/>
          </a:xfrm>
        </p:spPr>
        <p:txBody>
          <a:bodyPr anchor="b"/>
          <a:lstStyle>
            <a:lvl1pPr marL="0" indent="0">
              <a:buNone/>
              <a:defRPr sz="2400" b="0">
                <a:solidFill>
                  <a:srgbClr val="37AFD7"/>
                </a:solidFill>
                <a:latin typeface="TUOS Blake" panose="020B05030400000200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7770" y="3530311"/>
            <a:ext cx="3868340" cy="2704234"/>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197080" y="2706399"/>
            <a:ext cx="3887391" cy="823912"/>
          </a:xfrm>
        </p:spPr>
        <p:txBody>
          <a:bodyPr anchor="b"/>
          <a:lstStyle>
            <a:lvl1pPr marL="0" indent="0">
              <a:buNone/>
              <a:defRPr sz="2400" b="0">
                <a:solidFill>
                  <a:srgbClr val="37AFD7"/>
                </a:solidFill>
                <a:latin typeface="TUOS Blake" panose="020B05030400000200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7080" y="3530311"/>
            <a:ext cx="3887391" cy="2704234"/>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FE1CAC1E-F893-44E6-9FEE-5147949C5145}" type="datetimeFigureOut">
              <a:rPr lang="en-GB" smtClean="0"/>
              <a:t>17/09/2015</a:t>
            </a:fld>
            <a:endParaRPr lang="en-GB"/>
          </a:p>
        </p:txBody>
      </p:sp>
      <p:sp>
        <p:nvSpPr>
          <p:cNvPr id="8" name="Footer Placeholder 7"/>
          <p:cNvSpPr>
            <a:spLocks noGrp="1"/>
          </p:cNvSpPr>
          <p:nvPr>
            <p:ph type="ftr" sz="quarter" idx="11"/>
          </p:nvPr>
        </p:nvSpPr>
        <p:spPr/>
        <p:txBody>
          <a:bodyPr/>
          <a:lstStyle/>
          <a:p>
            <a:endParaRPr lang="en-GB"/>
          </a:p>
        </p:txBody>
      </p:sp>
      <p:sp>
        <p:nvSpPr>
          <p:cNvPr id="11"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cxnSp>
        <p:nvCxnSpPr>
          <p:cNvPr id="15" name="Straight Connector 14"/>
          <p:cNvCxnSpPr/>
          <p:nvPr/>
        </p:nvCxnSpPr>
        <p:spPr>
          <a:xfrm>
            <a:off x="197769" y="2715924"/>
            <a:ext cx="7886700"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7770" y="3530311"/>
            <a:ext cx="3868340"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97080" y="3530311"/>
            <a:ext cx="3887391"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7770" y="6234545"/>
            <a:ext cx="3868340"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97080" y="6234545"/>
            <a:ext cx="3887391"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935621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blue)">
    <p:spTree>
      <p:nvGrpSpPr>
        <p:cNvPr id="1" name=""/>
        <p:cNvGrpSpPr/>
        <p:nvPr/>
      </p:nvGrpSpPr>
      <p:grpSpPr>
        <a:xfrm>
          <a:off x="0" y="0"/>
          <a:ext cx="0" cy="0"/>
          <a:chOff x="0" y="0"/>
          <a:chExt cx="0" cy="0"/>
        </a:xfrm>
      </p:grpSpPr>
      <p:sp>
        <p:nvSpPr>
          <p:cNvPr id="2" name="Title 1"/>
          <p:cNvSpPr>
            <a:spLocks noGrp="1"/>
          </p:cNvSpPr>
          <p:nvPr>
            <p:ph type="title"/>
          </p:nvPr>
        </p:nvSpPr>
        <p:spPr>
          <a:xfrm>
            <a:off x="197769" y="1390363"/>
            <a:ext cx="7886700" cy="1325563"/>
          </a:xfrm>
        </p:spPr>
        <p:txBody>
          <a:bodyPr/>
          <a:lstStyle>
            <a:lvl1pPr>
              <a:defRPr b="1">
                <a:solidFill>
                  <a:srgbClr val="37AFD7"/>
                </a:solidFill>
                <a:latin typeface="TUOS Blake" panose="020B0503040000020004"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197770" y="2706399"/>
            <a:ext cx="3868340" cy="823912"/>
          </a:xfrm>
        </p:spPr>
        <p:txBody>
          <a:bodyPr anchor="b"/>
          <a:lstStyle>
            <a:lvl1pPr marL="0" indent="0">
              <a:buNone/>
              <a:defRPr sz="2400" b="0">
                <a:solidFill>
                  <a:srgbClr val="37AFD7"/>
                </a:solidFill>
                <a:latin typeface="TUOS Blake" panose="020B05030400000200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7770" y="3530311"/>
            <a:ext cx="3868340" cy="2704234"/>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197080" y="2706399"/>
            <a:ext cx="3887391" cy="823912"/>
          </a:xfrm>
        </p:spPr>
        <p:txBody>
          <a:bodyPr anchor="b"/>
          <a:lstStyle>
            <a:lvl1pPr marL="0" indent="0">
              <a:buNone/>
              <a:defRPr sz="2400" b="0">
                <a:solidFill>
                  <a:srgbClr val="37AFD7"/>
                </a:solidFill>
                <a:latin typeface="TUOS Blake" panose="020B05030400000200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7080" y="3530311"/>
            <a:ext cx="3887391" cy="2704234"/>
          </a:xfrm>
        </p:spPr>
        <p:txBody>
          <a:bodyPr/>
          <a:lstStyle>
            <a:lvl1pPr>
              <a:defRPr>
                <a:solidFill>
                  <a:srgbClr val="37AFD7"/>
                </a:solidFill>
                <a:latin typeface="TUOS Blake" panose="020B0503040000020004" pitchFamily="34" charset="0"/>
              </a:defRPr>
            </a:lvl1pPr>
            <a:lvl2pPr>
              <a:defRPr>
                <a:solidFill>
                  <a:srgbClr val="37AFD7"/>
                </a:solidFill>
                <a:latin typeface="TUOS Blake" panose="020B0503040000020004" pitchFamily="34" charset="0"/>
              </a:defRPr>
            </a:lvl2pPr>
            <a:lvl3pPr>
              <a:defRPr>
                <a:solidFill>
                  <a:srgbClr val="37AFD7"/>
                </a:solidFill>
                <a:latin typeface="TUOS Blake" panose="020B0503040000020004" pitchFamily="34" charset="0"/>
              </a:defRPr>
            </a:lvl3pPr>
            <a:lvl4pPr>
              <a:defRPr>
                <a:solidFill>
                  <a:srgbClr val="37AFD7"/>
                </a:solidFill>
                <a:latin typeface="TUOS Blake" panose="020B0503040000020004" pitchFamily="34" charset="0"/>
              </a:defRPr>
            </a:lvl4pPr>
            <a:lvl5pPr>
              <a:defRPr>
                <a:solidFill>
                  <a:srgbClr val="37AFD7"/>
                </a:solidFill>
                <a:latin typeface="TUOS Blake" panose="020B05030400000200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FE1CAC1E-F893-44E6-9FEE-5147949C5145}" type="datetimeFigureOut">
              <a:rPr lang="en-GB" smtClean="0"/>
              <a:t>17/09/2015</a:t>
            </a:fld>
            <a:endParaRPr lang="en-GB"/>
          </a:p>
        </p:txBody>
      </p:sp>
      <p:sp>
        <p:nvSpPr>
          <p:cNvPr id="8" name="Footer Placeholder 7"/>
          <p:cNvSpPr>
            <a:spLocks noGrp="1"/>
          </p:cNvSpPr>
          <p:nvPr>
            <p:ph type="ftr" sz="quarter" idx="11"/>
          </p:nvPr>
        </p:nvSpPr>
        <p:spPr/>
        <p:txBody>
          <a:bodyPr/>
          <a:lstStyle/>
          <a:p>
            <a:endParaRPr lang="en-GB"/>
          </a:p>
        </p:txBody>
      </p:sp>
      <p:sp>
        <p:nvSpPr>
          <p:cNvPr id="11"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cxnSp>
        <p:nvCxnSpPr>
          <p:cNvPr id="15" name="Straight Connector 14"/>
          <p:cNvCxnSpPr/>
          <p:nvPr/>
        </p:nvCxnSpPr>
        <p:spPr>
          <a:xfrm>
            <a:off x="197769" y="2715924"/>
            <a:ext cx="7886700" cy="0"/>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7770" y="3530311"/>
            <a:ext cx="3868340" cy="0"/>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97080" y="3530311"/>
            <a:ext cx="3887391" cy="0"/>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7770" y="6234545"/>
            <a:ext cx="3868340" cy="0"/>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97080" y="6234545"/>
            <a:ext cx="3887391" cy="0"/>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0" name="TextBox 19"/>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139626920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urple)">
    <p:bg>
      <p:bgPr>
        <a:solidFill>
          <a:srgbClr val="8E9ED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1CAC1E-F893-44E6-9FEE-5147949C5145}" type="datetimeFigureOut">
              <a:rPr lang="en-GB" smtClean="0"/>
              <a:t>17/09/2015</a:t>
            </a:fld>
            <a:endParaRPr lang="en-GB"/>
          </a:p>
        </p:txBody>
      </p:sp>
      <p:sp>
        <p:nvSpPr>
          <p:cNvPr id="4" name="Footer Placeholder 3"/>
          <p:cNvSpPr>
            <a:spLocks noGrp="1"/>
          </p:cNvSpPr>
          <p:nvPr>
            <p:ph type="ftr" sz="quarter" idx="11"/>
          </p:nvPr>
        </p:nvSpPr>
        <p:spPr/>
        <p:txBody>
          <a:bodyPr/>
          <a:lstStyle/>
          <a:p>
            <a:endParaRPr lang="en-GB"/>
          </a:p>
        </p:txBody>
      </p:sp>
      <p:sp>
        <p:nvSpPr>
          <p:cNvPr id="9"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solidFill>
                  <a:schemeClr val="bg1"/>
                </a:solidFill>
              </a:rPr>
              <a:pPr/>
              <a:t>‹#›</a:t>
            </a:fld>
            <a:endParaRPr lang="en-GB" sz="1200" dirty="0">
              <a:solidFill>
                <a:schemeClr val="bg1"/>
              </a:solidFill>
            </a:endParaRPr>
          </a:p>
        </p:txBody>
      </p:sp>
      <p:sp>
        <p:nvSpPr>
          <p:cNvPr id="15" name="Title 1"/>
          <p:cNvSpPr>
            <a:spLocks noGrp="1"/>
          </p:cNvSpPr>
          <p:nvPr>
            <p:ph type="ctrTitle" hasCustomPrompt="1"/>
          </p:nvPr>
        </p:nvSpPr>
        <p:spPr>
          <a:xfrm>
            <a:off x="235526" y="1576243"/>
            <a:ext cx="4899810" cy="3993283"/>
          </a:xfrm>
        </p:spPr>
        <p:txBody>
          <a:bodyPr anchor="ctr"/>
          <a:lstStyle>
            <a:lvl1pPr algn="l">
              <a:defRPr sz="6000" b="1" baseline="0">
                <a:solidFill>
                  <a:schemeClr val="bg1"/>
                </a:solidFill>
                <a:latin typeface="TUOS Blake" panose="020B0503040000020004" pitchFamily="34" charset="0"/>
              </a:defRPr>
            </a:lvl1pPr>
          </a:lstStyle>
          <a:p>
            <a:r>
              <a:rPr lang="en-US" dirty="0" smtClean="0"/>
              <a:t>Insert</a:t>
            </a:r>
            <a:br>
              <a:rPr lang="en-US" dirty="0" smtClean="0"/>
            </a:br>
            <a:r>
              <a:rPr lang="en-US" dirty="0" smtClean="0"/>
              <a:t>Title of Presentation</a:t>
            </a:r>
            <a:br>
              <a:rPr lang="en-US" dirty="0" smtClean="0"/>
            </a:br>
            <a:r>
              <a:rPr lang="en-US" dirty="0" smtClean="0"/>
              <a:t>Here.</a:t>
            </a:r>
            <a:endParaRPr lang="en-GB" dirty="0"/>
          </a:p>
        </p:txBody>
      </p:sp>
      <p:cxnSp>
        <p:nvCxnSpPr>
          <p:cNvPr id="16" name="Straight Connector 15"/>
          <p:cNvCxnSpPr/>
          <p:nvPr/>
        </p:nvCxnSpPr>
        <p:spPr>
          <a:xfrm>
            <a:off x="235527" y="1576243"/>
            <a:ext cx="4899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5527" y="5569526"/>
            <a:ext cx="4899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79930" cy="5816924"/>
          </a:xfrm>
          <a:prstGeom prst="rect">
            <a:avLst/>
          </a:prstGeom>
        </p:spPr>
      </p:pic>
      <p:sp>
        <p:nvSpPr>
          <p:cNvPr id="18" name="TextBox 17"/>
          <p:cNvSpPr txBox="1"/>
          <p:nvPr/>
        </p:nvSpPr>
        <p:spPr>
          <a:xfrm>
            <a:off x="2191857" y="365412"/>
            <a:ext cx="1759528" cy="830997"/>
          </a:xfrm>
          <a:prstGeom prst="rect">
            <a:avLst/>
          </a:prstGeom>
          <a:noFill/>
        </p:spPr>
        <p:txBody>
          <a:bodyPr wrap="square" rtlCol="0">
            <a:spAutoFit/>
          </a:bodyPr>
          <a:lstStyle/>
          <a:p>
            <a:r>
              <a:rPr lang="en-GB" sz="2400" dirty="0" smtClean="0">
                <a:solidFill>
                  <a:schemeClr val="bg1"/>
                </a:solidFill>
                <a:latin typeface="TUOS Stephenson" panose="02070503080000020004" pitchFamily="18" charset="0"/>
              </a:rPr>
              <a:t>Careers</a:t>
            </a:r>
          </a:p>
          <a:p>
            <a:r>
              <a:rPr lang="en-GB" sz="2400" dirty="0" smtClean="0">
                <a:solidFill>
                  <a:schemeClr val="bg1"/>
                </a:solidFill>
                <a:latin typeface="TUOS Stephenson" panose="02070503080000020004" pitchFamily="18" charset="0"/>
              </a:rPr>
              <a:t>Service.</a:t>
            </a:r>
            <a:endParaRPr lang="en-GB" sz="2400" dirty="0">
              <a:solidFill>
                <a:schemeClr val="bg1"/>
              </a:solidFill>
              <a:latin typeface="TUOS Stephenson" panose="02070503080000020004" pitchFamily="18"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4920"/>
            <a:ext cx="2142872" cy="857149"/>
          </a:xfrm>
          <a:prstGeom prst="rect">
            <a:avLst/>
          </a:prstGeom>
        </p:spPr>
      </p:pic>
    </p:spTree>
    <p:extLst>
      <p:ext uri="{BB962C8B-B14F-4D97-AF65-F5344CB8AC3E}">
        <p14:creationId xmlns:p14="http://schemas.microsoft.com/office/powerpoint/2010/main" val="12991654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green)">
    <p:bg>
      <p:bgPr>
        <a:solidFill>
          <a:srgbClr val="64B98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1CAC1E-F893-44E6-9FEE-5147949C5145}" type="datetimeFigureOut">
              <a:rPr lang="en-GB" smtClean="0"/>
              <a:t>17/09/2015</a:t>
            </a:fld>
            <a:endParaRPr lang="en-GB"/>
          </a:p>
        </p:txBody>
      </p:sp>
      <p:sp>
        <p:nvSpPr>
          <p:cNvPr id="4" name="Footer Placeholder 3"/>
          <p:cNvSpPr>
            <a:spLocks noGrp="1"/>
          </p:cNvSpPr>
          <p:nvPr>
            <p:ph type="ftr" sz="quarter" idx="11"/>
          </p:nvPr>
        </p:nvSpPr>
        <p:spPr/>
        <p:txBody>
          <a:bodyPr/>
          <a:lstStyle/>
          <a:p>
            <a:endParaRPr lang="en-GB"/>
          </a:p>
        </p:txBody>
      </p:sp>
      <p:sp>
        <p:nvSpPr>
          <p:cNvPr id="9"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solidFill>
                  <a:schemeClr val="bg1"/>
                </a:solidFill>
              </a:rPr>
              <a:pPr/>
              <a:t>‹#›</a:t>
            </a:fld>
            <a:endParaRPr lang="en-GB" sz="1200" dirty="0">
              <a:solidFill>
                <a:schemeClr val="bg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79930" cy="5816924"/>
          </a:xfrm>
          <a:prstGeom prst="rect">
            <a:avLst/>
          </a:prstGeom>
        </p:spPr>
      </p:pic>
      <p:sp>
        <p:nvSpPr>
          <p:cNvPr id="12" name="TextBox 11"/>
          <p:cNvSpPr txBox="1"/>
          <p:nvPr/>
        </p:nvSpPr>
        <p:spPr>
          <a:xfrm>
            <a:off x="2191857" y="365412"/>
            <a:ext cx="1759528" cy="830997"/>
          </a:xfrm>
          <a:prstGeom prst="rect">
            <a:avLst/>
          </a:prstGeom>
          <a:noFill/>
        </p:spPr>
        <p:txBody>
          <a:bodyPr wrap="square" rtlCol="0">
            <a:spAutoFit/>
          </a:bodyPr>
          <a:lstStyle/>
          <a:p>
            <a:r>
              <a:rPr lang="en-GB" sz="2400" dirty="0" smtClean="0">
                <a:solidFill>
                  <a:schemeClr val="bg1"/>
                </a:solidFill>
                <a:latin typeface="TUOS Stephenson" panose="02070503080000020004" pitchFamily="18" charset="0"/>
              </a:rPr>
              <a:t>Careers</a:t>
            </a:r>
          </a:p>
          <a:p>
            <a:r>
              <a:rPr lang="en-GB" sz="2400" dirty="0" smtClean="0">
                <a:solidFill>
                  <a:schemeClr val="bg1"/>
                </a:solidFill>
                <a:latin typeface="TUOS Stephenson" panose="02070503080000020004" pitchFamily="18" charset="0"/>
              </a:rPr>
              <a:t>Service.</a:t>
            </a:r>
            <a:endParaRPr lang="en-GB" sz="2400" dirty="0">
              <a:solidFill>
                <a:schemeClr val="bg1"/>
              </a:solidFill>
              <a:latin typeface="TUOS Stephenson" panose="02070503080000020004" pitchFamily="18"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4920"/>
            <a:ext cx="2142872" cy="857149"/>
          </a:xfrm>
          <a:prstGeom prst="rect">
            <a:avLst/>
          </a:prstGeom>
        </p:spPr>
      </p:pic>
      <p:sp>
        <p:nvSpPr>
          <p:cNvPr id="13" name="Title 1"/>
          <p:cNvSpPr>
            <a:spLocks noGrp="1"/>
          </p:cNvSpPr>
          <p:nvPr>
            <p:ph type="ctrTitle" hasCustomPrompt="1"/>
          </p:nvPr>
        </p:nvSpPr>
        <p:spPr>
          <a:xfrm>
            <a:off x="235526" y="1576243"/>
            <a:ext cx="4899810" cy="3993283"/>
          </a:xfrm>
        </p:spPr>
        <p:txBody>
          <a:bodyPr anchor="ctr"/>
          <a:lstStyle>
            <a:lvl1pPr algn="l">
              <a:defRPr sz="6000" b="1" baseline="0">
                <a:solidFill>
                  <a:schemeClr val="bg1"/>
                </a:solidFill>
                <a:latin typeface="TUOS Blake" panose="020B0503040000020004" pitchFamily="34" charset="0"/>
              </a:defRPr>
            </a:lvl1pPr>
          </a:lstStyle>
          <a:p>
            <a:r>
              <a:rPr lang="en-US" dirty="0" smtClean="0"/>
              <a:t>Insert</a:t>
            </a:r>
            <a:br>
              <a:rPr lang="en-US" dirty="0" smtClean="0"/>
            </a:br>
            <a:r>
              <a:rPr lang="en-US" dirty="0" smtClean="0"/>
              <a:t>Title of Presentation</a:t>
            </a:r>
            <a:br>
              <a:rPr lang="en-US" dirty="0" smtClean="0"/>
            </a:br>
            <a:r>
              <a:rPr lang="en-US" dirty="0" smtClean="0"/>
              <a:t>Here.</a:t>
            </a:r>
            <a:endParaRPr lang="en-GB" dirty="0"/>
          </a:p>
        </p:txBody>
      </p:sp>
      <p:cxnSp>
        <p:nvCxnSpPr>
          <p:cNvPr id="14" name="Straight Connector 13"/>
          <p:cNvCxnSpPr/>
          <p:nvPr/>
        </p:nvCxnSpPr>
        <p:spPr>
          <a:xfrm>
            <a:off x="235527" y="1576243"/>
            <a:ext cx="4899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5527" y="5569526"/>
            <a:ext cx="4899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6913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yellow)">
    <p:bg>
      <p:bgPr>
        <a:solidFill>
          <a:srgbClr val="E7B95B"/>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1CAC1E-F893-44E6-9FEE-5147949C5145}" type="datetimeFigureOut">
              <a:rPr lang="en-GB" smtClean="0"/>
              <a:t>17/09/2015</a:t>
            </a:fld>
            <a:endParaRPr lang="en-GB"/>
          </a:p>
        </p:txBody>
      </p:sp>
      <p:sp>
        <p:nvSpPr>
          <p:cNvPr id="4" name="Footer Placeholder 3"/>
          <p:cNvSpPr>
            <a:spLocks noGrp="1"/>
          </p:cNvSpPr>
          <p:nvPr>
            <p:ph type="ftr" sz="quarter" idx="11"/>
          </p:nvPr>
        </p:nvSpPr>
        <p:spPr/>
        <p:txBody>
          <a:bodyPr/>
          <a:lstStyle/>
          <a:p>
            <a:endParaRPr lang="en-GB"/>
          </a:p>
        </p:txBody>
      </p:sp>
      <p:sp>
        <p:nvSpPr>
          <p:cNvPr id="9"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solidFill>
                  <a:schemeClr val="bg1"/>
                </a:solidFill>
              </a:rPr>
              <a:pPr/>
              <a:t>‹#›</a:t>
            </a:fld>
            <a:endParaRPr lang="en-GB" sz="1200" dirty="0">
              <a:solidFill>
                <a:schemeClr val="bg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79930" cy="5816924"/>
          </a:xfrm>
          <a:prstGeom prst="rect">
            <a:avLst/>
          </a:prstGeom>
        </p:spPr>
      </p:pic>
      <p:sp>
        <p:nvSpPr>
          <p:cNvPr id="12" name="TextBox 11"/>
          <p:cNvSpPr txBox="1"/>
          <p:nvPr/>
        </p:nvSpPr>
        <p:spPr>
          <a:xfrm>
            <a:off x="2191857" y="365412"/>
            <a:ext cx="1759528" cy="830997"/>
          </a:xfrm>
          <a:prstGeom prst="rect">
            <a:avLst/>
          </a:prstGeom>
          <a:noFill/>
        </p:spPr>
        <p:txBody>
          <a:bodyPr wrap="square" rtlCol="0">
            <a:spAutoFit/>
          </a:bodyPr>
          <a:lstStyle/>
          <a:p>
            <a:r>
              <a:rPr lang="en-GB" sz="2400" dirty="0" smtClean="0">
                <a:solidFill>
                  <a:schemeClr val="bg1"/>
                </a:solidFill>
                <a:latin typeface="TUOS Stephenson" panose="02070503080000020004" pitchFamily="18" charset="0"/>
              </a:rPr>
              <a:t>Careers</a:t>
            </a:r>
          </a:p>
          <a:p>
            <a:r>
              <a:rPr lang="en-GB" sz="2400" dirty="0" smtClean="0">
                <a:solidFill>
                  <a:schemeClr val="bg1"/>
                </a:solidFill>
                <a:latin typeface="TUOS Stephenson" panose="02070503080000020004" pitchFamily="18" charset="0"/>
              </a:rPr>
              <a:t>Service.</a:t>
            </a:r>
            <a:endParaRPr lang="en-GB" sz="2400" dirty="0">
              <a:solidFill>
                <a:schemeClr val="bg1"/>
              </a:solidFill>
              <a:latin typeface="TUOS Stephenson" panose="02070503080000020004" pitchFamily="18"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4920"/>
            <a:ext cx="2142872" cy="857149"/>
          </a:xfrm>
          <a:prstGeom prst="rect">
            <a:avLst/>
          </a:prstGeom>
        </p:spPr>
      </p:pic>
      <p:sp>
        <p:nvSpPr>
          <p:cNvPr id="13" name="Title 1"/>
          <p:cNvSpPr>
            <a:spLocks noGrp="1"/>
          </p:cNvSpPr>
          <p:nvPr>
            <p:ph type="ctrTitle" hasCustomPrompt="1"/>
          </p:nvPr>
        </p:nvSpPr>
        <p:spPr>
          <a:xfrm>
            <a:off x="235526" y="1576243"/>
            <a:ext cx="4899810" cy="3993283"/>
          </a:xfrm>
        </p:spPr>
        <p:txBody>
          <a:bodyPr anchor="ctr"/>
          <a:lstStyle>
            <a:lvl1pPr algn="l">
              <a:defRPr sz="6000" b="1" baseline="0">
                <a:solidFill>
                  <a:schemeClr val="bg1"/>
                </a:solidFill>
                <a:latin typeface="TUOS Blake" panose="020B0503040000020004" pitchFamily="34" charset="0"/>
              </a:defRPr>
            </a:lvl1pPr>
          </a:lstStyle>
          <a:p>
            <a:r>
              <a:rPr lang="en-US" dirty="0" smtClean="0"/>
              <a:t>Insert</a:t>
            </a:r>
            <a:br>
              <a:rPr lang="en-US" dirty="0" smtClean="0"/>
            </a:br>
            <a:r>
              <a:rPr lang="en-US" dirty="0" smtClean="0"/>
              <a:t>Title of Presentation</a:t>
            </a:r>
            <a:br>
              <a:rPr lang="en-US" dirty="0" smtClean="0"/>
            </a:br>
            <a:r>
              <a:rPr lang="en-US" dirty="0" smtClean="0"/>
              <a:t>Here.</a:t>
            </a:r>
            <a:endParaRPr lang="en-GB" dirty="0"/>
          </a:p>
        </p:txBody>
      </p:sp>
      <p:cxnSp>
        <p:nvCxnSpPr>
          <p:cNvPr id="14" name="Straight Connector 13"/>
          <p:cNvCxnSpPr/>
          <p:nvPr/>
        </p:nvCxnSpPr>
        <p:spPr>
          <a:xfrm>
            <a:off x="235527" y="1576243"/>
            <a:ext cx="4899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5527" y="5569526"/>
            <a:ext cx="4899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4787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orange)">
    <p:bg>
      <p:bgPr>
        <a:solidFill>
          <a:srgbClr val="F49C6A"/>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1CAC1E-F893-44E6-9FEE-5147949C5145}" type="datetimeFigureOut">
              <a:rPr lang="en-GB" smtClean="0"/>
              <a:t>17/09/2015</a:t>
            </a:fld>
            <a:endParaRPr lang="en-GB"/>
          </a:p>
        </p:txBody>
      </p:sp>
      <p:sp>
        <p:nvSpPr>
          <p:cNvPr id="4" name="Footer Placeholder 3"/>
          <p:cNvSpPr>
            <a:spLocks noGrp="1"/>
          </p:cNvSpPr>
          <p:nvPr>
            <p:ph type="ftr" sz="quarter" idx="11"/>
          </p:nvPr>
        </p:nvSpPr>
        <p:spPr/>
        <p:txBody>
          <a:bodyPr/>
          <a:lstStyle/>
          <a:p>
            <a:endParaRPr lang="en-GB"/>
          </a:p>
        </p:txBody>
      </p:sp>
      <p:sp>
        <p:nvSpPr>
          <p:cNvPr id="9"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solidFill>
                  <a:schemeClr val="bg1"/>
                </a:solidFill>
              </a:rPr>
              <a:pPr/>
              <a:t>‹#›</a:t>
            </a:fld>
            <a:endParaRPr lang="en-GB" sz="1200" dirty="0">
              <a:solidFill>
                <a:schemeClr val="bg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49" y="1390360"/>
            <a:ext cx="3779931" cy="5816924"/>
          </a:xfrm>
          <a:prstGeom prst="rect">
            <a:avLst/>
          </a:prstGeom>
        </p:spPr>
      </p:pic>
      <p:sp>
        <p:nvSpPr>
          <p:cNvPr id="12" name="TextBox 11"/>
          <p:cNvSpPr txBox="1"/>
          <p:nvPr/>
        </p:nvSpPr>
        <p:spPr>
          <a:xfrm>
            <a:off x="2191857" y="365412"/>
            <a:ext cx="1759528" cy="830997"/>
          </a:xfrm>
          <a:prstGeom prst="rect">
            <a:avLst/>
          </a:prstGeom>
          <a:noFill/>
        </p:spPr>
        <p:txBody>
          <a:bodyPr wrap="square" rtlCol="0">
            <a:spAutoFit/>
          </a:bodyPr>
          <a:lstStyle/>
          <a:p>
            <a:r>
              <a:rPr lang="en-GB" sz="2400" dirty="0" smtClean="0">
                <a:solidFill>
                  <a:schemeClr val="bg1"/>
                </a:solidFill>
                <a:latin typeface="TUOS Stephenson" panose="02070503080000020004" pitchFamily="18" charset="0"/>
              </a:rPr>
              <a:t>Careers</a:t>
            </a:r>
          </a:p>
          <a:p>
            <a:r>
              <a:rPr lang="en-GB" sz="2400" dirty="0" smtClean="0">
                <a:solidFill>
                  <a:schemeClr val="bg1"/>
                </a:solidFill>
                <a:latin typeface="TUOS Stephenson" panose="02070503080000020004" pitchFamily="18" charset="0"/>
              </a:rPr>
              <a:t>Service.</a:t>
            </a:r>
            <a:endParaRPr lang="en-GB" sz="2400" dirty="0">
              <a:solidFill>
                <a:schemeClr val="bg1"/>
              </a:solidFill>
              <a:latin typeface="TUOS Stephenson" panose="02070503080000020004" pitchFamily="18"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4920"/>
            <a:ext cx="2142872" cy="857149"/>
          </a:xfrm>
          <a:prstGeom prst="rect">
            <a:avLst/>
          </a:prstGeom>
        </p:spPr>
      </p:pic>
      <p:sp>
        <p:nvSpPr>
          <p:cNvPr id="13" name="Title 1"/>
          <p:cNvSpPr>
            <a:spLocks noGrp="1"/>
          </p:cNvSpPr>
          <p:nvPr>
            <p:ph type="ctrTitle" hasCustomPrompt="1"/>
          </p:nvPr>
        </p:nvSpPr>
        <p:spPr>
          <a:xfrm>
            <a:off x="235526" y="1576243"/>
            <a:ext cx="4899810" cy="3993283"/>
          </a:xfrm>
        </p:spPr>
        <p:txBody>
          <a:bodyPr anchor="ctr"/>
          <a:lstStyle>
            <a:lvl1pPr algn="l">
              <a:defRPr sz="6000" b="1" baseline="0">
                <a:solidFill>
                  <a:schemeClr val="bg1"/>
                </a:solidFill>
                <a:latin typeface="TUOS Blake" panose="020B0503040000020004" pitchFamily="34" charset="0"/>
              </a:defRPr>
            </a:lvl1pPr>
          </a:lstStyle>
          <a:p>
            <a:r>
              <a:rPr lang="en-US" dirty="0" smtClean="0"/>
              <a:t>Insert</a:t>
            </a:r>
            <a:br>
              <a:rPr lang="en-US" dirty="0" smtClean="0"/>
            </a:br>
            <a:r>
              <a:rPr lang="en-US" dirty="0" smtClean="0"/>
              <a:t>Title of Presentation</a:t>
            </a:r>
            <a:br>
              <a:rPr lang="en-US" dirty="0" smtClean="0"/>
            </a:br>
            <a:r>
              <a:rPr lang="en-US" dirty="0" smtClean="0"/>
              <a:t>Here.</a:t>
            </a:r>
            <a:endParaRPr lang="en-GB" dirty="0"/>
          </a:p>
        </p:txBody>
      </p:sp>
      <p:cxnSp>
        <p:nvCxnSpPr>
          <p:cNvPr id="14" name="Straight Connector 13"/>
          <p:cNvCxnSpPr/>
          <p:nvPr/>
        </p:nvCxnSpPr>
        <p:spPr>
          <a:xfrm>
            <a:off x="235527" y="1576243"/>
            <a:ext cx="4899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5527" y="5569526"/>
            <a:ext cx="4899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64884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ink)">
    <p:bg>
      <p:bgPr>
        <a:solidFill>
          <a:srgbClr val="F2909A"/>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1CAC1E-F893-44E6-9FEE-5147949C5145}" type="datetimeFigureOut">
              <a:rPr lang="en-GB" smtClean="0"/>
              <a:t>17/09/2015</a:t>
            </a:fld>
            <a:endParaRPr lang="en-GB"/>
          </a:p>
        </p:txBody>
      </p:sp>
      <p:sp>
        <p:nvSpPr>
          <p:cNvPr id="4" name="Footer Placeholder 3"/>
          <p:cNvSpPr>
            <a:spLocks noGrp="1"/>
          </p:cNvSpPr>
          <p:nvPr>
            <p:ph type="ftr" sz="quarter" idx="11"/>
          </p:nvPr>
        </p:nvSpPr>
        <p:spPr/>
        <p:txBody>
          <a:bodyPr/>
          <a:lstStyle/>
          <a:p>
            <a:endParaRPr lang="en-GB"/>
          </a:p>
        </p:txBody>
      </p:sp>
      <p:sp>
        <p:nvSpPr>
          <p:cNvPr id="9"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solidFill>
                  <a:schemeClr val="bg1"/>
                </a:solidFill>
              </a:rPr>
              <a:pPr/>
              <a:t>‹#›</a:t>
            </a:fld>
            <a:endParaRPr lang="en-GB" sz="1200" dirty="0">
              <a:solidFill>
                <a:schemeClr val="bg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79930" cy="5816924"/>
          </a:xfrm>
          <a:prstGeom prst="rect">
            <a:avLst/>
          </a:prstGeom>
        </p:spPr>
      </p:pic>
      <p:sp>
        <p:nvSpPr>
          <p:cNvPr id="12" name="TextBox 11"/>
          <p:cNvSpPr txBox="1"/>
          <p:nvPr/>
        </p:nvSpPr>
        <p:spPr>
          <a:xfrm>
            <a:off x="2191857" y="365412"/>
            <a:ext cx="1759528" cy="830997"/>
          </a:xfrm>
          <a:prstGeom prst="rect">
            <a:avLst/>
          </a:prstGeom>
          <a:noFill/>
        </p:spPr>
        <p:txBody>
          <a:bodyPr wrap="square" rtlCol="0">
            <a:spAutoFit/>
          </a:bodyPr>
          <a:lstStyle/>
          <a:p>
            <a:r>
              <a:rPr lang="en-GB" sz="2400" dirty="0" smtClean="0">
                <a:solidFill>
                  <a:schemeClr val="bg1"/>
                </a:solidFill>
                <a:latin typeface="TUOS Stephenson" panose="02070503080000020004" pitchFamily="18" charset="0"/>
              </a:rPr>
              <a:t>Careers</a:t>
            </a:r>
          </a:p>
          <a:p>
            <a:r>
              <a:rPr lang="en-GB" sz="2400" dirty="0" smtClean="0">
                <a:solidFill>
                  <a:schemeClr val="bg1"/>
                </a:solidFill>
                <a:latin typeface="TUOS Stephenson" panose="02070503080000020004" pitchFamily="18" charset="0"/>
              </a:rPr>
              <a:t>Service.</a:t>
            </a:r>
            <a:endParaRPr lang="en-GB" sz="2400" dirty="0">
              <a:solidFill>
                <a:schemeClr val="bg1"/>
              </a:solidFill>
              <a:latin typeface="TUOS Stephenson" panose="02070503080000020004" pitchFamily="18"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4920"/>
            <a:ext cx="2142872" cy="857149"/>
          </a:xfrm>
          <a:prstGeom prst="rect">
            <a:avLst/>
          </a:prstGeom>
        </p:spPr>
      </p:pic>
      <p:sp>
        <p:nvSpPr>
          <p:cNvPr id="13" name="Title 1"/>
          <p:cNvSpPr>
            <a:spLocks noGrp="1"/>
          </p:cNvSpPr>
          <p:nvPr>
            <p:ph type="ctrTitle" hasCustomPrompt="1"/>
          </p:nvPr>
        </p:nvSpPr>
        <p:spPr>
          <a:xfrm>
            <a:off x="235526" y="1576243"/>
            <a:ext cx="4899810" cy="3993283"/>
          </a:xfrm>
        </p:spPr>
        <p:txBody>
          <a:bodyPr anchor="ctr"/>
          <a:lstStyle>
            <a:lvl1pPr algn="l">
              <a:defRPr sz="6000" b="1" baseline="0">
                <a:solidFill>
                  <a:schemeClr val="bg1"/>
                </a:solidFill>
                <a:latin typeface="TUOS Blake" panose="020B0503040000020004" pitchFamily="34" charset="0"/>
              </a:defRPr>
            </a:lvl1pPr>
          </a:lstStyle>
          <a:p>
            <a:r>
              <a:rPr lang="en-US" dirty="0" smtClean="0"/>
              <a:t>Insert</a:t>
            </a:r>
            <a:br>
              <a:rPr lang="en-US" dirty="0" smtClean="0"/>
            </a:br>
            <a:r>
              <a:rPr lang="en-US" dirty="0" smtClean="0"/>
              <a:t>Title of Presentation</a:t>
            </a:r>
            <a:br>
              <a:rPr lang="en-US" dirty="0" smtClean="0"/>
            </a:br>
            <a:r>
              <a:rPr lang="en-US" dirty="0" smtClean="0"/>
              <a:t>Here.</a:t>
            </a:r>
            <a:endParaRPr lang="en-GB" dirty="0"/>
          </a:p>
        </p:txBody>
      </p:sp>
      <p:cxnSp>
        <p:nvCxnSpPr>
          <p:cNvPr id="14" name="Straight Connector 13"/>
          <p:cNvCxnSpPr/>
          <p:nvPr/>
        </p:nvCxnSpPr>
        <p:spPr>
          <a:xfrm>
            <a:off x="235527" y="1576243"/>
            <a:ext cx="4899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5527" y="5569526"/>
            <a:ext cx="4899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34213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blue)">
    <p:bg>
      <p:bgPr>
        <a:solidFill>
          <a:srgbClr val="37AFD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1CAC1E-F893-44E6-9FEE-5147949C5145}" type="datetimeFigureOut">
              <a:rPr lang="en-GB" smtClean="0"/>
              <a:t>17/09/2015</a:t>
            </a:fld>
            <a:endParaRPr lang="en-GB"/>
          </a:p>
        </p:txBody>
      </p:sp>
      <p:sp>
        <p:nvSpPr>
          <p:cNvPr id="4" name="Footer Placeholder 3"/>
          <p:cNvSpPr>
            <a:spLocks noGrp="1"/>
          </p:cNvSpPr>
          <p:nvPr>
            <p:ph type="ftr" sz="quarter" idx="11"/>
          </p:nvPr>
        </p:nvSpPr>
        <p:spPr/>
        <p:txBody>
          <a:bodyPr/>
          <a:lstStyle/>
          <a:p>
            <a:endParaRPr lang="en-GB"/>
          </a:p>
        </p:txBody>
      </p:sp>
      <p:sp>
        <p:nvSpPr>
          <p:cNvPr id="9"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solidFill>
                  <a:schemeClr val="bg1"/>
                </a:solidFill>
              </a:rPr>
              <a:pPr/>
              <a:t>‹#›</a:t>
            </a:fld>
            <a:endParaRPr lang="en-GB" sz="1200" dirty="0">
              <a:solidFill>
                <a:schemeClr val="bg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79930" cy="5816924"/>
          </a:xfrm>
          <a:prstGeom prst="rect">
            <a:avLst/>
          </a:prstGeom>
        </p:spPr>
      </p:pic>
      <p:sp>
        <p:nvSpPr>
          <p:cNvPr id="12" name="TextBox 11"/>
          <p:cNvSpPr txBox="1"/>
          <p:nvPr/>
        </p:nvSpPr>
        <p:spPr>
          <a:xfrm>
            <a:off x="2191857" y="365412"/>
            <a:ext cx="1759528" cy="830997"/>
          </a:xfrm>
          <a:prstGeom prst="rect">
            <a:avLst/>
          </a:prstGeom>
          <a:noFill/>
        </p:spPr>
        <p:txBody>
          <a:bodyPr wrap="square" rtlCol="0">
            <a:spAutoFit/>
          </a:bodyPr>
          <a:lstStyle/>
          <a:p>
            <a:r>
              <a:rPr lang="en-GB" sz="2400" dirty="0" smtClean="0">
                <a:solidFill>
                  <a:schemeClr val="bg1"/>
                </a:solidFill>
                <a:latin typeface="TUOS Stephenson" panose="02070503080000020004" pitchFamily="18" charset="0"/>
              </a:rPr>
              <a:t>Careers</a:t>
            </a:r>
          </a:p>
          <a:p>
            <a:r>
              <a:rPr lang="en-GB" sz="2400" dirty="0" smtClean="0">
                <a:solidFill>
                  <a:schemeClr val="bg1"/>
                </a:solidFill>
                <a:latin typeface="TUOS Stephenson" panose="02070503080000020004" pitchFamily="18" charset="0"/>
              </a:rPr>
              <a:t>Service.</a:t>
            </a:r>
            <a:endParaRPr lang="en-GB" sz="2400" dirty="0">
              <a:solidFill>
                <a:schemeClr val="bg1"/>
              </a:solidFill>
              <a:latin typeface="TUOS Stephenson" panose="020705030800000200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4920"/>
            <a:ext cx="2142872" cy="857149"/>
          </a:xfrm>
          <a:prstGeom prst="rect">
            <a:avLst/>
          </a:prstGeom>
        </p:spPr>
      </p:pic>
      <p:sp>
        <p:nvSpPr>
          <p:cNvPr id="13" name="Title 1"/>
          <p:cNvSpPr>
            <a:spLocks noGrp="1"/>
          </p:cNvSpPr>
          <p:nvPr>
            <p:ph type="ctrTitle" hasCustomPrompt="1"/>
          </p:nvPr>
        </p:nvSpPr>
        <p:spPr>
          <a:xfrm>
            <a:off x="235526" y="1576243"/>
            <a:ext cx="4899810" cy="3993283"/>
          </a:xfrm>
        </p:spPr>
        <p:txBody>
          <a:bodyPr anchor="ctr"/>
          <a:lstStyle>
            <a:lvl1pPr algn="l">
              <a:defRPr sz="6000" b="1" baseline="0">
                <a:solidFill>
                  <a:schemeClr val="bg1"/>
                </a:solidFill>
                <a:latin typeface="TUOS Blake" panose="020B0503040000020004" pitchFamily="34" charset="0"/>
              </a:defRPr>
            </a:lvl1pPr>
          </a:lstStyle>
          <a:p>
            <a:r>
              <a:rPr lang="en-US" dirty="0" smtClean="0"/>
              <a:t>Insert</a:t>
            </a:r>
            <a:br>
              <a:rPr lang="en-US" dirty="0" smtClean="0"/>
            </a:br>
            <a:r>
              <a:rPr lang="en-US" dirty="0" smtClean="0"/>
              <a:t>Title of Presentation</a:t>
            </a:r>
            <a:br>
              <a:rPr lang="en-US" dirty="0" smtClean="0"/>
            </a:br>
            <a:r>
              <a:rPr lang="en-US" dirty="0" smtClean="0"/>
              <a:t>Here.</a:t>
            </a:r>
            <a:endParaRPr lang="en-GB" dirty="0"/>
          </a:p>
        </p:txBody>
      </p:sp>
      <p:cxnSp>
        <p:nvCxnSpPr>
          <p:cNvPr id="14" name="Straight Connector 13"/>
          <p:cNvCxnSpPr/>
          <p:nvPr/>
        </p:nvCxnSpPr>
        <p:spPr>
          <a:xfrm>
            <a:off x="235527" y="1576243"/>
            <a:ext cx="4899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5527" y="5569526"/>
            <a:ext cx="4899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15932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Date Placeholder 1"/>
          <p:cNvSpPr>
            <a:spLocks noGrp="1"/>
          </p:cNvSpPr>
          <p:nvPr>
            <p:ph type="dt" sz="half" idx="10"/>
          </p:nvPr>
        </p:nvSpPr>
        <p:spPr/>
        <p:txBody>
          <a:bodyPr/>
          <a:lstStyle/>
          <a:p>
            <a:fld id="{FE1CAC1E-F893-44E6-9FEE-5147949C5145}" type="datetimeFigureOut">
              <a:rPr lang="en-GB" smtClean="0"/>
              <a:t>17/09/2015</a:t>
            </a:fld>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10" name="TextBox 9"/>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86603797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urple)">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629841" y="1454222"/>
            <a:ext cx="2949178" cy="1600200"/>
          </a:xfrm>
        </p:spPr>
        <p:txBody>
          <a:bodyPr anchor="b"/>
          <a:lstStyle>
            <a:lvl1pPr>
              <a:defRPr sz="3200" b="1">
                <a:solidFill>
                  <a:srgbClr val="8E9ED1"/>
                </a:solidFill>
                <a:latin typeface="TUOS Blake" panose="020B05030400000200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887394" y="1454222"/>
            <a:ext cx="4092827" cy="4406828"/>
          </a:xfrm>
        </p:spPr>
        <p:txBody>
          <a:bodyPr/>
          <a:lstStyle>
            <a:lvl1pPr>
              <a:defRPr sz="3200">
                <a:solidFill>
                  <a:srgbClr val="37AFD7"/>
                </a:solidFill>
              </a:defRPr>
            </a:lvl1pPr>
            <a:lvl2pPr>
              <a:defRPr sz="2800">
                <a:solidFill>
                  <a:srgbClr val="37AFD7"/>
                </a:solidFill>
              </a:defRPr>
            </a:lvl2pPr>
            <a:lvl3pPr>
              <a:defRPr sz="2400">
                <a:solidFill>
                  <a:srgbClr val="37AFD7"/>
                </a:solidFill>
              </a:defRPr>
            </a:lvl3pPr>
            <a:lvl4pPr>
              <a:defRPr sz="2000">
                <a:solidFill>
                  <a:srgbClr val="37AFD7"/>
                </a:solidFill>
              </a:defRPr>
            </a:lvl4pPr>
            <a:lvl5pPr>
              <a:defRPr sz="2000">
                <a:solidFill>
                  <a:srgbClr val="37AFD7"/>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629841" y="3054422"/>
            <a:ext cx="2949178" cy="2814566"/>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9" name="Straight Connector 8"/>
          <p:cNvCxnSpPr/>
          <p:nvPr/>
        </p:nvCxnSpPr>
        <p:spPr>
          <a:xfrm>
            <a:off x="628652" y="1454222"/>
            <a:ext cx="2950369"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8652" y="5868988"/>
            <a:ext cx="2950369"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7392" y="1454222"/>
            <a:ext cx="4091774"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7392" y="5868988"/>
            <a:ext cx="4091774"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21" name="TextBox 20"/>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12975478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yellow)">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hasCustomPrompt="1"/>
          </p:nvPr>
        </p:nvSpPr>
        <p:spPr>
          <a:xfrm>
            <a:off x="159329" y="1392818"/>
            <a:ext cx="7959437" cy="1325563"/>
          </a:xfrm>
        </p:spPr>
        <p:txBody>
          <a:bodyPr/>
          <a:lstStyle>
            <a:lvl1pPr>
              <a:defRPr sz="4800" b="1">
                <a:solidFill>
                  <a:srgbClr val="E7B95B"/>
                </a:solidFill>
                <a:latin typeface="TUOS Blake" panose="020B0503040000020004" pitchFamily="34" charset="0"/>
              </a:defRPr>
            </a:lvl1pPr>
          </a:lstStyle>
          <a:p>
            <a:r>
              <a:rPr lang="en-US" dirty="0" smtClean="0"/>
              <a:t>Title of slide in sentence case</a:t>
            </a:r>
            <a:endParaRPr lang="en-GB" dirty="0"/>
          </a:p>
        </p:txBody>
      </p:sp>
      <p:sp>
        <p:nvSpPr>
          <p:cNvPr id="3" name="Content Placeholder 2"/>
          <p:cNvSpPr>
            <a:spLocks noGrp="1"/>
          </p:cNvSpPr>
          <p:nvPr>
            <p:ph idx="1" hasCustomPrompt="1"/>
          </p:nvPr>
        </p:nvSpPr>
        <p:spPr>
          <a:xfrm>
            <a:off x="159329" y="2844516"/>
            <a:ext cx="7959437" cy="3332451"/>
          </a:xfrm>
        </p:spPr>
        <p:txBody>
          <a:bodyPr/>
          <a:lstStyle>
            <a:lvl1pPr>
              <a:defRPr sz="4000">
                <a:solidFill>
                  <a:srgbClr val="37AFD7"/>
                </a:solidFill>
                <a:latin typeface="TUOS Blake" panose="020B0503040000020004" pitchFamily="34" charset="0"/>
              </a:defRPr>
            </a:lvl1pPr>
            <a:lvl2pPr>
              <a:defRPr sz="3200">
                <a:solidFill>
                  <a:srgbClr val="37AFD7"/>
                </a:solidFill>
                <a:latin typeface="TUOS Blake" panose="020B0503040000020004" pitchFamily="34" charset="0"/>
              </a:defRPr>
            </a:lvl2pPr>
            <a:lvl3pPr>
              <a:defRPr sz="2800">
                <a:solidFill>
                  <a:srgbClr val="37AFD7"/>
                </a:solidFill>
                <a:latin typeface="TUOS Blake" panose="020B0503040000020004" pitchFamily="34" charset="0"/>
              </a:defRPr>
            </a:lvl3pPr>
            <a:lvl4pPr>
              <a:defRPr sz="2400">
                <a:solidFill>
                  <a:srgbClr val="37AFD7"/>
                </a:solidFill>
                <a:latin typeface="TUOS Blake" panose="020B0503040000020004" pitchFamily="34" charset="0"/>
              </a:defRPr>
            </a:lvl4pPr>
            <a:lvl5pPr>
              <a:defRPr sz="2000">
                <a:solidFill>
                  <a:srgbClr val="37AFD7"/>
                </a:solidFill>
                <a:latin typeface="TUOS Blake" panose="020B0503040000020004" pitchFamily="34" charset="0"/>
              </a:defRPr>
            </a:lvl5pPr>
          </a:lstStyle>
          <a:p>
            <a:pPr lvl="0"/>
            <a:r>
              <a:rPr lang="en-US" dirty="0" smtClean="0"/>
              <a:t>Top level bullet</a:t>
            </a:r>
          </a:p>
          <a:p>
            <a:pPr lvl="1"/>
            <a:r>
              <a:rPr lang="en-US" dirty="0" smtClean="0"/>
              <a:t>Second level bullet</a:t>
            </a:r>
          </a:p>
          <a:p>
            <a:pPr lvl="2"/>
            <a:r>
              <a:rPr lang="en-US" dirty="0" smtClean="0"/>
              <a:t>Third level bullet</a:t>
            </a:r>
          </a:p>
          <a:p>
            <a:pPr lvl="3"/>
            <a:r>
              <a:rPr lang="en-US" dirty="0" smtClean="0"/>
              <a:t>Fourth level bullet</a:t>
            </a:r>
          </a:p>
          <a:p>
            <a:pPr lvl="4"/>
            <a:r>
              <a:rPr lang="en-US" dirty="0" smtClean="0"/>
              <a:t>Fifth level bullet</a:t>
            </a:r>
            <a:endParaRPr lang="en-GB" dirty="0"/>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72300" y="182567"/>
            <a:ext cx="2057400" cy="365125"/>
          </a:xfrm>
        </p:spPr>
        <p:txBody>
          <a:bodyPr/>
          <a:lstStyle/>
          <a:p>
            <a:fld id="{F037E76E-F1ED-4289-B3B5-683A747543B4}" type="slidenum">
              <a:rPr lang="en-GB" smtClean="0"/>
              <a:t>‹#›</a:t>
            </a:fld>
            <a:endParaRPr lang="en-GB"/>
          </a:p>
        </p:txBody>
      </p:sp>
      <p:cxnSp>
        <p:nvCxnSpPr>
          <p:cNvPr id="13" name="Straight Connector 12"/>
          <p:cNvCxnSpPr/>
          <p:nvPr/>
        </p:nvCxnSpPr>
        <p:spPr>
          <a:xfrm>
            <a:off x="159329" y="2718378"/>
            <a:ext cx="7959437"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9329" y="6176962"/>
            <a:ext cx="7959437"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17558959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green)">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629841" y="1454222"/>
            <a:ext cx="2949178" cy="1600200"/>
          </a:xfrm>
        </p:spPr>
        <p:txBody>
          <a:bodyPr anchor="b"/>
          <a:lstStyle>
            <a:lvl1pPr>
              <a:defRPr sz="3200" b="1">
                <a:solidFill>
                  <a:srgbClr val="64B982"/>
                </a:solidFill>
                <a:latin typeface="TUOS Blake" panose="020B05030400000200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887394" y="1454222"/>
            <a:ext cx="4092827" cy="4406828"/>
          </a:xfrm>
        </p:spPr>
        <p:txBody>
          <a:bodyPr/>
          <a:lstStyle>
            <a:lvl1pPr>
              <a:defRPr sz="3200">
                <a:solidFill>
                  <a:srgbClr val="37AFD7"/>
                </a:solidFill>
              </a:defRPr>
            </a:lvl1pPr>
            <a:lvl2pPr>
              <a:defRPr sz="2800">
                <a:solidFill>
                  <a:srgbClr val="37AFD7"/>
                </a:solidFill>
              </a:defRPr>
            </a:lvl2pPr>
            <a:lvl3pPr>
              <a:defRPr sz="2400">
                <a:solidFill>
                  <a:srgbClr val="37AFD7"/>
                </a:solidFill>
              </a:defRPr>
            </a:lvl3pPr>
            <a:lvl4pPr>
              <a:defRPr sz="2000">
                <a:solidFill>
                  <a:srgbClr val="37AFD7"/>
                </a:solidFill>
              </a:defRPr>
            </a:lvl4pPr>
            <a:lvl5pPr>
              <a:defRPr sz="2000">
                <a:solidFill>
                  <a:srgbClr val="37AFD7"/>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629841" y="3054422"/>
            <a:ext cx="2949178" cy="2814566"/>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9" name="Straight Connector 8"/>
          <p:cNvCxnSpPr/>
          <p:nvPr/>
        </p:nvCxnSpPr>
        <p:spPr>
          <a:xfrm>
            <a:off x="628652" y="1454222"/>
            <a:ext cx="2950369"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8652" y="5868988"/>
            <a:ext cx="2950369"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7392" y="1454222"/>
            <a:ext cx="4091774"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7392" y="5868988"/>
            <a:ext cx="4091774"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16" name="TextBox 15"/>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70209316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yellow)">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629841" y="1454222"/>
            <a:ext cx="2949178" cy="1600200"/>
          </a:xfrm>
        </p:spPr>
        <p:txBody>
          <a:bodyPr anchor="b"/>
          <a:lstStyle>
            <a:lvl1pPr>
              <a:defRPr sz="3200" b="1">
                <a:solidFill>
                  <a:srgbClr val="E7B95B"/>
                </a:solidFill>
                <a:latin typeface="TUOS Blake" panose="020B05030400000200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887394" y="1454222"/>
            <a:ext cx="4092827" cy="4406828"/>
          </a:xfrm>
        </p:spPr>
        <p:txBody>
          <a:bodyPr/>
          <a:lstStyle>
            <a:lvl1pPr>
              <a:defRPr sz="3200">
                <a:solidFill>
                  <a:srgbClr val="37AFD7"/>
                </a:solidFill>
              </a:defRPr>
            </a:lvl1pPr>
            <a:lvl2pPr>
              <a:defRPr sz="2800">
                <a:solidFill>
                  <a:srgbClr val="37AFD7"/>
                </a:solidFill>
              </a:defRPr>
            </a:lvl2pPr>
            <a:lvl3pPr>
              <a:defRPr sz="2400">
                <a:solidFill>
                  <a:srgbClr val="37AFD7"/>
                </a:solidFill>
              </a:defRPr>
            </a:lvl3pPr>
            <a:lvl4pPr>
              <a:defRPr sz="2000">
                <a:solidFill>
                  <a:srgbClr val="37AFD7"/>
                </a:solidFill>
              </a:defRPr>
            </a:lvl4pPr>
            <a:lvl5pPr>
              <a:defRPr sz="2000">
                <a:solidFill>
                  <a:srgbClr val="37AFD7"/>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629841" y="3054422"/>
            <a:ext cx="2949178" cy="2814566"/>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9" name="Straight Connector 8"/>
          <p:cNvCxnSpPr/>
          <p:nvPr/>
        </p:nvCxnSpPr>
        <p:spPr>
          <a:xfrm>
            <a:off x="628652" y="1454222"/>
            <a:ext cx="2950369"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8652" y="5868988"/>
            <a:ext cx="2950369"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7392" y="1454222"/>
            <a:ext cx="4091774"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7392" y="5868988"/>
            <a:ext cx="4091774"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16" name="TextBox 15"/>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23027473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orange)">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629841" y="1454222"/>
            <a:ext cx="2949178" cy="1600200"/>
          </a:xfrm>
        </p:spPr>
        <p:txBody>
          <a:bodyPr anchor="b"/>
          <a:lstStyle>
            <a:lvl1pPr>
              <a:defRPr sz="3200" b="1">
                <a:solidFill>
                  <a:srgbClr val="F49C6A"/>
                </a:solidFill>
                <a:latin typeface="TUOS Blake" panose="020B05030400000200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887394" y="1454222"/>
            <a:ext cx="4092827" cy="4406828"/>
          </a:xfrm>
        </p:spPr>
        <p:txBody>
          <a:bodyPr/>
          <a:lstStyle>
            <a:lvl1pPr>
              <a:defRPr sz="3200">
                <a:solidFill>
                  <a:srgbClr val="37AFD7"/>
                </a:solidFill>
              </a:defRPr>
            </a:lvl1pPr>
            <a:lvl2pPr>
              <a:defRPr sz="2800">
                <a:solidFill>
                  <a:srgbClr val="37AFD7"/>
                </a:solidFill>
              </a:defRPr>
            </a:lvl2pPr>
            <a:lvl3pPr>
              <a:defRPr sz="2400">
                <a:solidFill>
                  <a:srgbClr val="37AFD7"/>
                </a:solidFill>
              </a:defRPr>
            </a:lvl3pPr>
            <a:lvl4pPr>
              <a:defRPr sz="2000">
                <a:solidFill>
                  <a:srgbClr val="37AFD7"/>
                </a:solidFill>
              </a:defRPr>
            </a:lvl4pPr>
            <a:lvl5pPr>
              <a:defRPr sz="2000">
                <a:solidFill>
                  <a:srgbClr val="37AFD7"/>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629841" y="3054422"/>
            <a:ext cx="2949178" cy="2814566"/>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9" name="Straight Connector 8"/>
          <p:cNvCxnSpPr/>
          <p:nvPr/>
        </p:nvCxnSpPr>
        <p:spPr>
          <a:xfrm>
            <a:off x="628652" y="1454222"/>
            <a:ext cx="2950369"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8652" y="5868988"/>
            <a:ext cx="2950369"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7392" y="1454222"/>
            <a:ext cx="4091774"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7392" y="5868988"/>
            <a:ext cx="4091774"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16" name="TextBox 15"/>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403442674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ink)">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629841" y="1454222"/>
            <a:ext cx="2949178" cy="1600200"/>
          </a:xfrm>
        </p:spPr>
        <p:txBody>
          <a:bodyPr anchor="b"/>
          <a:lstStyle>
            <a:lvl1pPr>
              <a:defRPr sz="3200" b="1">
                <a:solidFill>
                  <a:srgbClr val="F2909A"/>
                </a:solidFill>
                <a:latin typeface="TUOS Blake" panose="020B05030400000200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887394" y="1454222"/>
            <a:ext cx="4092827" cy="4406828"/>
          </a:xfrm>
        </p:spPr>
        <p:txBody>
          <a:bodyPr/>
          <a:lstStyle>
            <a:lvl1pPr>
              <a:defRPr sz="3200">
                <a:solidFill>
                  <a:srgbClr val="37AFD7"/>
                </a:solidFill>
              </a:defRPr>
            </a:lvl1pPr>
            <a:lvl2pPr>
              <a:defRPr sz="2800">
                <a:solidFill>
                  <a:srgbClr val="37AFD7"/>
                </a:solidFill>
              </a:defRPr>
            </a:lvl2pPr>
            <a:lvl3pPr>
              <a:defRPr sz="2400">
                <a:solidFill>
                  <a:srgbClr val="37AFD7"/>
                </a:solidFill>
              </a:defRPr>
            </a:lvl3pPr>
            <a:lvl4pPr>
              <a:defRPr sz="2000">
                <a:solidFill>
                  <a:srgbClr val="37AFD7"/>
                </a:solidFill>
              </a:defRPr>
            </a:lvl4pPr>
            <a:lvl5pPr>
              <a:defRPr sz="2000">
                <a:solidFill>
                  <a:srgbClr val="37AFD7"/>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629841" y="3054422"/>
            <a:ext cx="2949178" cy="2814566"/>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9" name="Straight Connector 8"/>
          <p:cNvCxnSpPr/>
          <p:nvPr/>
        </p:nvCxnSpPr>
        <p:spPr>
          <a:xfrm>
            <a:off x="628652" y="1454222"/>
            <a:ext cx="2950369"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8652" y="5868988"/>
            <a:ext cx="2950369"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7392" y="1454222"/>
            <a:ext cx="4091774"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7392" y="5868988"/>
            <a:ext cx="4091774"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16" name="TextBox 15"/>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364856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blue)">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629841" y="1454222"/>
            <a:ext cx="2949178" cy="1600200"/>
          </a:xfrm>
        </p:spPr>
        <p:txBody>
          <a:bodyPr anchor="b"/>
          <a:lstStyle>
            <a:lvl1pPr>
              <a:defRPr sz="3200" b="1">
                <a:solidFill>
                  <a:srgbClr val="37AFD7"/>
                </a:solidFill>
                <a:latin typeface="TUOS Blake" panose="020B05030400000200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887394" y="1454222"/>
            <a:ext cx="4092827" cy="4406828"/>
          </a:xfrm>
        </p:spPr>
        <p:txBody>
          <a:bodyPr/>
          <a:lstStyle>
            <a:lvl1pPr>
              <a:defRPr sz="3200">
                <a:solidFill>
                  <a:srgbClr val="37AFD7"/>
                </a:solidFill>
              </a:defRPr>
            </a:lvl1pPr>
            <a:lvl2pPr>
              <a:defRPr sz="2800">
                <a:solidFill>
                  <a:srgbClr val="37AFD7"/>
                </a:solidFill>
              </a:defRPr>
            </a:lvl2pPr>
            <a:lvl3pPr>
              <a:defRPr sz="2400">
                <a:solidFill>
                  <a:srgbClr val="37AFD7"/>
                </a:solidFill>
              </a:defRPr>
            </a:lvl3pPr>
            <a:lvl4pPr>
              <a:defRPr sz="2000">
                <a:solidFill>
                  <a:srgbClr val="37AFD7"/>
                </a:solidFill>
              </a:defRPr>
            </a:lvl4pPr>
            <a:lvl5pPr>
              <a:defRPr sz="2000">
                <a:solidFill>
                  <a:srgbClr val="37AFD7"/>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629841" y="3054422"/>
            <a:ext cx="2949178" cy="2814566"/>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9" name="Straight Connector 8"/>
          <p:cNvCxnSpPr/>
          <p:nvPr/>
        </p:nvCxnSpPr>
        <p:spPr>
          <a:xfrm>
            <a:off x="628652" y="1454222"/>
            <a:ext cx="2950369" cy="0"/>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8652" y="5868988"/>
            <a:ext cx="2950369" cy="0"/>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7392" y="1454222"/>
            <a:ext cx="4091774" cy="0"/>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7392" y="5868988"/>
            <a:ext cx="4091774" cy="0"/>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16" name="TextBox 15"/>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11952466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urple)">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629841" y="1475509"/>
            <a:ext cx="2949178" cy="1600200"/>
          </a:xfrm>
        </p:spPr>
        <p:txBody>
          <a:bodyPr anchor="b"/>
          <a:lstStyle>
            <a:lvl1pPr>
              <a:defRPr sz="3200" b="1">
                <a:solidFill>
                  <a:srgbClr val="8E9ED1"/>
                </a:solidFill>
                <a:latin typeface="TUOS Blake" panose="020B0503040000020004"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3887391" y="1475509"/>
            <a:ext cx="4060156" cy="438554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629841" y="3094187"/>
            <a:ext cx="2949178" cy="2774805"/>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9" name="Straight Connector 8"/>
          <p:cNvCxnSpPr/>
          <p:nvPr/>
        </p:nvCxnSpPr>
        <p:spPr>
          <a:xfrm>
            <a:off x="628652" y="1355441"/>
            <a:ext cx="2950369"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8652" y="5957455"/>
            <a:ext cx="2950369" cy="9236"/>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7391" y="1355441"/>
            <a:ext cx="4060156"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7391" y="5957455"/>
            <a:ext cx="4060156" cy="9236"/>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21" name="TextBox 20"/>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24821889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green)">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629841" y="1475509"/>
            <a:ext cx="2949178" cy="1600200"/>
          </a:xfrm>
        </p:spPr>
        <p:txBody>
          <a:bodyPr anchor="b"/>
          <a:lstStyle>
            <a:lvl1pPr>
              <a:defRPr sz="3200" b="1">
                <a:solidFill>
                  <a:srgbClr val="64B982"/>
                </a:solidFill>
                <a:latin typeface="TUOS Blake" panose="020B0503040000020004"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3887391" y="1475509"/>
            <a:ext cx="4060156" cy="438554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629841" y="3094187"/>
            <a:ext cx="2949178" cy="2774805"/>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9" name="Straight Connector 8"/>
          <p:cNvCxnSpPr/>
          <p:nvPr/>
        </p:nvCxnSpPr>
        <p:spPr>
          <a:xfrm>
            <a:off x="628652" y="1355441"/>
            <a:ext cx="2950369"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8652" y="5957455"/>
            <a:ext cx="2950369" cy="9236"/>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7391" y="1355441"/>
            <a:ext cx="4060156"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7391" y="5957455"/>
            <a:ext cx="4060156" cy="9236"/>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16" name="TextBox 15"/>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340265191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yellow)">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629841" y="1475509"/>
            <a:ext cx="2949178" cy="1600200"/>
          </a:xfrm>
        </p:spPr>
        <p:txBody>
          <a:bodyPr anchor="b"/>
          <a:lstStyle>
            <a:lvl1pPr>
              <a:defRPr sz="3200" b="1">
                <a:solidFill>
                  <a:srgbClr val="E7B95B"/>
                </a:solidFill>
                <a:latin typeface="TUOS Blake" panose="020B0503040000020004"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3887391" y="1475509"/>
            <a:ext cx="4060156" cy="438554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629841" y="3094187"/>
            <a:ext cx="2949178" cy="2774805"/>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9" name="Straight Connector 8"/>
          <p:cNvCxnSpPr/>
          <p:nvPr/>
        </p:nvCxnSpPr>
        <p:spPr>
          <a:xfrm>
            <a:off x="628652" y="1355441"/>
            <a:ext cx="2950369"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8652" y="5957455"/>
            <a:ext cx="2950369" cy="9236"/>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7391" y="1355441"/>
            <a:ext cx="4060156"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7391" y="5957455"/>
            <a:ext cx="4060156" cy="9236"/>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16" name="TextBox 15"/>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39273013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orange)">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629841" y="1475509"/>
            <a:ext cx="2949178" cy="1600200"/>
          </a:xfrm>
        </p:spPr>
        <p:txBody>
          <a:bodyPr anchor="b"/>
          <a:lstStyle>
            <a:lvl1pPr>
              <a:defRPr sz="3200" b="1">
                <a:solidFill>
                  <a:srgbClr val="F49C6A"/>
                </a:solidFill>
                <a:latin typeface="TUOS Blake" panose="020B0503040000020004"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3887391" y="1475509"/>
            <a:ext cx="4060156" cy="438554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629841" y="3094187"/>
            <a:ext cx="2949178" cy="2774805"/>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9" name="Straight Connector 8"/>
          <p:cNvCxnSpPr/>
          <p:nvPr/>
        </p:nvCxnSpPr>
        <p:spPr>
          <a:xfrm>
            <a:off x="628652" y="1355441"/>
            <a:ext cx="2950369"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8652" y="5957455"/>
            <a:ext cx="2950369" cy="9236"/>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7391" y="1355441"/>
            <a:ext cx="4060156"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7391" y="5957455"/>
            <a:ext cx="4060156" cy="9236"/>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Tree>
    <p:extLst>
      <p:ext uri="{BB962C8B-B14F-4D97-AF65-F5344CB8AC3E}">
        <p14:creationId xmlns:p14="http://schemas.microsoft.com/office/powerpoint/2010/main" val="205226216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ink)">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629841" y="1475509"/>
            <a:ext cx="2949178" cy="1600200"/>
          </a:xfrm>
        </p:spPr>
        <p:txBody>
          <a:bodyPr anchor="b"/>
          <a:lstStyle>
            <a:lvl1pPr>
              <a:defRPr sz="3200" b="1">
                <a:solidFill>
                  <a:srgbClr val="F2909A"/>
                </a:solidFill>
                <a:latin typeface="TUOS Blake" panose="020B0503040000020004"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3887391" y="1475509"/>
            <a:ext cx="4060156" cy="438554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629841" y="3094187"/>
            <a:ext cx="2949178" cy="2774805"/>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9" name="Straight Connector 8"/>
          <p:cNvCxnSpPr/>
          <p:nvPr/>
        </p:nvCxnSpPr>
        <p:spPr>
          <a:xfrm>
            <a:off x="628652" y="1355441"/>
            <a:ext cx="2950369"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8652" y="5957455"/>
            <a:ext cx="2950369" cy="9236"/>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7391" y="1355441"/>
            <a:ext cx="4060156"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7391" y="5957455"/>
            <a:ext cx="4060156" cy="9236"/>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16" name="TextBox 15"/>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9833565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range)">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hasCustomPrompt="1"/>
          </p:nvPr>
        </p:nvSpPr>
        <p:spPr>
          <a:xfrm>
            <a:off x="159329" y="1392818"/>
            <a:ext cx="7959437" cy="1325563"/>
          </a:xfrm>
        </p:spPr>
        <p:txBody>
          <a:bodyPr/>
          <a:lstStyle>
            <a:lvl1pPr>
              <a:defRPr sz="4800" b="1">
                <a:solidFill>
                  <a:srgbClr val="F49C6A"/>
                </a:solidFill>
                <a:latin typeface="TUOS Blake" panose="020B0503040000020004" pitchFamily="34" charset="0"/>
              </a:defRPr>
            </a:lvl1pPr>
          </a:lstStyle>
          <a:p>
            <a:r>
              <a:rPr lang="en-US" dirty="0" smtClean="0"/>
              <a:t>Title of slide in sentence case</a:t>
            </a:r>
            <a:endParaRPr lang="en-GB" dirty="0"/>
          </a:p>
        </p:txBody>
      </p:sp>
      <p:sp>
        <p:nvSpPr>
          <p:cNvPr id="3" name="Content Placeholder 2"/>
          <p:cNvSpPr>
            <a:spLocks noGrp="1"/>
          </p:cNvSpPr>
          <p:nvPr>
            <p:ph idx="1" hasCustomPrompt="1"/>
          </p:nvPr>
        </p:nvSpPr>
        <p:spPr>
          <a:xfrm>
            <a:off x="159329" y="2844516"/>
            <a:ext cx="7959437" cy="3332451"/>
          </a:xfrm>
        </p:spPr>
        <p:txBody>
          <a:bodyPr/>
          <a:lstStyle>
            <a:lvl1pPr>
              <a:defRPr sz="4000">
                <a:solidFill>
                  <a:srgbClr val="37AFD7"/>
                </a:solidFill>
                <a:latin typeface="TUOS Blake" panose="020B0503040000020004" pitchFamily="34" charset="0"/>
              </a:defRPr>
            </a:lvl1pPr>
            <a:lvl2pPr>
              <a:defRPr sz="3200">
                <a:solidFill>
                  <a:srgbClr val="37AFD7"/>
                </a:solidFill>
                <a:latin typeface="TUOS Blake" panose="020B0503040000020004" pitchFamily="34" charset="0"/>
              </a:defRPr>
            </a:lvl2pPr>
            <a:lvl3pPr>
              <a:defRPr sz="2800">
                <a:solidFill>
                  <a:srgbClr val="37AFD7"/>
                </a:solidFill>
                <a:latin typeface="TUOS Blake" panose="020B0503040000020004" pitchFamily="34" charset="0"/>
              </a:defRPr>
            </a:lvl3pPr>
            <a:lvl4pPr>
              <a:defRPr sz="2400">
                <a:solidFill>
                  <a:srgbClr val="37AFD7"/>
                </a:solidFill>
                <a:latin typeface="TUOS Blake" panose="020B0503040000020004" pitchFamily="34" charset="0"/>
              </a:defRPr>
            </a:lvl4pPr>
            <a:lvl5pPr>
              <a:defRPr sz="2000">
                <a:solidFill>
                  <a:srgbClr val="37AFD7"/>
                </a:solidFill>
                <a:latin typeface="TUOS Blake" panose="020B0503040000020004" pitchFamily="34" charset="0"/>
              </a:defRPr>
            </a:lvl5pPr>
          </a:lstStyle>
          <a:p>
            <a:pPr lvl="0"/>
            <a:r>
              <a:rPr lang="en-US" dirty="0" smtClean="0"/>
              <a:t>Top level bullet</a:t>
            </a:r>
          </a:p>
          <a:p>
            <a:pPr lvl="1"/>
            <a:r>
              <a:rPr lang="en-US" dirty="0" smtClean="0"/>
              <a:t>Second level bullet</a:t>
            </a:r>
          </a:p>
          <a:p>
            <a:pPr lvl="2"/>
            <a:r>
              <a:rPr lang="en-US" dirty="0" smtClean="0"/>
              <a:t>Third level bullet</a:t>
            </a:r>
          </a:p>
          <a:p>
            <a:pPr lvl="3"/>
            <a:r>
              <a:rPr lang="en-US" dirty="0" smtClean="0"/>
              <a:t>Fourth level bullet</a:t>
            </a:r>
          </a:p>
          <a:p>
            <a:pPr lvl="4"/>
            <a:r>
              <a:rPr lang="en-US" dirty="0" smtClean="0"/>
              <a:t>Fifth level bullet</a:t>
            </a:r>
            <a:endParaRPr lang="en-GB" dirty="0"/>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72300" y="182567"/>
            <a:ext cx="2057400" cy="365125"/>
          </a:xfrm>
        </p:spPr>
        <p:txBody>
          <a:bodyPr/>
          <a:lstStyle/>
          <a:p>
            <a:fld id="{F037E76E-F1ED-4289-B3B5-683A747543B4}" type="slidenum">
              <a:rPr lang="en-GB" smtClean="0"/>
              <a:t>‹#›</a:t>
            </a:fld>
            <a:endParaRPr lang="en-GB"/>
          </a:p>
        </p:txBody>
      </p:sp>
      <p:cxnSp>
        <p:nvCxnSpPr>
          <p:cNvPr id="13" name="Straight Connector 12"/>
          <p:cNvCxnSpPr/>
          <p:nvPr/>
        </p:nvCxnSpPr>
        <p:spPr>
          <a:xfrm>
            <a:off x="159329" y="2718378"/>
            <a:ext cx="7959437"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9329" y="6176962"/>
            <a:ext cx="7959437"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101058137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blue)">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p:nvPr>
        </p:nvSpPr>
        <p:spPr>
          <a:xfrm>
            <a:off x="629841" y="1475509"/>
            <a:ext cx="2949178" cy="1600200"/>
          </a:xfrm>
        </p:spPr>
        <p:txBody>
          <a:bodyPr anchor="b"/>
          <a:lstStyle>
            <a:lvl1pPr>
              <a:defRPr sz="3200" b="1">
                <a:solidFill>
                  <a:srgbClr val="37AFD7"/>
                </a:solidFill>
                <a:latin typeface="TUOS Blake" panose="020B0503040000020004"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3887391" y="1475509"/>
            <a:ext cx="4060156" cy="438554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629841" y="3094187"/>
            <a:ext cx="2949178" cy="2774805"/>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9" name="Straight Connector 8"/>
          <p:cNvCxnSpPr/>
          <p:nvPr/>
        </p:nvCxnSpPr>
        <p:spPr>
          <a:xfrm>
            <a:off x="628652" y="1355441"/>
            <a:ext cx="2950369" cy="0"/>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8652" y="5957455"/>
            <a:ext cx="2950369" cy="9236"/>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7391" y="1355441"/>
            <a:ext cx="4060156" cy="0"/>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7391" y="5957455"/>
            <a:ext cx="4060156" cy="9236"/>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16" name="TextBox 15"/>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36942942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arge Picture with Caption (purple)">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3" name="Picture Placeholder 2"/>
          <p:cNvSpPr>
            <a:spLocks noGrp="1"/>
          </p:cNvSpPr>
          <p:nvPr>
            <p:ph type="pic" idx="1"/>
          </p:nvPr>
        </p:nvSpPr>
        <p:spPr>
          <a:xfrm>
            <a:off x="628652" y="1475509"/>
            <a:ext cx="7318897" cy="431362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629841" y="5957460"/>
            <a:ext cx="7317706" cy="301191"/>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13" name="Straight Connector 12"/>
          <p:cNvCxnSpPr/>
          <p:nvPr/>
        </p:nvCxnSpPr>
        <p:spPr>
          <a:xfrm>
            <a:off x="628652" y="1390360"/>
            <a:ext cx="7318897" cy="0"/>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8652" y="5877017"/>
            <a:ext cx="7318897" cy="894"/>
          </a:xfrm>
          <a:prstGeom prst="line">
            <a:avLst/>
          </a:prstGeom>
          <a:ln>
            <a:solidFill>
              <a:srgbClr val="8E9ED1"/>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21" name="TextBox 20"/>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29451642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Large Picture with Caption (green)">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3" name="Picture Placeholder 2"/>
          <p:cNvSpPr>
            <a:spLocks noGrp="1"/>
          </p:cNvSpPr>
          <p:nvPr>
            <p:ph type="pic" idx="1"/>
          </p:nvPr>
        </p:nvSpPr>
        <p:spPr>
          <a:xfrm>
            <a:off x="628652" y="1475509"/>
            <a:ext cx="7318897" cy="431362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629841" y="5957460"/>
            <a:ext cx="7317706" cy="301191"/>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13" name="Straight Connector 12"/>
          <p:cNvCxnSpPr/>
          <p:nvPr/>
        </p:nvCxnSpPr>
        <p:spPr>
          <a:xfrm>
            <a:off x="628652" y="1390360"/>
            <a:ext cx="7318897" cy="0"/>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8652" y="5877017"/>
            <a:ext cx="7318897" cy="894"/>
          </a:xfrm>
          <a:prstGeom prst="line">
            <a:avLst/>
          </a:prstGeom>
          <a:ln>
            <a:solidFill>
              <a:srgbClr val="64B982"/>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12" name="TextBox 11"/>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85266960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Large Picture with Caption (yellow)">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3" name="Picture Placeholder 2"/>
          <p:cNvSpPr>
            <a:spLocks noGrp="1"/>
          </p:cNvSpPr>
          <p:nvPr>
            <p:ph type="pic" idx="1"/>
          </p:nvPr>
        </p:nvSpPr>
        <p:spPr>
          <a:xfrm>
            <a:off x="628652" y="1475509"/>
            <a:ext cx="7318897" cy="431362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629841" y="5957460"/>
            <a:ext cx="7317706" cy="301191"/>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13" name="Straight Connector 12"/>
          <p:cNvCxnSpPr/>
          <p:nvPr/>
        </p:nvCxnSpPr>
        <p:spPr>
          <a:xfrm>
            <a:off x="628652" y="1390360"/>
            <a:ext cx="7318897" cy="0"/>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8652" y="5877017"/>
            <a:ext cx="7318897" cy="894"/>
          </a:xfrm>
          <a:prstGeom prst="line">
            <a:avLst/>
          </a:prstGeom>
          <a:ln>
            <a:solidFill>
              <a:srgbClr val="E7B95B"/>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12" name="TextBox 11"/>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219620695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Large Picture with Caption (orange)">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3" name="Picture Placeholder 2"/>
          <p:cNvSpPr>
            <a:spLocks noGrp="1"/>
          </p:cNvSpPr>
          <p:nvPr>
            <p:ph type="pic" idx="1"/>
          </p:nvPr>
        </p:nvSpPr>
        <p:spPr>
          <a:xfrm>
            <a:off x="628652" y="1475509"/>
            <a:ext cx="7318897" cy="431362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629841" y="5957460"/>
            <a:ext cx="7317706" cy="301191"/>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13" name="Straight Connector 12"/>
          <p:cNvCxnSpPr/>
          <p:nvPr/>
        </p:nvCxnSpPr>
        <p:spPr>
          <a:xfrm>
            <a:off x="628652" y="1390360"/>
            <a:ext cx="7318897" cy="0"/>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8652" y="5877017"/>
            <a:ext cx="7318897" cy="894"/>
          </a:xfrm>
          <a:prstGeom prst="line">
            <a:avLst/>
          </a:prstGeom>
          <a:ln>
            <a:solidFill>
              <a:srgbClr val="F49C6A"/>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12" name="TextBox 11"/>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192450166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arge Picture with Caption (pink)">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3" name="Picture Placeholder 2"/>
          <p:cNvSpPr>
            <a:spLocks noGrp="1"/>
          </p:cNvSpPr>
          <p:nvPr>
            <p:ph type="pic" idx="1"/>
          </p:nvPr>
        </p:nvSpPr>
        <p:spPr>
          <a:xfrm>
            <a:off x="628652" y="1475509"/>
            <a:ext cx="7318897" cy="431362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629841" y="5957460"/>
            <a:ext cx="7317706" cy="301191"/>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13" name="Straight Connector 12"/>
          <p:cNvCxnSpPr/>
          <p:nvPr/>
        </p:nvCxnSpPr>
        <p:spPr>
          <a:xfrm>
            <a:off x="628652" y="1390360"/>
            <a:ext cx="7318897"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8652" y="5877017"/>
            <a:ext cx="7318897" cy="894"/>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18" name="TextBox 17"/>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71935525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arge Picture with Caption (blue)">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3" name="Picture Placeholder 2"/>
          <p:cNvSpPr>
            <a:spLocks noGrp="1"/>
          </p:cNvSpPr>
          <p:nvPr>
            <p:ph type="pic" idx="1"/>
          </p:nvPr>
        </p:nvSpPr>
        <p:spPr>
          <a:xfrm>
            <a:off x="628652" y="1475509"/>
            <a:ext cx="7318897" cy="431362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629841" y="5957460"/>
            <a:ext cx="7317706" cy="301191"/>
          </a:xfrm>
        </p:spPr>
        <p:txBody>
          <a:bodyPr/>
          <a:lstStyle>
            <a:lvl1pPr marL="0" indent="0">
              <a:buNone/>
              <a:defRPr sz="1600">
                <a:solidFill>
                  <a:srgbClr val="37AFD7"/>
                </a:solidFill>
                <a:latin typeface="TUOS Blake" panose="020B050304000002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cxnSp>
        <p:nvCxnSpPr>
          <p:cNvPr id="13" name="Straight Connector 12"/>
          <p:cNvCxnSpPr/>
          <p:nvPr/>
        </p:nvCxnSpPr>
        <p:spPr>
          <a:xfrm>
            <a:off x="628652" y="1390360"/>
            <a:ext cx="7318897" cy="0"/>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8652" y="5877017"/>
            <a:ext cx="7318897" cy="894"/>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sp>
        <p:nvSpPr>
          <p:cNvPr id="12" name="TextBox 11"/>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133376496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EndSlide">
    <p:bg>
      <p:bgPr>
        <a:solidFill>
          <a:srgbClr val="37AFD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3014" y="1362656"/>
            <a:ext cx="7886700" cy="1325563"/>
          </a:xfrm>
        </p:spPr>
        <p:txBody>
          <a:bodyPr/>
          <a:lstStyle>
            <a:lvl1pPr>
              <a:defRPr sz="4800" b="1">
                <a:solidFill>
                  <a:schemeClr val="bg1"/>
                </a:solidFill>
                <a:latin typeface="TUOS Blake" panose="020B0503040000020004" pitchFamily="34" charset="0"/>
              </a:defRPr>
            </a:lvl1pPr>
          </a:lstStyle>
          <a:p>
            <a:r>
              <a:rPr lang="en-US" dirty="0" smtClean="0"/>
              <a:t>Thank you</a:t>
            </a:r>
            <a:br>
              <a:rPr lang="en-US" dirty="0" smtClean="0"/>
            </a:br>
            <a:r>
              <a:rPr lang="en-US" dirty="0" smtClean="0"/>
              <a:t>Any questions?</a:t>
            </a:r>
            <a:endParaRPr lang="en-GB" dirty="0"/>
          </a:p>
        </p:txBody>
      </p:sp>
      <p:sp>
        <p:nvSpPr>
          <p:cNvPr id="4" name="Content Placeholder 3"/>
          <p:cNvSpPr>
            <a:spLocks noGrp="1"/>
          </p:cNvSpPr>
          <p:nvPr>
            <p:ph sz="half" idx="2" hasCustomPrompt="1"/>
          </p:nvPr>
        </p:nvSpPr>
        <p:spPr>
          <a:xfrm>
            <a:off x="4796366" y="2877578"/>
            <a:ext cx="3303347" cy="379582"/>
          </a:xfrm>
        </p:spPr>
        <p:txBody>
          <a:bodyPr>
            <a:normAutofit/>
          </a:bodyPr>
          <a:lstStyle>
            <a:lvl1pPr marL="0" indent="0">
              <a:buNone/>
              <a:defRPr sz="1800" baseline="0">
                <a:solidFill>
                  <a:schemeClr val="bg1"/>
                </a:solidFill>
                <a:latin typeface="TUOS Blake" panose="020B0503040000020004" pitchFamily="34" charset="0"/>
              </a:defRPr>
            </a:lvl1pPr>
            <a:lvl2pPr>
              <a:defRPr>
                <a:solidFill>
                  <a:srgbClr val="70C8E1"/>
                </a:solidFill>
                <a:latin typeface="TUOS Blake" panose="020B0503040000020004" pitchFamily="34" charset="0"/>
              </a:defRPr>
            </a:lvl2pPr>
            <a:lvl3pPr>
              <a:defRPr>
                <a:solidFill>
                  <a:srgbClr val="70C8E1"/>
                </a:solidFill>
                <a:latin typeface="TUOS Blake" panose="020B0503040000020004" pitchFamily="34" charset="0"/>
              </a:defRPr>
            </a:lvl3pPr>
            <a:lvl4pPr>
              <a:defRPr>
                <a:solidFill>
                  <a:srgbClr val="70C8E1"/>
                </a:solidFill>
                <a:latin typeface="TUOS Blake" panose="020B0503040000020004" pitchFamily="34" charset="0"/>
              </a:defRPr>
            </a:lvl4pPr>
            <a:lvl5pPr>
              <a:defRPr>
                <a:solidFill>
                  <a:srgbClr val="70C8E1"/>
                </a:solidFill>
                <a:latin typeface="TUOS Blake" panose="020B0503040000020004" pitchFamily="34" charset="0"/>
              </a:defRPr>
            </a:lvl5pPr>
          </a:lstStyle>
          <a:p>
            <a:pPr lvl="0"/>
            <a:r>
              <a:rPr lang="en-GB" dirty="0" smtClean="0"/>
              <a:t>fb.com/</a:t>
            </a:r>
            <a:r>
              <a:rPr lang="en-GB" dirty="0" err="1" smtClean="0"/>
              <a:t>careersuos</a:t>
            </a:r>
            <a:endParaRPr lang="en-GB" dirty="0"/>
          </a:p>
        </p:txBody>
      </p:sp>
      <p:sp>
        <p:nvSpPr>
          <p:cNvPr id="5" name="Date Placeholder 4"/>
          <p:cNvSpPr>
            <a:spLocks noGrp="1"/>
          </p:cNvSpPr>
          <p:nvPr>
            <p:ph type="dt" sz="half" idx="10"/>
          </p:nvPr>
        </p:nvSpPr>
        <p:spPr/>
        <p:txBody>
          <a:bodyPr/>
          <a:lstStyle/>
          <a:p>
            <a:fld id="{FE1CAC1E-F893-44E6-9FEE-5147949C5145}"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sp>
        <p:nvSpPr>
          <p:cNvPr id="9" name="Slide Number Placeholder 5"/>
          <p:cNvSpPr txBox="1">
            <a:spLocks/>
          </p:cNvSpPr>
          <p:nvPr/>
        </p:nvSpPr>
        <p:spPr>
          <a:xfrm>
            <a:off x="6972300" y="1825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494C9-78C4-4350-B120-EADBC145DAB2}" type="slidenum">
              <a:rPr lang="en-GB" sz="1200" smtClean="0"/>
              <a:pPr/>
              <a:t>‹#›</a:t>
            </a:fld>
            <a:endParaRPr lang="en-GB" sz="1200"/>
          </a:p>
        </p:txBody>
      </p:sp>
      <p:cxnSp>
        <p:nvCxnSpPr>
          <p:cNvPr id="13" name="Straight Connector 12"/>
          <p:cNvCxnSpPr/>
          <p:nvPr/>
        </p:nvCxnSpPr>
        <p:spPr>
          <a:xfrm>
            <a:off x="213014" y="2688215"/>
            <a:ext cx="7886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014" y="2823152"/>
            <a:ext cx="3886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3014" y="5213880"/>
            <a:ext cx="3886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13514" y="2823152"/>
            <a:ext cx="3886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13514" y="5213880"/>
            <a:ext cx="3886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91857" y="365412"/>
            <a:ext cx="1759528" cy="830997"/>
          </a:xfrm>
          <a:prstGeom prst="rect">
            <a:avLst/>
          </a:prstGeom>
          <a:noFill/>
        </p:spPr>
        <p:txBody>
          <a:bodyPr wrap="square" rtlCol="0">
            <a:spAutoFit/>
          </a:bodyPr>
          <a:lstStyle/>
          <a:p>
            <a:r>
              <a:rPr lang="en-GB" sz="2400" dirty="0" smtClean="0">
                <a:solidFill>
                  <a:schemeClr val="bg1"/>
                </a:solidFill>
                <a:latin typeface="TUOS Stephenson" panose="02070503080000020004" pitchFamily="18" charset="0"/>
              </a:rPr>
              <a:t>Careers</a:t>
            </a:r>
          </a:p>
          <a:p>
            <a:r>
              <a:rPr lang="en-GB" sz="2400" dirty="0" smtClean="0">
                <a:solidFill>
                  <a:schemeClr val="bg1"/>
                </a:solidFill>
                <a:latin typeface="TUOS Stephenson" panose="02070503080000020004" pitchFamily="18" charset="0"/>
              </a:rPr>
              <a:t>Service.</a:t>
            </a:r>
            <a:endParaRPr lang="en-GB" sz="2400" dirty="0">
              <a:solidFill>
                <a:schemeClr val="bg1"/>
              </a:solidFill>
              <a:latin typeface="TUOS Stephenson" panose="02070503080000020004" pitchFamily="18"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485" y="2877577"/>
            <a:ext cx="379582" cy="3795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2486" y="3474439"/>
            <a:ext cx="379582" cy="310315"/>
          </a:xfrm>
          <a:prstGeom prst="rect">
            <a:avLst/>
          </a:prstGeom>
        </p:spPr>
      </p:pic>
      <p:sp>
        <p:nvSpPr>
          <p:cNvPr id="22" name="Content Placeholder 3"/>
          <p:cNvSpPr>
            <a:spLocks noGrp="1"/>
          </p:cNvSpPr>
          <p:nvPr>
            <p:ph sz="half" idx="12" hasCustomPrompt="1"/>
          </p:nvPr>
        </p:nvSpPr>
        <p:spPr>
          <a:xfrm>
            <a:off x="4807722" y="3421931"/>
            <a:ext cx="3303347" cy="379582"/>
          </a:xfrm>
        </p:spPr>
        <p:txBody>
          <a:bodyPr>
            <a:normAutofit/>
          </a:bodyPr>
          <a:lstStyle>
            <a:lvl1pPr marL="0" indent="0">
              <a:buNone/>
              <a:defRPr sz="1800" baseline="0">
                <a:solidFill>
                  <a:schemeClr val="bg1"/>
                </a:solidFill>
                <a:latin typeface="TUOS Blake" panose="020B0503040000020004" pitchFamily="34" charset="0"/>
              </a:defRPr>
            </a:lvl1pPr>
            <a:lvl2pPr>
              <a:defRPr>
                <a:solidFill>
                  <a:srgbClr val="70C8E1"/>
                </a:solidFill>
                <a:latin typeface="TUOS Blake" panose="020B0503040000020004" pitchFamily="34" charset="0"/>
              </a:defRPr>
            </a:lvl2pPr>
            <a:lvl3pPr>
              <a:defRPr>
                <a:solidFill>
                  <a:srgbClr val="70C8E1"/>
                </a:solidFill>
                <a:latin typeface="TUOS Blake" panose="020B0503040000020004" pitchFamily="34" charset="0"/>
              </a:defRPr>
            </a:lvl3pPr>
            <a:lvl4pPr>
              <a:defRPr>
                <a:solidFill>
                  <a:srgbClr val="70C8E1"/>
                </a:solidFill>
                <a:latin typeface="TUOS Blake" panose="020B0503040000020004" pitchFamily="34" charset="0"/>
              </a:defRPr>
            </a:lvl4pPr>
            <a:lvl5pPr>
              <a:defRPr>
                <a:solidFill>
                  <a:srgbClr val="70C8E1"/>
                </a:solidFill>
                <a:latin typeface="TUOS Blake" panose="020B0503040000020004" pitchFamily="34" charset="0"/>
              </a:defRPr>
            </a:lvl5pPr>
          </a:lstStyle>
          <a:p>
            <a:pPr lvl="0"/>
            <a:r>
              <a:rPr lang="en-GB" dirty="0" smtClean="0"/>
              <a:t>@</a:t>
            </a:r>
            <a:r>
              <a:rPr lang="en-GB" dirty="0" err="1" smtClean="0"/>
              <a:t>careersuos</a:t>
            </a:r>
            <a:endParaRPr lang="en-GB"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486" y="3995978"/>
            <a:ext cx="379582" cy="379582"/>
          </a:xfrm>
          <a:prstGeom prst="rect">
            <a:avLst/>
          </a:prstGeom>
        </p:spPr>
      </p:pic>
      <p:sp>
        <p:nvSpPr>
          <p:cNvPr id="23" name="Content Placeholder 3"/>
          <p:cNvSpPr>
            <a:spLocks noGrp="1"/>
          </p:cNvSpPr>
          <p:nvPr>
            <p:ph sz="half" idx="13" hasCustomPrompt="1"/>
          </p:nvPr>
        </p:nvSpPr>
        <p:spPr>
          <a:xfrm>
            <a:off x="4796366" y="3986071"/>
            <a:ext cx="3303347" cy="379582"/>
          </a:xfrm>
        </p:spPr>
        <p:txBody>
          <a:bodyPr>
            <a:normAutofit/>
          </a:bodyPr>
          <a:lstStyle>
            <a:lvl1pPr marL="0" indent="0">
              <a:buNone/>
              <a:defRPr sz="1800" baseline="0">
                <a:solidFill>
                  <a:schemeClr val="bg1"/>
                </a:solidFill>
                <a:latin typeface="TUOS Blake" panose="020B0503040000020004" pitchFamily="34" charset="0"/>
              </a:defRPr>
            </a:lvl1pPr>
            <a:lvl2pPr>
              <a:defRPr>
                <a:solidFill>
                  <a:srgbClr val="70C8E1"/>
                </a:solidFill>
                <a:latin typeface="TUOS Blake" panose="020B0503040000020004" pitchFamily="34" charset="0"/>
              </a:defRPr>
            </a:lvl2pPr>
            <a:lvl3pPr>
              <a:defRPr>
                <a:solidFill>
                  <a:srgbClr val="70C8E1"/>
                </a:solidFill>
                <a:latin typeface="TUOS Blake" panose="020B0503040000020004" pitchFamily="34" charset="0"/>
              </a:defRPr>
            </a:lvl3pPr>
            <a:lvl4pPr>
              <a:defRPr>
                <a:solidFill>
                  <a:srgbClr val="70C8E1"/>
                </a:solidFill>
                <a:latin typeface="TUOS Blake" panose="020B0503040000020004" pitchFamily="34" charset="0"/>
              </a:defRPr>
            </a:lvl4pPr>
            <a:lvl5pPr>
              <a:defRPr>
                <a:solidFill>
                  <a:srgbClr val="70C8E1"/>
                </a:solidFill>
                <a:latin typeface="TUOS Blake" panose="020B0503040000020004" pitchFamily="34" charset="0"/>
              </a:defRPr>
            </a:lvl5pPr>
          </a:lstStyle>
          <a:p>
            <a:pPr lvl="0"/>
            <a:r>
              <a:rPr lang="en-GB" dirty="0" smtClean="0"/>
              <a:t>@</a:t>
            </a:r>
            <a:r>
              <a:rPr lang="en-GB" dirty="0" err="1" smtClean="0"/>
              <a:t>careersuos</a:t>
            </a:r>
            <a:endParaRPr lang="en-GB"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2485" y="4586991"/>
            <a:ext cx="438835" cy="369875"/>
          </a:xfrm>
          <a:prstGeom prst="rect">
            <a:avLst/>
          </a:prstGeom>
        </p:spPr>
      </p:pic>
      <p:sp>
        <p:nvSpPr>
          <p:cNvPr id="24" name="Content Placeholder 3"/>
          <p:cNvSpPr>
            <a:spLocks noGrp="1"/>
          </p:cNvSpPr>
          <p:nvPr>
            <p:ph sz="half" idx="14" hasCustomPrompt="1"/>
          </p:nvPr>
        </p:nvSpPr>
        <p:spPr>
          <a:xfrm>
            <a:off x="4796365" y="4550211"/>
            <a:ext cx="3303347" cy="379582"/>
          </a:xfrm>
        </p:spPr>
        <p:txBody>
          <a:bodyPr>
            <a:normAutofit/>
          </a:bodyPr>
          <a:lstStyle>
            <a:lvl1pPr marL="0" indent="0">
              <a:buNone/>
              <a:defRPr sz="1800" baseline="0">
                <a:solidFill>
                  <a:schemeClr val="bg1"/>
                </a:solidFill>
                <a:latin typeface="TUOS Blake" panose="020B0503040000020004" pitchFamily="34" charset="0"/>
              </a:defRPr>
            </a:lvl1pPr>
            <a:lvl2pPr>
              <a:defRPr>
                <a:solidFill>
                  <a:srgbClr val="70C8E1"/>
                </a:solidFill>
                <a:latin typeface="TUOS Blake" panose="020B0503040000020004" pitchFamily="34" charset="0"/>
              </a:defRPr>
            </a:lvl2pPr>
            <a:lvl3pPr>
              <a:defRPr>
                <a:solidFill>
                  <a:srgbClr val="70C8E1"/>
                </a:solidFill>
                <a:latin typeface="TUOS Blake" panose="020B0503040000020004" pitchFamily="34" charset="0"/>
              </a:defRPr>
            </a:lvl3pPr>
            <a:lvl4pPr>
              <a:defRPr>
                <a:solidFill>
                  <a:srgbClr val="70C8E1"/>
                </a:solidFill>
                <a:latin typeface="TUOS Blake" panose="020B0503040000020004" pitchFamily="34" charset="0"/>
              </a:defRPr>
            </a:lvl4pPr>
            <a:lvl5pPr>
              <a:defRPr>
                <a:solidFill>
                  <a:srgbClr val="70C8E1"/>
                </a:solidFill>
                <a:latin typeface="TUOS Blake" panose="020B0503040000020004" pitchFamily="34" charset="0"/>
              </a:defRPr>
            </a:lvl5pPr>
          </a:lstStyle>
          <a:p>
            <a:pPr lvl="0"/>
            <a:r>
              <a:rPr lang="en-GB" dirty="0" smtClean="0"/>
              <a:t>University of Sheffield Careers Network</a:t>
            </a:r>
            <a:endParaRPr lang="en-GB" dirty="0"/>
          </a:p>
        </p:txBody>
      </p:sp>
      <p:sp>
        <p:nvSpPr>
          <p:cNvPr id="25" name="Title 1"/>
          <p:cNvSpPr txBox="1">
            <a:spLocks/>
          </p:cNvSpPr>
          <p:nvPr/>
        </p:nvSpPr>
        <p:spPr>
          <a:xfrm>
            <a:off x="224369" y="5347859"/>
            <a:ext cx="7886700" cy="911766"/>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800" b="1" kern="1200">
                <a:solidFill>
                  <a:schemeClr val="bg1"/>
                </a:solidFill>
                <a:latin typeface="TUOS Blake" panose="020B0503040000020004" pitchFamily="34" charset="0"/>
                <a:ea typeface="+mj-ea"/>
                <a:cs typeface="+mj-cs"/>
              </a:defRPr>
            </a:lvl1pPr>
          </a:lstStyle>
          <a:p>
            <a:r>
              <a:rPr lang="en-US" sz="5000" dirty="0" smtClean="0"/>
              <a:t>www.shef.ac.uk/careers</a:t>
            </a:r>
            <a:endParaRPr lang="en-GB" sz="5000" dirty="0"/>
          </a:p>
        </p:txBody>
      </p:sp>
      <p:sp>
        <p:nvSpPr>
          <p:cNvPr id="26" name="Content Placeholder 25"/>
          <p:cNvSpPr>
            <a:spLocks noGrp="1"/>
          </p:cNvSpPr>
          <p:nvPr>
            <p:ph sz="quarter" idx="15" hasCustomPrompt="1"/>
          </p:nvPr>
        </p:nvSpPr>
        <p:spPr>
          <a:xfrm>
            <a:off x="211125" y="2822194"/>
            <a:ext cx="3863491" cy="2390728"/>
          </a:xfrm>
        </p:spPr>
        <p:txBody>
          <a:bodyPr>
            <a:normAutofit/>
          </a:bodyPr>
          <a:lstStyle>
            <a:lvl1pPr marL="0" indent="0">
              <a:buNone/>
              <a:defRPr sz="3200">
                <a:solidFill>
                  <a:schemeClr val="bg1"/>
                </a:solidFill>
                <a:latin typeface="TUOS Blake" panose="020B0503040000020004" pitchFamily="34" charset="0"/>
              </a:defRPr>
            </a:lvl1pPr>
          </a:lstStyle>
          <a:p>
            <a:pPr lvl="0"/>
            <a:r>
              <a:rPr lang="en-GB" dirty="0" smtClean="0"/>
              <a:t>Careers Service</a:t>
            </a:r>
          </a:p>
          <a:p>
            <a:pPr lvl="0"/>
            <a:r>
              <a:rPr lang="en-GB" dirty="0" smtClean="0"/>
              <a:t>388 Glossop Road</a:t>
            </a:r>
          </a:p>
          <a:p>
            <a:pPr lvl="0"/>
            <a:r>
              <a:rPr lang="en-GB" dirty="0" smtClean="0"/>
              <a:t>S10 2JA</a:t>
            </a:r>
          </a:p>
          <a:p>
            <a:pPr lvl="0"/>
            <a:r>
              <a:rPr lang="en-GB" dirty="0" smtClean="0"/>
              <a:t>0114 222 0910</a:t>
            </a:r>
            <a:endParaRPr lang="en-GB" dirty="0"/>
          </a:p>
        </p:txBody>
      </p:sp>
    </p:spTree>
    <p:extLst>
      <p:ext uri="{BB962C8B-B14F-4D97-AF65-F5344CB8AC3E}">
        <p14:creationId xmlns:p14="http://schemas.microsoft.com/office/powerpoint/2010/main" val="244055323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37E76E-F1ED-4289-B3B5-683A747543B4}" type="slidenum">
              <a:rPr lang="en-GB" smtClean="0"/>
              <a:t>‹#›</a:t>
            </a:fld>
            <a:endParaRPr lang="en-GB"/>
          </a:p>
        </p:txBody>
      </p:sp>
    </p:spTree>
    <p:extLst>
      <p:ext uri="{BB962C8B-B14F-4D97-AF65-F5344CB8AC3E}">
        <p14:creationId xmlns:p14="http://schemas.microsoft.com/office/powerpoint/2010/main" val="381379160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37E76E-F1ED-4289-B3B5-683A747543B4}" type="slidenum">
              <a:rPr lang="en-GB" smtClean="0"/>
              <a:t>‹#›</a:t>
            </a:fld>
            <a:endParaRPr lang="en-GB"/>
          </a:p>
        </p:txBody>
      </p:sp>
    </p:spTree>
    <p:extLst>
      <p:ext uri="{BB962C8B-B14F-4D97-AF65-F5344CB8AC3E}">
        <p14:creationId xmlns:p14="http://schemas.microsoft.com/office/powerpoint/2010/main" val="1320397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ink)">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hasCustomPrompt="1"/>
          </p:nvPr>
        </p:nvSpPr>
        <p:spPr>
          <a:xfrm>
            <a:off x="159329" y="1392818"/>
            <a:ext cx="7959437" cy="1325563"/>
          </a:xfrm>
        </p:spPr>
        <p:txBody>
          <a:bodyPr/>
          <a:lstStyle>
            <a:lvl1pPr>
              <a:defRPr sz="4800" b="1">
                <a:solidFill>
                  <a:srgbClr val="F2909A"/>
                </a:solidFill>
                <a:latin typeface="TUOS Blake" panose="020B0503040000020004" pitchFamily="34" charset="0"/>
              </a:defRPr>
            </a:lvl1pPr>
          </a:lstStyle>
          <a:p>
            <a:r>
              <a:rPr lang="en-US" dirty="0" smtClean="0"/>
              <a:t>Title of slide in sentence case</a:t>
            </a:r>
            <a:endParaRPr lang="en-GB" dirty="0"/>
          </a:p>
        </p:txBody>
      </p:sp>
      <p:sp>
        <p:nvSpPr>
          <p:cNvPr id="3" name="Content Placeholder 2"/>
          <p:cNvSpPr>
            <a:spLocks noGrp="1"/>
          </p:cNvSpPr>
          <p:nvPr>
            <p:ph idx="1" hasCustomPrompt="1"/>
          </p:nvPr>
        </p:nvSpPr>
        <p:spPr>
          <a:xfrm>
            <a:off x="159329" y="2844516"/>
            <a:ext cx="7959437" cy="3332451"/>
          </a:xfrm>
        </p:spPr>
        <p:txBody>
          <a:bodyPr/>
          <a:lstStyle>
            <a:lvl1pPr>
              <a:defRPr sz="4000">
                <a:solidFill>
                  <a:srgbClr val="37AFD7"/>
                </a:solidFill>
                <a:latin typeface="TUOS Blake" panose="020B0503040000020004" pitchFamily="34" charset="0"/>
              </a:defRPr>
            </a:lvl1pPr>
            <a:lvl2pPr>
              <a:defRPr sz="3200">
                <a:solidFill>
                  <a:srgbClr val="37AFD7"/>
                </a:solidFill>
                <a:latin typeface="TUOS Blake" panose="020B0503040000020004" pitchFamily="34" charset="0"/>
              </a:defRPr>
            </a:lvl2pPr>
            <a:lvl3pPr>
              <a:defRPr sz="2800">
                <a:solidFill>
                  <a:srgbClr val="37AFD7"/>
                </a:solidFill>
                <a:latin typeface="TUOS Blake" panose="020B0503040000020004" pitchFamily="34" charset="0"/>
              </a:defRPr>
            </a:lvl3pPr>
            <a:lvl4pPr>
              <a:defRPr sz="2400">
                <a:solidFill>
                  <a:srgbClr val="37AFD7"/>
                </a:solidFill>
                <a:latin typeface="TUOS Blake" panose="020B0503040000020004" pitchFamily="34" charset="0"/>
              </a:defRPr>
            </a:lvl4pPr>
            <a:lvl5pPr>
              <a:defRPr sz="2000">
                <a:solidFill>
                  <a:srgbClr val="37AFD7"/>
                </a:solidFill>
                <a:latin typeface="TUOS Blake" panose="020B0503040000020004" pitchFamily="34" charset="0"/>
              </a:defRPr>
            </a:lvl5pPr>
          </a:lstStyle>
          <a:p>
            <a:pPr lvl="0"/>
            <a:r>
              <a:rPr lang="en-US" dirty="0" smtClean="0"/>
              <a:t>Top level bullet</a:t>
            </a:r>
          </a:p>
          <a:p>
            <a:pPr lvl="1"/>
            <a:r>
              <a:rPr lang="en-US" dirty="0" smtClean="0"/>
              <a:t>Second level bullet</a:t>
            </a:r>
          </a:p>
          <a:p>
            <a:pPr lvl="2"/>
            <a:r>
              <a:rPr lang="en-US" dirty="0" smtClean="0"/>
              <a:t>Third level bullet</a:t>
            </a:r>
          </a:p>
          <a:p>
            <a:pPr lvl="3"/>
            <a:r>
              <a:rPr lang="en-US" dirty="0" smtClean="0"/>
              <a:t>Fourth level bullet</a:t>
            </a:r>
          </a:p>
          <a:p>
            <a:pPr lvl="4"/>
            <a:r>
              <a:rPr lang="en-US" dirty="0" smtClean="0"/>
              <a:t>Fifth level bullet</a:t>
            </a:r>
            <a:endParaRPr lang="en-GB" dirty="0"/>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72300" y="182567"/>
            <a:ext cx="2057400" cy="365125"/>
          </a:xfrm>
        </p:spPr>
        <p:txBody>
          <a:bodyPr/>
          <a:lstStyle/>
          <a:p>
            <a:fld id="{F037E76E-F1ED-4289-B3B5-683A747543B4}" type="slidenum">
              <a:rPr lang="en-GB" smtClean="0"/>
              <a:t>‹#›</a:t>
            </a:fld>
            <a:endParaRPr lang="en-GB"/>
          </a:p>
        </p:txBody>
      </p:sp>
      <p:cxnSp>
        <p:nvCxnSpPr>
          <p:cNvPr id="13" name="Straight Connector 12"/>
          <p:cNvCxnSpPr/>
          <p:nvPr/>
        </p:nvCxnSpPr>
        <p:spPr>
          <a:xfrm>
            <a:off x="159329" y="2718378"/>
            <a:ext cx="7959437"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9329" y="6176962"/>
            <a:ext cx="7959437" cy="0"/>
          </a:xfrm>
          <a:prstGeom prst="line">
            <a:avLst/>
          </a:prstGeom>
          <a:ln>
            <a:solidFill>
              <a:srgbClr val="F2909A"/>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14560707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hasCustomPrompt="1"/>
          </p:nvPr>
        </p:nvSpPr>
        <p:spPr>
          <a:xfrm>
            <a:off x="159329" y="1392818"/>
            <a:ext cx="7959437" cy="1325563"/>
          </a:xfrm>
        </p:spPr>
        <p:txBody>
          <a:bodyPr/>
          <a:lstStyle>
            <a:lvl1pPr>
              <a:defRPr sz="4800" b="1">
                <a:solidFill>
                  <a:srgbClr val="37AFD7"/>
                </a:solidFill>
                <a:latin typeface="TUOS Blake" panose="020B0503040000020004" pitchFamily="34" charset="0"/>
              </a:defRPr>
            </a:lvl1pPr>
          </a:lstStyle>
          <a:p>
            <a:r>
              <a:rPr lang="en-US" dirty="0" smtClean="0"/>
              <a:t>Title of slide in sentence case</a:t>
            </a:r>
            <a:endParaRPr lang="en-GB" dirty="0"/>
          </a:p>
        </p:txBody>
      </p:sp>
      <p:sp>
        <p:nvSpPr>
          <p:cNvPr id="3" name="Content Placeholder 2"/>
          <p:cNvSpPr>
            <a:spLocks noGrp="1"/>
          </p:cNvSpPr>
          <p:nvPr>
            <p:ph idx="1" hasCustomPrompt="1"/>
          </p:nvPr>
        </p:nvSpPr>
        <p:spPr>
          <a:xfrm>
            <a:off x="159329" y="2844516"/>
            <a:ext cx="7959437" cy="3332451"/>
          </a:xfrm>
        </p:spPr>
        <p:txBody>
          <a:bodyPr/>
          <a:lstStyle>
            <a:lvl1pPr>
              <a:defRPr sz="4000">
                <a:solidFill>
                  <a:srgbClr val="37AFD7"/>
                </a:solidFill>
                <a:latin typeface="TUOS Blake" panose="020B0503040000020004" pitchFamily="34" charset="0"/>
              </a:defRPr>
            </a:lvl1pPr>
            <a:lvl2pPr>
              <a:defRPr sz="3200">
                <a:solidFill>
                  <a:srgbClr val="37AFD7"/>
                </a:solidFill>
                <a:latin typeface="TUOS Blake" panose="020B0503040000020004" pitchFamily="34" charset="0"/>
              </a:defRPr>
            </a:lvl2pPr>
            <a:lvl3pPr>
              <a:defRPr sz="2800">
                <a:solidFill>
                  <a:srgbClr val="37AFD7"/>
                </a:solidFill>
                <a:latin typeface="TUOS Blake" panose="020B0503040000020004" pitchFamily="34" charset="0"/>
              </a:defRPr>
            </a:lvl3pPr>
            <a:lvl4pPr>
              <a:defRPr sz="2400">
                <a:solidFill>
                  <a:srgbClr val="37AFD7"/>
                </a:solidFill>
                <a:latin typeface="TUOS Blake" panose="020B0503040000020004" pitchFamily="34" charset="0"/>
              </a:defRPr>
            </a:lvl4pPr>
            <a:lvl5pPr>
              <a:defRPr sz="2000">
                <a:solidFill>
                  <a:srgbClr val="37AFD7"/>
                </a:solidFill>
                <a:latin typeface="TUOS Blake" panose="020B0503040000020004" pitchFamily="34" charset="0"/>
              </a:defRPr>
            </a:lvl5pPr>
          </a:lstStyle>
          <a:p>
            <a:pPr lvl="0"/>
            <a:r>
              <a:rPr lang="en-US" dirty="0" smtClean="0"/>
              <a:t>Top level bullet</a:t>
            </a:r>
          </a:p>
          <a:p>
            <a:pPr lvl="1"/>
            <a:r>
              <a:rPr lang="en-US" dirty="0" smtClean="0"/>
              <a:t>Second level bullet</a:t>
            </a:r>
          </a:p>
          <a:p>
            <a:pPr lvl="2"/>
            <a:r>
              <a:rPr lang="en-US" dirty="0" smtClean="0"/>
              <a:t>Third level bullet</a:t>
            </a:r>
          </a:p>
          <a:p>
            <a:pPr lvl="3"/>
            <a:r>
              <a:rPr lang="en-US" dirty="0" smtClean="0"/>
              <a:t>Fourth level bullet</a:t>
            </a:r>
          </a:p>
          <a:p>
            <a:pPr lvl="4"/>
            <a:r>
              <a:rPr lang="en-US" dirty="0" smtClean="0"/>
              <a:t>Fifth level bullet</a:t>
            </a:r>
            <a:endParaRPr lang="en-GB" dirty="0"/>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72300" y="182567"/>
            <a:ext cx="2057400" cy="365125"/>
          </a:xfrm>
        </p:spPr>
        <p:txBody>
          <a:bodyPr/>
          <a:lstStyle/>
          <a:p>
            <a:fld id="{F037E76E-F1ED-4289-B3B5-683A747543B4}" type="slidenum">
              <a:rPr lang="en-GB" smtClean="0"/>
              <a:t>‹#›</a:t>
            </a:fld>
            <a:endParaRPr lang="en-GB"/>
          </a:p>
        </p:txBody>
      </p:sp>
      <p:cxnSp>
        <p:nvCxnSpPr>
          <p:cNvPr id="13" name="Straight Connector 12"/>
          <p:cNvCxnSpPr/>
          <p:nvPr/>
        </p:nvCxnSpPr>
        <p:spPr>
          <a:xfrm>
            <a:off x="159329" y="2718378"/>
            <a:ext cx="7959437" cy="0"/>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9329" y="6176962"/>
            <a:ext cx="7959437" cy="0"/>
          </a:xfrm>
          <a:prstGeom prst="line">
            <a:avLst/>
          </a:prstGeom>
          <a:ln>
            <a:solidFill>
              <a:srgbClr val="37AFD7"/>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12283688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xt_Heavy (purple)">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hasCustomPrompt="1"/>
          </p:nvPr>
        </p:nvSpPr>
        <p:spPr>
          <a:xfrm>
            <a:off x="159329" y="1392819"/>
            <a:ext cx="7959437" cy="537582"/>
          </a:xfrm>
        </p:spPr>
        <p:txBody>
          <a:bodyPr>
            <a:normAutofit/>
          </a:bodyPr>
          <a:lstStyle>
            <a:lvl1pPr>
              <a:defRPr sz="2400" b="1">
                <a:solidFill>
                  <a:srgbClr val="8E9ED1"/>
                </a:solidFill>
                <a:latin typeface="TUOS Blake" panose="020B0503040000020004" pitchFamily="34" charset="0"/>
              </a:defRPr>
            </a:lvl1pPr>
          </a:lstStyle>
          <a:p>
            <a:r>
              <a:rPr lang="en-US" dirty="0" smtClean="0"/>
              <a:t>Title of slide in sentence case</a:t>
            </a:r>
            <a:endParaRPr lang="en-GB" dirty="0"/>
          </a:p>
        </p:txBody>
      </p:sp>
      <p:sp>
        <p:nvSpPr>
          <p:cNvPr id="3" name="Content Placeholder 2"/>
          <p:cNvSpPr>
            <a:spLocks noGrp="1"/>
          </p:cNvSpPr>
          <p:nvPr>
            <p:ph idx="1" hasCustomPrompt="1"/>
          </p:nvPr>
        </p:nvSpPr>
        <p:spPr>
          <a:xfrm>
            <a:off x="159329" y="2039078"/>
            <a:ext cx="7959437" cy="4137890"/>
          </a:xfrm>
        </p:spPr>
        <p:txBody>
          <a:bodyPr>
            <a:normAutofit/>
          </a:bodyPr>
          <a:lstStyle>
            <a:lvl1pPr>
              <a:defRPr sz="2000">
                <a:solidFill>
                  <a:srgbClr val="37AFD7"/>
                </a:solidFill>
                <a:latin typeface="TUOS Blake" panose="020B0503040000020004" pitchFamily="34" charset="0"/>
              </a:defRPr>
            </a:lvl1pPr>
            <a:lvl2pPr>
              <a:defRPr sz="3200">
                <a:solidFill>
                  <a:srgbClr val="37AFD7"/>
                </a:solidFill>
                <a:latin typeface="TUOS Blake" panose="020B0503040000020004" pitchFamily="34" charset="0"/>
              </a:defRPr>
            </a:lvl2pPr>
            <a:lvl3pPr>
              <a:defRPr sz="2800">
                <a:solidFill>
                  <a:srgbClr val="37AFD7"/>
                </a:solidFill>
                <a:latin typeface="TUOS Blake" panose="020B0503040000020004" pitchFamily="34" charset="0"/>
              </a:defRPr>
            </a:lvl3pPr>
            <a:lvl4pPr>
              <a:defRPr sz="2400">
                <a:solidFill>
                  <a:srgbClr val="37AFD7"/>
                </a:solidFill>
                <a:latin typeface="TUOS Blake" panose="020B0503040000020004" pitchFamily="34" charset="0"/>
              </a:defRPr>
            </a:lvl4pPr>
            <a:lvl5pPr>
              <a:defRPr sz="2000">
                <a:solidFill>
                  <a:srgbClr val="37AFD7"/>
                </a:solidFill>
                <a:latin typeface="TUOS Blake" panose="020B0503040000020004" pitchFamily="34" charset="0"/>
              </a:defRPr>
            </a:lvl5pPr>
          </a:lstStyle>
          <a:p>
            <a:pPr lvl="0"/>
            <a:r>
              <a:rPr lang="en-US" dirty="0" smtClean="0"/>
              <a:t>Top level bullet</a:t>
            </a:r>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72300" y="182567"/>
            <a:ext cx="2057400" cy="365125"/>
          </a:xfrm>
        </p:spPr>
        <p:txBody>
          <a:bodyPr/>
          <a:lstStyle/>
          <a:p>
            <a:fld id="{F037E76E-F1ED-4289-B3B5-683A747543B4}" type="slidenum">
              <a:rPr lang="en-GB" smtClean="0"/>
              <a:t>‹#›</a:t>
            </a:fld>
            <a:endParaRPr lang="en-GB"/>
          </a:p>
        </p:txBody>
      </p:sp>
      <p:sp>
        <p:nvSpPr>
          <p:cNvPr id="15" name="TextBox 14"/>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42600517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_Heavy (green)">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1" y="1390360"/>
            <a:ext cx="3762806" cy="5816924"/>
          </a:xfrm>
          <a:prstGeom prst="rect">
            <a:avLst/>
          </a:prstGeom>
        </p:spPr>
      </p:pic>
      <p:sp>
        <p:nvSpPr>
          <p:cNvPr id="2" name="Title 1"/>
          <p:cNvSpPr>
            <a:spLocks noGrp="1"/>
          </p:cNvSpPr>
          <p:nvPr>
            <p:ph type="title" hasCustomPrompt="1"/>
          </p:nvPr>
        </p:nvSpPr>
        <p:spPr>
          <a:xfrm>
            <a:off x="159329" y="1392819"/>
            <a:ext cx="7959437" cy="537582"/>
          </a:xfrm>
        </p:spPr>
        <p:txBody>
          <a:bodyPr>
            <a:normAutofit/>
          </a:bodyPr>
          <a:lstStyle>
            <a:lvl1pPr>
              <a:defRPr sz="2400" b="1">
                <a:solidFill>
                  <a:srgbClr val="64B982"/>
                </a:solidFill>
                <a:latin typeface="TUOS Blake" panose="020B0503040000020004" pitchFamily="34" charset="0"/>
              </a:defRPr>
            </a:lvl1pPr>
          </a:lstStyle>
          <a:p>
            <a:r>
              <a:rPr lang="en-US" dirty="0" smtClean="0"/>
              <a:t>Title of slide in sentence case</a:t>
            </a:r>
            <a:endParaRPr lang="en-GB" dirty="0"/>
          </a:p>
        </p:txBody>
      </p:sp>
      <p:sp>
        <p:nvSpPr>
          <p:cNvPr id="3" name="Content Placeholder 2"/>
          <p:cNvSpPr>
            <a:spLocks noGrp="1"/>
          </p:cNvSpPr>
          <p:nvPr>
            <p:ph idx="1" hasCustomPrompt="1"/>
          </p:nvPr>
        </p:nvSpPr>
        <p:spPr>
          <a:xfrm>
            <a:off x="159329" y="2039078"/>
            <a:ext cx="7959437" cy="4137890"/>
          </a:xfrm>
        </p:spPr>
        <p:txBody>
          <a:bodyPr>
            <a:normAutofit/>
          </a:bodyPr>
          <a:lstStyle>
            <a:lvl1pPr>
              <a:defRPr sz="2000">
                <a:solidFill>
                  <a:srgbClr val="37AFD7"/>
                </a:solidFill>
                <a:latin typeface="TUOS Blake" panose="020B0503040000020004" pitchFamily="34" charset="0"/>
              </a:defRPr>
            </a:lvl1pPr>
            <a:lvl2pPr>
              <a:defRPr sz="3200">
                <a:solidFill>
                  <a:srgbClr val="37AFD7"/>
                </a:solidFill>
                <a:latin typeface="TUOS Blake" panose="020B0503040000020004" pitchFamily="34" charset="0"/>
              </a:defRPr>
            </a:lvl2pPr>
            <a:lvl3pPr>
              <a:defRPr sz="2800">
                <a:solidFill>
                  <a:srgbClr val="37AFD7"/>
                </a:solidFill>
                <a:latin typeface="TUOS Blake" panose="020B0503040000020004" pitchFamily="34" charset="0"/>
              </a:defRPr>
            </a:lvl3pPr>
            <a:lvl4pPr>
              <a:defRPr sz="2400">
                <a:solidFill>
                  <a:srgbClr val="37AFD7"/>
                </a:solidFill>
                <a:latin typeface="TUOS Blake" panose="020B0503040000020004" pitchFamily="34" charset="0"/>
              </a:defRPr>
            </a:lvl4pPr>
            <a:lvl5pPr>
              <a:defRPr sz="2000">
                <a:solidFill>
                  <a:srgbClr val="37AFD7"/>
                </a:solidFill>
                <a:latin typeface="TUOS Blake" panose="020B0503040000020004" pitchFamily="34" charset="0"/>
              </a:defRPr>
            </a:lvl5pPr>
          </a:lstStyle>
          <a:p>
            <a:pPr lvl="0"/>
            <a:r>
              <a:rPr lang="en-US" dirty="0" smtClean="0"/>
              <a:t>Top level bullet</a:t>
            </a:r>
          </a:p>
        </p:txBody>
      </p:sp>
      <p:sp>
        <p:nvSpPr>
          <p:cNvPr id="4" name="Date Placeholder 3"/>
          <p:cNvSpPr>
            <a:spLocks noGrp="1"/>
          </p:cNvSpPr>
          <p:nvPr>
            <p:ph type="dt" sz="half" idx="10"/>
          </p:nvPr>
        </p:nvSpPr>
        <p:spPr/>
        <p:txBody>
          <a:bodyPr/>
          <a:lstStyle/>
          <a:p>
            <a:fld id="{FE1CAC1E-F893-44E6-9FEE-5147949C5145}"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72300" y="182567"/>
            <a:ext cx="2057400" cy="365125"/>
          </a:xfrm>
        </p:spPr>
        <p:txBody>
          <a:bodyPr/>
          <a:lstStyle/>
          <a:p>
            <a:fld id="{F037E76E-F1ED-4289-B3B5-683A747543B4}" type="slidenum">
              <a:rPr lang="en-GB" smtClean="0"/>
              <a:t>‹#›</a:t>
            </a:fld>
            <a:endParaRPr lang="en-GB"/>
          </a:p>
        </p:txBody>
      </p:sp>
      <p:sp>
        <p:nvSpPr>
          <p:cNvPr id="15" name="TextBox 14"/>
          <p:cNvSpPr txBox="1"/>
          <p:nvPr/>
        </p:nvSpPr>
        <p:spPr>
          <a:xfrm>
            <a:off x="2191857" y="365412"/>
            <a:ext cx="1759528" cy="830997"/>
          </a:xfrm>
          <a:prstGeom prst="rect">
            <a:avLst/>
          </a:prstGeom>
          <a:noFill/>
        </p:spPr>
        <p:txBody>
          <a:bodyPr wrap="square" rtlCol="0">
            <a:spAutoFit/>
          </a:bodyPr>
          <a:lstStyle/>
          <a:p>
            <a:r>
              <a:rPr lang="en-GB" sz="2400" dirty="0" smtClean="0">
                <a:solidFill>
                  <a:schemeClr val="tx1">
                    <a:lumMod val="75000"/>
                    <a:lumOff val="25000"/>
                  </a:schemeClr>
                </a:solidFill>
                <a:latin typeface="TUOS Stephenson" panose="02070503080000020004" pitchFamily="18" charset="0"/>
              </a:rPr>
              <a:t>Careers</a:t>
            </a:r>
          </a:p>
          <a:p>
            <a:r>
              <a:rPr lang="en-GB" sz="2400" dirty="0" smtClean="0">
                <a:solidFill>
                  <a:schemeClr val="tx1">
                    <a:lumMod val="75000"/>
                    <a:lumOff val="25000"/>
                  </a:schemeClr>
                </a:solidFill>
                <a:latin typeface="TUOS Stephenson" panose="02070503080000020004" pitchFamily="18" charset="0"/>
              </a:rPr>
              <a:t>Service.</a:t>
            </a:r>
            <a:endParaRPr lang="en-GB" sz="2400" dirty="0">
              <a:solidFill>
                <a:schemeClr val="tx1">
                  <a:lumMod val="75000"/>
                  <a:lumOff val="25000"/>
                </a:schemeClr>
              </a:solidFill>
              <a:latin typeface="TUOS Stephenson" panose="020705030800000200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261"/>
            <a:ext cx="2142870" cy="857148"/>
          </a:xfrm>
          <a:prstGeom prst="rect">
            <a:avLst/>
          </a:prstGeom>
        </p:spPr>
      </p:pic>
    </p:spTree>
    <p:extLst>
      <p:ext uri="{BB962C8B-B14F-4D97-AF65-F5344CB8AC3E}">
        <p14:creationId xmlns:p14="http://schemas.microsoft.com/office/powerpoint/2010/main" val="3872083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AC1E-F893-44E6-9FEE-5147949C5145}" type="datetimeFigureOut">
              <a:rPr lang="en-GB" smtClean="0"/>
              <a:t>17/09/2015</a:t>
            </a:fld>
            <a:endParaRPr lang="en-GB"/>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7E76E-F1ED-4289-B3B5-683A747543B4}" type="slidenum">
              <a:rPr lang="en-GB" smtClean="0"/>
              <a:t>‹#›</a:t>
            </a:fld>
            <a:endParaRPr lang="en-GB"/>
          </a:p>
        </p:txBody>
      </p:sp>
    </p:spTree>
    <p:extLst>
      <p:ext uri="{BB962C8B-B14F-4D97-AF65-F5344CB8AC3E}">
        <p14:creationId xmlns:p14="http://schemas.microsoft.com/office/powerpoint/2010/main" val="2529840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hyperlink" Target="http://www.asetonline.org/" TargetMode="External"/><Relationship Id="rId2" Type="http://schemas.openxmlformats.org/officeDocument/2006/relationships/image" Target="../media/image10.jpeg"/><Relationship Id="rId1" Type="http://schemas.openxmlformats.org/officeDocument/2006/relationships/slideLayout" Target="../slideLayouts/slideLayout3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8.xml"/><Relationship Id="rId6" Type="http://schemas.openxmlformats.org/officeDocument/2006/relationships/image" Target="../media/image15.jpeg"/><Relationship Id="rId5" Type="http://schemas.openxmlformats.org/officeDocument/2006/relationships/hyperlink" Target="http://www.google.co.uk/url?sa=i&amp;rct=j&amp;q=&amp;esrc=s&amp;source=images&amp;cd=&amp;cad=rja&amp;uact=8&amp;ved=0CAcQjRxqFQoTCNPOv6e-_scCFcduFAodSncF9g&amp;url=http%3A%2F%2Fcandyaddict.com%2Fblog%2F2009%2F01%2F28%2Fcandy-review-cadbury-chocolate-bars%2F&amp;bvm=bv.102829193,d.d24&amp;psig=AFQjCNFEW49W5Ypcq62o32FhHp3wwyqbcg&amp;ust=1442593617530450"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8.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Doctoral Internships:</a:t>
            </a:r>
            <a:br>
              <a:rPr lang="en-GB" dirty="0" smtClean="0"/>
            </a:br>
            <a:r>
              <a:rPr lang="en-GB" dirty="0" smtClean="0"/>
              <a:t>Friend or Foe?</a:t>
            </a:r>
            <a:endParaRPr lang="en-GB" dirty="0"/>
          </a:p>
        </p:txBody>
      </p:sp>
      <p:sp>
        <p:nvSpPr>
          <p:cNvPr id="3" name="Subtitle 2"/>
          <p:cNvSpPr>
            <a:spLocks noGrp="1"/>
          </p:cNvSpPr>
          <p:nvPr>
            <p:ph type="subTitle" idx="1"/>
          </p:nvPr>
        </p:nvSpPr>
        <p:spPr/>
        <p:txBody>
          <a:bodyPr>
            <a:noAutofit/>
          </a:bodyPr>
          <a:lstStyle/>
          <a:p>
            <a:r>
              <a:rPr lang="en-GB" sz="2000" dirty="0" smtClean="0"/>
              <a:t>Ms Talia Garza </a:t>
            </a:r>
            <a:r>
              <a:rPr lang="en-GB" sz="2000" dirty="0" err="1" smtClean="0"/>
              <a:t>Garza</a:t>
            </a:r>
            <a:r>
              <a:rPr lang="en-GB" sz="2000" dirty="0" smtClean="0"/>
              <a:t> and Dr Hilary M Jones</a:t>
            </a:r>
            <a:br>
              <a:rPr lang="en-GB" sz="2000" dirty="0" smtClean="0"/>
            </a:br>
            <a:r>
              <a:rPr lang="en-GB" sz="2000" dirty="0" smtClean="0"/>
              <a:t>Postgraduate Internships Coordinator</a:t>
            </a:r>
            <a:br>
              <a:rPr lang="en-GB" sz="2000" dirty="0" smtClean="0"/>
            </a:br>
            <a:r>
              <a:rPr lang="en-GB" sz="2000" dirty="0" smtClean="0"/>
              <a:t>The University of Sheffield</a:t>
            </a:r>
            <a:endParaRPr lang="en-GB" sz="2000" dirty="0"/>
          </a:p>
        </p:txBody>
      </p:sp>
    </p:spTree>
    <p:extLst>
      <p:ext uri="{BB962C8B-B14F-4D97-AF65-F5344CB8AC3E}">
        <p14:creationId xmlns:p14="http://schemas.microsoft.com/office/powerpoint/2010/main" val="43770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49C6A"/>
                </a:solidFill>
              </a:rPr>
              <a:t>Reasons to be cheerful…</a:t>
            </a:r>
            <a:endParaRPr lang="en-GB" dirty="0">
              <a:solidFill>
                <a:srgbClr val="F49C6A"/>
              </a:solidFill>
            </a:endParaRPr>
          </a:p>
        </p:txBody>
      </p:sp>
      <p:sp>
        <p:nvSpPr>
          <p:cNvPr id="3" name="Content Placeholder 2"/>
          <p:cNvSpPr>
            <a:spLocks noGrp="1"/>
          </p:cNvSpPr>
          <p:nvPr>
            <p:ph idx="1"/>
          </p:nvPr>
        </p:nvSpPr>
        <p:spPr>
          <a:xfrm>
            <a:off x="159329" y="2708920"/>
            <a:ext cx="7959437" cy="3332451"/>
          </a:xfrm>
        </p:spPr>
        <p:txBody>
          <a:bodyPr>
            <a:noAutofit/>
          </a:bodyPr>
          <a:lstStyle/>
          <a:p>
            <a:pPr marL="0" indent="0">
              <a:lnSpc>
                <a:spcPct val="115000"/>
              </a:lnSpc>
              <a:spcBef>
                <a:spcPct val="0"/>
              </a:spcBef>
              <a:buClr>
                <a:srgbClr val="000000"/>
              </a:buClr>
              <a:buNone/>
            </a:pPr>
            <a:r>
              <a:rPr lang="en-US" altLang="en-US" sz="1800" b="1" dirty="0" smtClean="0">
                <a:latin typeface="+mj-lt"/>
                <a:cs typeface="Arial" charset="0"/>
              </a:rPr>
              <a:t>“Excellent experience for the student and expands the network and connections for the academic.”</a:t>
            </a:r>
          </a:p>
          <a:p>
            <a:pPr marL="0" indent="0">
              <a:lnSpc>
                <a:spcPct val="115000"/>
              </a:lnSpc>
              <a:spcBef>
                <a:spcPct val="0"/>
              </a:spcBef>
              <a:buClr>
                <a:srgbClr val="000000"/>
              </a:buClr>
              <a:buNone/>
            </a:pPr>
            <a:endParaRPr lang="en-US" altLang="en-US" sz="1800" dirty="0" smtClean="0">
              <a:latin typeface="+mj-lt"/>
              <a:cs typeface="Arial" charset="0"/>
            </a:endParaRPr>
          </a:p>
          <a:p>
            <a:pPr marL="0" indent="0">
              <a:lnSpc>
                <a:spcPct val="115000"/>
              </a:lnSpc>
              <a:spcBef>
                <a:spcPct val="0"/>
              </a:spcBef>
              <a:buClr>
                <a:srgbClr val="000000"/>
              </a:buClr>
              <a:buNone/>
            </a:pPr>
            <a:r>
              <a:rPr lang="en-US" altLang="en-US" sz="1800" dirty="0" smtClean="0">
                <a:latin typeface="+mj-lt"/>
                <a:cs typeface="Arial" charset="0"/>
              </a:rPr>
              <a:t>“Good for student to gain wider experience.  Good for supervisor and University in building links and reputation with external organisations.  Raises possibility of future spin off work or impact of PhD output.”</a:t>
            </a:r>
          </a:p>
          <a:p>
            <a:pPr marL="0" indent="0">
              <a:lnSpc>
                <a:spcPct val="115000"/>
              </a:lnSpc>
              <a:spcBef>
                <a:spcPct val="0"/>
              </a:spcBef>
              <a:buClr>
                <a:srgbClr val="000000"/>
              </a:buClr>
              <a:buNone/>
            </a:pPr>
            <a:endParaRPr lang="en-US" altLang="en-US" sz="1800" dirty="0" smtClean="0">
              <a:latin typeface="+mj-lt"/>
              <a:cs typeface="Arial" charset="0"/>
            </a:endParaRPr>
          </a:p>
          <a:p>
            <a:pPr marL="0" indent="0">
              <a:lnSpc>
                <a:spcPct val="115000"/>
              </a:lnSpc>
              <a:spcBef>
                <a:spcPct val="0"/>
              </a:spcBef>
              <a:buClr>
                <a:srgbClr val="000000"/>
              </a:buClr>
              <a:buNone/>
            </a:pPr>
            <a:r>
              <a:rPr lang="en-US" altLang="en-US" sz="1800" b="1" dirty="0" smtClean="0">
                <a:latin typeface="+mj-lt"/>
                <a:cs typeface="Arial" charset="0"/>
              </a:rPr>
              <a:t>“Many PhD students do not end up in academic careers. Often they are poorly informed about other options. Internships are a good way to get external experience and, if they do end up as academics, it is no bad thing to have seen something outside University life.”</a:t>
            </a:r>
          </a:p>
          <a:p>
            <a:endParaRPr lang="en-GB" dirty="0">
              <a:latin typeface="+mj-lt"/>
            </a:endParaRPr>
          </a:p>
        </p:txBody>
      </p:sp>
    </p:spTree>
    <p:extLst>
      <p:ext uri="{BB962C8B-B14F-4D97-AF65-F5344CB8AC3E}">
        <p14:creationId xmlns:p14="http://schemas.microsoft.com/office/powerpoint/2010/main" val="226708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49C6A"/>
                </a:solidFill>
              </a:rPr>
              <a:t>…and reasons not to be</a:t>
            </a:r>
            <a:endParaRPr lang="en-GB" dirty="0">
              <a:solidFill>
                <a:srgbClr val="F49C6A"/>
              </a:solidFill>
            </a:endParaRPr>
          </a:p>
        </p:txBody>
      </p:sp>
      <p:sp>
        <p:nvSpPr>
          <p:cNvPr id="3" name="Content Placeholder 2"/>
          <p:cNvSpPr>
            <a:spLocks noGrp="1"/>
          </p:cNvSpPr>
          <p:nvPr>
            <p:ph idx="1"/>
          </p:nvPr>
        </p:nvSpPr>
        <p:spPr/>
        <p:txBody>
          <a:bodyPr>
            <a:noAutofit/>
          </a:bodyPr>
          <a:lstStyle/>
          <a:p>
            <a:pPr marL="0" indent="0">
              <a:buNone/>
            </a:pPr>
            <a:r>
              <a:rPr lang="en-GB" sz="2400" dirty="0" smtClean="0"/>
              <a:t>“I </a:t>
            </a:r>
            <a:r>
              <a:rPr lang="en-GB" sz="2400" dirty="0"/>
              <a:t>work in pure mathematics. I don’t see how an internship can be relevant</a:t>
            </a:r>
            <a:r>
              <a:rPr lang="en-GB" sz="2400" dirty="0" smtClean="0"/>
              <a:t>?”</a:t>
            </a:r>
          </a:p>
          <a:p>
            <a:pPr marL="0" indent="0">
              <a:buNone/>
            </a:pPr>
            <a:endParaRPr lang="en-GB" sz="2400" dirty="0"/>
          </a:p>
          <a:p>
            <a:pPr marL="0" indent="0">
              <a:buNone/>
            </a:pPr>
            <a:r>
              <a:rPr lang="en-GB" sz="2400" dirty="0" smtClean="0"/>
              <a:t>“Internships </a:t>
            </a:r>
            <a:r>
              <a:rPr lang="en-GB" sz="2400" dirty="0"/>
              <a:t>are training students for what they do if they fail as researchers.  I would prefer schemes that optimize success rather than mitigate </a:t>
            </a:r>
            <a:r>
              <a:rPr lang="en-GB" sz="2400" dirty="0" smtClean="0"/>
              <a:t>failure.”</a:t>
            </a:r>
            <a:endParaRPr lang="en-GB" sz="2400" dirty="0"/>
          </a:p>
          <a:p>
            <a:pPr marL="0" indent="0">
              <a:buNone/>
            </a:pPr>
            <a:endParaRPr lang="en-GB" dirty="0"/>
          </a:p>
          <a:p>
            <a:endParaRPr lang="en-GB" dirty="0"/>
          </a:p>
        </p:txBody>
      </p:sp>
    </p:spTree>
    <p:extLst>
      <p:ext uri="{BB962C8B-B14F-4D97-AF65-F5344CB8AC3E}">
        <p14:creationId xmlns:p14="http://schemas.microsoft.com/office/powerpoint/2010/main" val="70771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a:t>
            </a:r>
            <a:endParaRPr lang="en-GB" dirty="0"/>
          </a:p>
        </p:txBody>
      </p:sp>
      <p:sp>
        <p:nvSpPr>
          <p:cNvPr id="4" name="Content Placeholder 3"/>
          <p:cNvSpPr>
            <a:spLocks noGrp="1"/>
          </p:cNvSpPr>
          <p:nvPr>
            <p:ph idx="1"/>
          </p:nvPr>
        </p:nvSpPr>
        <p:spPr/>
        <p:txBody>
          <a:bodyPr>
            <a:normAutofit fontScale="85000" lnSpcReduction="20000"/>
          </a:bodyPr>
          <a:lstStyle/>
          <a:p>
            <a:r>
              <a:rPr lang="en-GB" dirty="0" smtClean="0"/>
              <a:t>Forum for sharing staff experience</a:t>
            </a:r>
          </a:p>
          <a:p>
            <a:r>
              <a:rPr lang="en-GB" dirty="0" smtClean="0"/>
              <a:t>Extension of registration period – not LOA</a:t>
            </a:r>
          </a:p>
          <a:p>
            <a:r>
              <a:rPr lang="en-GB" dirty="0" smtClean="0"/>
              <a:t>Non-mandatory, related to subject area</a:t>
            </a:r>
          </a:p>
          <a:p>
            <a:r>
              <a:rPr lang="en-GB" dirty="0" smtClean="0"/>
              <a:t>Simplify multitude of arrangements</a:t>
            </a:r>
          </a:p>
          <a:p>
            <a:r>
              <a:rPr lang="en-GB" dirty="0" smtClean="0"/>
              <a:t>Specialist staff to source, manage and ensure compliance</a:t>
            </a:r>
            <a:endParaRPr lang="en-GB" dirty="0"/>
          </a:p>
        </p:txBody>
      </p:sp>
    </p:spTree>
    <p:extLst>
      <p:ext uri="{BB962C8B-B14F-4D97-AF65-F5344CB8AC3E}">
        <p14:creationId xmlns:p14="http://schemas.microsoft.com/office/powerpoint/2010/main" val="3666182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With thanks to</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Talia Garza </a:t>
            </a:r>
            <a:r>
              <a:rPr lang="en-GB" dirty="0" err="1" smtClean="0"/>
              <a:t>Garza</a:t>
            </a:r>
            <a:r>
              <a:rPr lang="en-GB" dirty="0" smtClean="0"/>
              <a:t/>
            </a:r>
            <a:br>
              <a:rPr lang="en-GB" dirty="0" smtClean="0"/>
            </a:br>
            <a:r>
              <a:rPr lang="en-GB" dirty="0" smtClean="0"/>
              <a:t/>
            </a:r>
            <a:br>
              <a:rPr lang="en-GB" dirty="0" smtClean="0"/>
            </a:br>
            <a:r>
              <a:rPr lang="en-GB" dirty="0" smtClean="0"/>
              <a:t>ASET Research Bursary Scheme</a:t>
            </a:r>
            <a:br>
              <a:rPr lang="en-GB" dirty="0" smtClean="0"/>
            </a:br>
            <a:r>
              <a:rPr lang="en-GB" dirty="0" smtClean="0"/>
              <a:t/>
            </a:r>
            <a:br>
              <a:rPr lang="en-GB" dirty="0" smtClean="0"/>
            </a:br>
            <a:r>
              <a:rPr lang="en-GB" dirty="0" smtClean="0"/>
              <a:t>Lorna Warnock, The University of York</a:t>
            </a:r>
            <a:endParaRPr lang="en-GB" dirty="0"/>
          </a:p>
        </p:txBody>
      </p:sp>
    </p:spTree>
    <p:extLst>
      <p:ext uri="{BB962C8B-B14F-4D97-AF65-F5344CB8AC3E}">
        <p14:creationId xmlns:p14="http://schemas.microsoft.com/office/powerpoint/2010/main" val="961256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4653136"/>
            <a:ext cx="7342476" cy="1500187"/>
          </a:xfrm>
        </p:spPr>
        <p:txBody>
          <a:bodyPr>
            <a:noAutofit/>
          </a:bodyPr>
          <a:lstStyle/>
          <a:p>
            <a:r>
              <a:rPr lang="en-GB" sz="2000" dirty="0" smtClean="0"/>
              <a:t/>
            </a:r>
            <a:br>
              <a:rPr lang="en-GB" sz="2000" dirty="0" smtClean="0"/>
            </a:br>
            <a:r>
              <a:rPr lang="en-GB" sz="2000" dirty="0" smtClean="0"/>
              <a:t>    </a:t>
            </a:r>
            <a:r>
              <a:rPr lang="en-GB" sz="2000" b="0" dirty="0" smtClean="0"/>
              <a:t>hilary.jones@sheffield.ac.uk</a:t>
            </a:r>
            <a:br>
              <a:rPr lang="en-GB" sz="2000" b="0" dirty="0" smtClean="0"/>
            </a:br>
            <a:r>
              <a:rPr lang="en-GB" sz="2000" b="0" dirty="0" smtClean="0"/>
              <a:t/>
            </a:r>
            <a:br>
              <a:rPr lang="en-GB" sz="2000" b="0" dirty="0" smtClean="0"/>
            </a:br>
            <a:r>
              <a:rPr lang="en-GB" sz="2000" b="0" dirty="0" smtClean="0"/>
              <a:t>    @</a:t>
            </a:r>
            <a:r>
              <a:rPr lang="en-GB" sz="2000" b="0" dirty="0" err="1" smtClean="0"/>
              <a:t>DrhilarymJones</a:t>
            </a:r>
            <a:r>
              <a:rPr lang="en-GB" sz="2000" b="0" dirty="0" smtClean="0"/>
              <a:t/>
            </a:r>
            <a:br>
              <a:rPr lang="en-GB" sz="2000" b="0" dirty="0" smtClean="0"/>
            </a:br>
            <a:r>
              <a:rPr lang="en-GB" sz="2000" b="0" dirty="0" smtClean="0"/>
              <a:t/>
            </a:r>
            <a:br>
              <a:rPr lang="en-GB" sz="2000" b="0" dirty="0" smtClean="0"/>
            </a:br>
            <a:r>
              <a:rPr lang="en-GB" sz="2000" b="0" dirty="0" smtClean="0"/>
              <a:t>    uk.linkedin.com/in/</a:t>
            </a:r>
            <a:r>
              <a:rPr lang="en-GB" sz="2000" b="0" dirty="0" err="1" smtClean="0"/>
              <a:t>hilarymjones</a:t>
            </a:r>
            <a:endParaRPr lang="en-GB" sz="2000" b="0" dirty="0"/>
          </a:p>
          <a:p>
            <a:endParaRPr lang="en-GB" dirty="0"/>
          </a:p>
        </p:txBody>
      </p:sp>
      <p:sp>
        <p:nvSpPr>
          <p:cNvPr id="2" name="Title 1"/>
          <p:cNvSpPr>
            <a:spLocks noGrp="1"/>
          </p:cNvSpPr>
          <p:nvPr>
            <p:ph type="title"/>
          </p:nvPr>
        </p:nvSpPr>
        <p:spPr>
          <a:xfrm>
            <a:off x="633244" y="2060848"/>
            <a:ext cx="7342476" cy="2016223"/>
          </a:xfrm>
        </p:spPr>
        <p:txBody>
          <a:bodyPr>
            <a:noAutofit/>
          </a:bodyPr>
          <a:lstStyle/>
          <a:p>
            <a:r>
              <a:rPr lang="en-GB" dirty="0" smtClean="0"/>
              <a:t>Dr Hilary M Jones</a:t>
            </a:r>
            <a:br>
              <a:rPr lang="en-GB" dirty="0" smtClean="0"/>
            </a:br>
            <a:r>
              <a:rPr lang="en-GB" sz="3600" dirty="0" smtClean="0"/>
              <a:t>Postgraduate Internships Coordinator</a:t>
            </a:r>
            <a:br>
              <a:rPr lang="en-GB" sz="3600" dirty="0" smtClean="0"/>
            </a:br>
            <a:r>
              <a:rPr lang="en-GB" sz="3600" dirty="0" smtClean="0"/>
              <a:t/>
            </a:r>
            <a:br>
              <a:rPr lang="en-GB" sz="3600" dirty="0" smtClean="0"/>
            </a:br>
            <a:r>
              <a:rPr lang="en-GB" sz="2000" dirty="0" smtClean="0"/>
              <a:t>The University of Sheffield Careers Service</a:t>
            </a:r>
            <a:endParaRPr lang="en-GB"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44" y="4915530"/>
            <a:ext cx="432048" cy="432048"/>
          </a:xfrm>
          <a:prstGeom prst="rect">
            <a:avLst/>
          </a:prstGeom>
        </p:spPr>
      </p:pic>
      <p:grpSp>
        <p:nvGrpSpPr>
          <p:cNvPr id="9" name="Group 8"/>
          <p:cNvGrpSpPr/>
          <p:nvPr/>
        </p:nvGrpSpPr>
        <p:grpSpPr>
          <a:xfrm>
            <a:off x="317878" y="5500140"/>
            <a:ext cx="360040" cy="376246"/>
            <a:chOff x="4427984" y="5717050"/>
            <a:chExt cx="360040" cy="376246"/>
          </a:xfrm>
        </p:grpSpPr>
        <p:sp>
          <p:nvSpPr>
            <p:cNvPr id="8" name="Rectangle 7"/>
            <p:cNvSpPr/>
            <p:nvPr/>
          </p:nvSpPr>
          <p:spPr>
            <a:xfrm>
              <a:off x="4427984" y="5717050"/>
              <a:ext cx="360040" cy="376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1778" y="5784498"/>
              <a:ext cx="312451" cy="254021"/>
            </a:xfrm>
            <a:prstGeom prst="rect">
              <a:avLst/>
            </a:prstGeom>
            <a:ln>
              <a:solidFill>
                <a:schemeClr val="bg1"/>
              </a:solidFill>
            </a:ln>
          </p:spPr>
        </p:pic>
      </p:gr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618" y="6093294"/>
            <a:ext cx="332842" cy="332842"/>
          </a:xfrm>
          <a:prstGeom prst="rect">
            <a:avLst/>
          </a:prstGeom>
        </p:spPr>
      </p:pic>
    </p:spTree>
    <p:extLst>
      <p:ext uri="{BB962C8B-B14F-4D97-AF65-F5344CB8AC3E}">
        <p14:creationId xmlns:p14="http://schemas.microsoft.com/office/powerpoint/2010/main" val="4058210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412776"/>
            <a:ext cx="6840164" cy="5109010"/>
          </a:xfrm>
          <a:prstGeom prst="rect">
            <a:avLst/>
          </a:prstGeom>
        </p:spPr>
      </p:pic>
      <p:pic>
        <p:nvPicPr>
          <p:cNvPr id="1026" name="Picture 2" descr="http://www.asetonline.org/wp-content/uploads/2014/05/ASET-New-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60648"/>
            <a:ext cx="1905000"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7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Rationale for research</a:t>
            </a:r>
            <a:endParaRPr lang="en-GB" dirty="0"/>
          </a:p>
        </p:txBody>
      </p:sp>
      <p:sp>
        <p:nvSpPr>
          <p:cNvPr id="3" name="Content Placeholder 2"/>
          <p:cNvSpPr>
            <a:spLocks noGrp="1"/>
          </p:cNvSpPr>
          <p:nvPr>
            <p:ph idx="1"/>
          </p:nvPr>
        </p:nvSpPr>
        <p:spPr>
          <a:xfrm>
            <a:off x="159329" y="2844516"/>
            <a:ext cx="8661143" cy="3332451"/>
          </a:xfrm>
        </p:spPr>
        <p:txBody>
          <a:bodyPr>
            <a:normAutofit fontScale="92500" lnSpcReduction="10000"/>
          </a:bodyPr>
          <a:lstStyle/>
          <a:p>
            <a:r>
              <a:rPr lang="en-GB" dirty="0" smtClean="0"/>
              <a:t>Majority of doctoral students do not pursue an academic career</a:t>
            </a:r>
          </a:p>
          <a:p>
            <a:r>
              <a:rPr lang="en-GB" dirty="0"/>
              <a:t>Proliferation of placement schemes at doctoral level</a:t>
            </a:r>
          </a:p>
          <a:p>
            <a:r>
              <a:rPr lang="en-GB" dirty="0" smtClean="0"/>
              <a:t>Anecdotal evidence about benefits and disadvantages of these schemes</a:t>
            </a:r>
            <a:endParaRPr lang="en-GB" dirty="0"/>
          </a:p>
        </p:txBody>
      </p:sp>
    </p:spTree>
    <p:extLst>
      <p:ext uri="{BB962C8B-B14F-4D97-AF65-F5344CB8AC3E}">
        <p14:creationId xmlns:p14="http://schemas.microsoft.com/office/powerpoint/2010/main" val="64877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60"/>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163" y="92075"/>
            <a:ext cx="2109787"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hape 61"/>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0088" y="749300"/>
            <a:ext cx="23590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hape 6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388" y="1565275"/>
            <a:ext cx="2614612"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59"/>
          <p:cNvSpPr txBox="1">
            <a:spLocks/>
          </p:cNvSpPr>
          <p:nvPr/>
        </p:nvSpPr>
        <p:spPr>
          <a:xfrm>
            <a:off x="298450" y="2800306"/>
            <a:ext cx="4452938" cy="3562350"/>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dk1"/>
              </a:buClr>
              <a:buSzPct val="36666"/>
              <a:defRPr/>
            </a:pPr>
            <a:r>
              <a:rPr lang="en" sz="3000" dirty="0" smtClean="0">
                <a:solidFill>
                  <a:srgbClr val="37AFD7"/>
                </a:solidFill>
                <a:latin typeface="TUOS Blake" panose="020B0503040000020004" pitchFamily="34" charset="0"/>
                <a:sym typeface="Arial"/>
              </a:rPr>
              <a:t>Three separate surveys</a:t>
            </a:r>
          </a:p>
          <a:p>
            <a:pPr>
              <a:buClr>
                <a:schemeClr val="dk1"/>
              </a:buClr>
              <a:buSzPct val="36666"/>
              <a:defRPr/>
            </a:pPr>
            <a:r>
              <a:rPr lang="en" sz="3000" dirty="0" smtClean="0">
                <a:solidFill>
                  <a:srgbClr val="37AFD7"/>
                </a:solidFill>
                <a:latin typeface="TUOS Blake" panose="020B0503040000020004" pitchFamily="34" charset="0"/>
                <a:sym typeface="Arial"/>
              </a:rPr>
              <a:t>Face-to-face interviews with students and staff</a:t>
            </a:r>
            <a:endParaRPr lang="en" sz="3000" dirty="0">
              <a:solidFill>
                <a:srgbClr val="37AFD7"/>
              </a:solidFill>
              <a:latin typeface="TUOS Blake" panose="020B0503040000020004" pitchFamily="34" charset="0"/>
              <a:sym typeface="Arial"/>
            </a:endParaRPr>
          </a:p>
        </p:txBody>
      </p:sp>
      <p:sp>
        <p:nvSpPr>
          <p:cNvPr id="6" name="TextBox 5"/>
          <p:cNvSpPr txBox="1"/>
          <p:nvPr/>
        </p:nvSpPr>
        <p:spPr>
          <a:xfrm>
            <a:off x="19319" y="1268760"/>
            <a:ext cx="4680520" cy="1077218"/>
          </a:xfrm>
          <a:prstGeom prst="rect">
            <a:avLst/>
          </a:prstGeom>
          <a:noFill/>
        </p:spPr>
        <p:txBody>
          <a:bodyPr wrap="square" rtlCol="0">
            <a:spAutoFit/>
          </a:bodyPr>
          <a:lstStyle/>
          <a:p>
            <a:pPr algn="r"/>
            <a:r>
              <a:rPr lang="en-GB" sz="3200" b="1" dirty="0" smtClean="0">
                <a:solidFill>
                  <a:srgbClr val="F49C6A"/>
                </a:solidFill>
                <a:latin typeface="TUOS Blake" panose="020B0503040000020004" pitchFamily="34" charset="0"/>
              </a:rPr>
              <a:t>Research methods</a:t>
            </a:r>
          </a:p>
          <a:p>
            <a:pPr algn="r"/>
            <a:endParaRPr lang="en-GB" sz="3200" b="1" dirty="0">
              <a:solidFill>
                <a:srgbClr val="F49C6A"/>
              </a:solidFill>
              <a:latin typeface="TUOS Blake" panose="020B0503040000020004" pitchFamily="34" charset="0"/>
            </a:endParaRPr>
          </a:p>
        </p:txBody>
      </p:sp>
      <p:pic>
        <p:nvPicPr>
          <p:cNvPr id="3074" name="Picture 2" descr="http://candyaddict.com/blog/candy_images/cadbury-dairy-milk.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751" y="5482340"/>
            <a:ext cx="1979828" cy="847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candyaddict.com/blog/candy_images/cadbury-dairy-milk.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9579" y="5482340"/>
            <a:ext cx="1979828" cy="847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candyaddict.com/blog/candy_images/cadbury-dairy-milk.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9407" y="5482340"/>
            <a:ext cx="1979828" cy="8476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candyaddict.com/blog/candy_images/cadbury-dairy-milk.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9235" y="5482340"/>
            <a:ext cx="1979828" cy="84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8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279352006"/>
              </p:ext>
            </p:extLst>
          </p:nvPr>
        </p:nvGraphicFramePr>
        <p:xfrm>
          <a:off x="-108520" y="1196752"/>
          <a:ext cx="7600950" cy="581024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995936" y="332656"/>
            <a:ext cx="4680520" cy="2062103"/>
          </a:xfrm>
          <a:prstGeom prst="rect">
            <a:avLst/>
          </a:prstGeom>
          <a:noFill/>
        </p:spPr>
        <p:txBody>
          <a:bodyPr wrap="square" rtlCol="0">
            <a:spAutoFit/>
          </a:bodyPr>
          <a:lstStyle/>
          <a:p>
            <a:pPr algn="r"/>
            <a:r>
              <a:rPr lang="en-GB" sz="3200" b="1" dirty="0" smtClean="0">
                <a:solidFill>
                  <a:srgbClr val="F49C6A"/>
                </a:solidFill>
                <a:latin typeface="TUOS Blake" panose="020B0503040000020004" pitchFamily="34" charset="0"/>
              </a:rPr>
              <a:t>Academics were supportive of doctoral internships because:</a:t>
            </a:r>
          </a:p>
          <a:p>
            <a:pPr algn="r"/>
            <a:endParaRPr lang="en-GB" sz="3200" b="1" dirty="0">
              <a:solidFill>
                <a:srgbClr val="F49C6A"/>
              </a:solidFill>
              <a:latin typeface="TUOS Blake" panose="020B05030400000200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623985699"/>
              </p:ext>
            </p:extLst>
          </p:nvPr>
        </p:nvGraphicFramePr>
        <p:xfrm>
          <a:off x="-468560" y="1268760"/>
          <a:ext cx="7600950" cy="5810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89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68" y="476672"/>
            <a:ext cx="4680520" cy="2554545"/>
          </a:xfrm>
          <a:prstGeom prst="rect">
            <a:avLst/>
          </a:prstGeom>
          <a:noFill/>
        </p:spPr>
        <p:txBody>
          <a:bodyPr wrap="square" rtlCol="0">
            <a:spAutoFit/>
          </a:bodyPr>
          <a:lstStyle/>
          <a:p>
            <a:pPr algn="r"/>
            <a:r>
              <a:rPr lang="en-GB" sz="3200" b="1" dirty="0" smtClean="0">
                <a:solidFill>
                  <a:srgbClr val="F49C6A"/>
                </a:solidFill>
                <a:latin typeface="TUOS Blake" panose="020B0503040000020004" pitchFamily="34" charset="0"/>
              </a:rPr>
              <a:t>Academics had reservations about doctoral internships because:</a:t>
            </a:r>
          </a:p>
          <a:p>
            <a:pPr algn="r"/>
            <a:endParaRPr lang="en-GB" sz="3200" b="1" dirty="0">
              <a:solidFill>
                <a:srgbClr val="F49C6A"/>
              </a:solidFill>
              <a:latin typeface="TUOS Blake" panose="020B0503040000020004" pitchFamily="34" charset="0"/>
            </a:endParaRPr>
          </a:p>
        </p:txBody>
      </p:sp>
      <p:graphicFrame>
        <p:nvGraphicFramePr>
          <p:cNvPr id="3" name="Chart 2"/>
          <p:cNvGraphicFramePr>
            <a:graphicFrameLocks/>
          </p:cNvGraphicFramePr>
          <p:nvPr>
            <p:extLst>
              <p:ext uri="{D42A27DB-BD31-4B8C-83A1-F6EECF244321}">
                <p14:modId xmlns:p14="http://schemas.microsoft.com/office/powerpoint/2010/main" val="1334187962"/>
              </p:ext>
            </p:extLst>
          </p:nvPr>
        </p:nvGraphicFramePr>
        <p:xfrm>
          <a:off x="-684584" y="1152907"/>
          <a:ext cx="7800976" cy="58601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514158255"/>
              </p:ext>
            </p:extLst>
          </p:nvPr>
        </p:nvGraphicFramePr>
        <p:xfrm>
          <a:off x="-756592" y="980728"/>
          <a:ext cx="7800976" cy="624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86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711759988"/>
              </p:ext>
            </p:extLst>
          </p:nvPr>
        </p:nvGraphicFramePr>
        <p:xfrm>
          <a:off x="683569" y="1340768"/>
          <a:ext cx="7043238" cy="47754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995936" y="404664"/>
            <a:ext cx="4752528" cy="2062103"/>
          </a:xfrm>
          <a:prstGeom prst="rect">
            <a:avLst/>
          </a:prstGeom>
          <a:noFill/>
        </p:spPr>
        <p:txBody>
          <a:bodyPr wrap="square" rtlCol="0">
            <a:spAutoFit/>
          </a:bodyPr>
          <a:lstStyle/>
          <a:p>
            <a:pPr algn="r"/>
            <a:r>
              <a:rPr lang="en-GB" sz="3200" b="1" dirty="0" smtClean="0">
                <a:solidFill>
                  <a:srgbClr val="F49C6A"/>
                </a:solidFill>
                <a:latin typeface="TUOS Blake" panose="020B0503040000020004" pitchFamily="34" charset="0"/>
              </a:rPr>
              <a:t>Are academics with experience of doctoral Internships more or less supportive?</a:t>
            </a:r>
            <a:endParaRPr lang="en-GB" sz="3200" b="1" dirty="0">
              <a:solidFill>
                <a:srgbClr val="F49C6A"/>
              </a:solidFill>
              <a:latin typeface="TUOS Blake" panose="020B0503040000020004" pitchFamily="34" charset="0"/>
            </a:endParaRPr>
          </a:p>
        </p:txBody>
      </p:sp>
      <p:sp>
        <p:nvSpPr>
          <p:cNvPr id="4" name="TextBox 3"/>
          <p:cNvSpPr txBox="1"/>
          <p:nvPr/>
        </p:nvSpPr>
        <p:spPr>
          <a:xfrm rot="16200000">
            <a:off x="-346777" y="2927433"/>
            <a:ext cx="1896930" cy="307777"/>
          </a:xfrm>
          <a:prstGeom prst="rect">
            <a:avLst/>
          </a:prstGeom>
          <a:noFill/>
        </p:spPr>
        <p:txBody>
          <a:bodyPr wrap="none" rtlCol="0">
            <a:spAutoFit/>
          </a:bodyPr>
          <a:lstStyle/>
          <a:p>
            <a:r>
              <a:rPr lang="en-GB" sz="1400" dirty="0" smtClean="0">
                <a:latin typeface="TUOS Blake" panose="020B0503040000020004" pitchFamily="34" charset="0"/>
              </a:rPr>
              <a:t>Number of responses</a:t>
            </a:r>
            <a:endParaRPr lang="en-GB" sz="1400" dirty="0">
              <a:latin typeface="TUOS Blake" panose="020B0503040000020004" pitchFamily="34" charset="0"/>
            </a:endParaRPr>
          </a:p>
        </p:txBody>
      </p:sp>
    </p:spTree>
    <p:extLst>
      <p:ext uri="{BB962C8B-B14F-4D97-AF65-F5344CB8AC3E}">
        <p14:creationId xmlns:p14="http://schemas.microsoft.com/office/powerpoint/2010/main" val="404811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16832"/>
            <a:ext cx="298498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87624" y="3861048"/>
            <a:ext cx="21602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07504" y="1412776"/>
            <a:ext cx="4466928" cy="1754326"/>
          </a:xfrm>
          <a:prstGeom prst="rect">
            <a:avLst/>
          </a:prstGeom>
          <a:noFill/>
        </p:spPr>
        <p:txBody>
          <a:bodyPr wrap="none" rtlCol="0">
            <a:spAutoFit/>
          </a:bodyPr>
          <a:lstStyle/>
          <a:p>
            <a:r>
              <a:rPr lang="en-GB" dirty="0" smtClean="0">
                <a:solidFill>
                  <a:srgbClr val="F49C6A"/>
                </a:solidFill>
                <a:latin typeface="TUOS Blake" panose="020B0503040000020004" pitchFamily="34" charset="0"/>
              </a:rPr>
              <a:t>Extent to which the internship experience </a:t>
            </a:r>
            <a:br>
              <a:rPr lang="en-GB" dirty="0" smtClean="0">
                <a:solidFill>
                  <a:srgbClr val="F49C6A"/>
                </a:solidFill>
                <a:latin typeface="TUOS Blake" panose="020B0503040000020004" pitchFamily="34" charset="0"/>
              </a:rPr>
            </a:br>
            <a:r>
              <a:rPr lang="en-GB" dirty="0" smtClean="0">
                <a:solidFill>
                  <a:srgbClr val="F49C6A"/>
                </a:solidFill>
                <a:latin typeface="TUOS Blake" panose="020B0503040000020004" pitchFamily="34" charset="0"/>
              </a:rPr>
              <a:t>helped students</a:t>
            </a:r>
            <a:br>
              <a:rPr lang="en-GB" dirty="0" smtClean="0">
                <a:solidFill>
                  <a:srgbClr val="F49C6A"/>
                </a:solidFill>
                <a:latin typeface="TUOS Blake" panose="020B0503040000020004" pitchFamily="34" charset="0"/>
              </a:rPr>
            </a:br>
            <a:r>
              <a:rPr lang="en-GB" dirty="0" smtClean="0">
                <a:solidFill>
                  <a:srgbClr val="F49C6A"/>
                </a:solidFill>
                <a:latin typeface="TUOS Blake" panose="020B0503040000020004" pitchFamily="34" charset="0"/>
              </a:rPr>
              <a:t>appreciate how their </a:t>
            </a:r>
            <a:br>
              <a:rPr lang="en-GB" dirty="0" smtClean="0">
                <a:solidFill>
                  <a:srgbClr val="F49C6A"/>
                </a:solidFill>
                <a:latin typeface="TUOS Blake" panose="020B0503040000020004" pitchFamily="34" charset="0"/>
              </a:rPr>
            </a:br>
            <a:r>
              <a:rPr lang="en-GB" dirty="0" smtClean="0">
                <a:solidFill>
                  <a:srgbClr val="F49C6A"/>
                </a:solidFill>
                <a:latin typeface="TUOS Blake" panose="020B0503040000020004" pitchFamily="34" charset="0"/>
              </a:rPr>
              <a:t>research sits </a:t>
            </a:r>
            <a:br>
              <a:rPr lang="en-GB" dirty="0" smtClean="0">
                <a:solidFill>
                  <a:srgbClr val="F49C6A"/>
                </a:solidFill>
                <a:latin typeface="TUOS Blake" panose="020B0503040000020004" pitchFamily="34" charset="0"/>
              </a:rPr>
            </a:br>
            <a:r>
              <a:rPr lang="en-GB" dirty="0" smtClean="0">
                <a:solidFill>
                  <a:srgbClr val="F49C6A"/>
                </a:solidFill>
                <a:latin typeface="TUOS Blake" panose="020B0503040000020004" pitchFamily="34" charset="0"/>
              </a:rPr>
              <a:t>within the</a:t>
            </a:r>
            <a:br>
              <a:rPr lang="en-GB" dirty="0" smtClean="0">
                <a:solidFill>
                  <a:srgbClr val="F49C6A"/>
                </a:solidFill>
                <a:latin typeface="TUOS Blake" panose="020B0503040000020004" pitchFamily="34" charset="0"/>
              </a:rPr>
            </a:br>
            <a:r>
              <a:rPr lang="en-GB" dirty="0" smtClean="0">
                <a:solidFill>
                  <a:srgbClr val="F49C6A"/>
                </a:solidFill>
                <a:latin typeface="TUOS Blake" panose="020B0503040000020004" pitchFamily="34" charset="0"/>
              </a:rPr>
              <a:t>larger economy/society:</a:t>
            </a:r>
            <a:endParaRPr lang="en-GB" dirty="0">
              <a:solidFill>
                <a:srgbClr val="F49C6A"/>
              </a:solidFill>
              <a:latin typeface="TUOS Blake" panose="020B0503040000020004"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142" y="1844824"/>
            <a:ext cx="333223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220072" y="692696"/>
            <a:ext cx="3473835" cy="923330"/>
          </a:xfrm>
          <a:prstGeom prst="rect">
            <a:avLst/>
          </a:prstGeom>
          <a:noFill/>
        </p:spPr>
        <p:txBody>
          <a:bodyPr wrap="none" rtlCol="0">
            <a:spAutoFit/>
          </a:bodyPr>
          <a:lstStyle/>
          <a:p>
            <a:pPr algn="r"/>
            <a:r>
              <a:rPr lang="en-GB" dirty="0" smtClean="0">
                <a:solidFill>
                  <a:srgbClr val="F49C6A"/>
                </a:solidFill>
                <a:latin typeface="TUOS Blake" panose="020B0503040000020004" pitchFamily="34" charset="0"/>
              </a:rPr>
              <a:t>Extent to which students </a:t>
            </a:r>
          </a:p>
          <a:p>
            <a:pPr algn="r"/>
            <a:r>
              <a:rPr lang="en-GB" dirty="0" smtClean="0">
                <a:solidFill>
                  <a:srgbClr val="F49C6A"/>
                </a:solidFill>
                <a:latin typeface="TUOS Blake" panose="020B0503040000020004" pitchFamily="34" charset="0"/>
              </a:rPr>
              <a:t>felt motivated to move on to the </a:t>
            </a:r>
          </a:p>
          <a:p>
            <a:pPr algn="r"/>
            <a:r>
              <a:rPr lang="en-GB" dirty="0" smtClean="0">
                <a:solidFill>
                  <a:srgbClr val="F49C6A"/>
                </a:solidFill>
                <a:latin typeface="TUOS Blake" panose="020B0503040000020004" pitchFamily="34" charset="0"/>
              </a:rPr>
              <a:t>next step in their career:</a:t>
            </a:r>
            <a:endParaRPr lang="en-GB" dirty="0">
              <a:solidFill>
                <a:srgbClr val="F49C6A"/>
              </a:solidFill>
              <a:latin typeface="TUOS Blake" panose="020B0503040000020004" pitchFamily="34" charset="0"/>
            </a:endParaRPr>
          </a:p>
        </p:txBody>
      </p:sp>
    </p:spTree>
    <p:extLst>
      <p:ext uri="{BB962C8B-B14F-4D97-AF65-F5344CB8AC3E}">
        <p14:creationId xmlns:p14="http://schemas.microsoft.com/office/powerpoint/2010/main" val="133025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51"/>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268760"/>
            <a:ext cx="5100638"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Shape 9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794" y="941735"/>
            <a:ext cx="4381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Shape 10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969" y="965548"/>
            <a:ext cx="4254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Shape 10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628800"/>
            <a:ext cx="4254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7438" y="3140968"/>
            <a:ext cx="173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7314" y="3140968"/>
            <a:ext cx="173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Shape 10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326" y="4437112"/>
            <a:ext cx="561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5494" y="4399288"/>
            <a:ext cx="173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301" y="4399288"/>
            <a:ext cx="173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4413" y="4403189"/>
            <a:ext cx="173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Shape 10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8941" y="5589240"/>
            <a:ext cx="561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Shape 10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6450" y="5589240"/>
            <a:ext cx="561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Shape 10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5706" y="6369398"/>
            <a:ext cx="561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Shape 10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794" y="6369398"/>
            <a:ext cx="561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7314" y="5589240"/>
            <a:ext cx="173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313" y="6369398"/>
            <a:ext cx="173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Shape 10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589240"/>
            <a:ext cx="561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0992" y="5589240"/>
            <a:ext cx="173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253" y="5579560"/>
            <a:ext cx="173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393" y="5576653"/>
            <a:ext cx="173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Shape 10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394526"/>
            <a:ext cx="561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4594" y="4394526"/>
            <a:ext cx="173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993" y="3003649"/>
            <a:ext cx="173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3003649"/>
            <a:ext cx="173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6412" y="3003649"/>
            <a:ext cx="173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931" y="941735"/>
            <a:ext cx="173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Shape 10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945717"/>
            <a:ext cx="4254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5277" y="1794693"/>
            <a:ext cx="173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996072"/>
      </p:ext>
    </p:extLst>
  </p:cSld>
  <p:clrMapOvr>
    <a:masterClrMapping/>
  </p:clrMapOvr>
</p:sld>
</file>

<file path=ppt/theme/theme1.xml><?xml version="1.0" encoding="utf-8"?>
<a:theme xmlns:a="http://schemas.openxmlformats.org/drawingml/2006/main" name="Careers_blank_template_squar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C0A6D35C-D0FF-449A-B198-73561F25B62E}" vid="{CD09665D-7E75-42A0-890D-9C2D9718A4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Careers_blank_template_square</Template>
  <TotalTime>238</TotalTime>
  <Words>335</Words>
  <Application>Microsoft Office PowerPoint</Application>
  <PresentationFormat>On-screen Show (4:3)</PresentationFormat>
  <Paragraphs>44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Careers_blank_template_square</vt:lpstr>
      <vt:lpstr>Doctoral Internships: Friend or Foe?</vt:lpstr>
      <vt:lpstr>PowerPoint Presentation</vt:lpstr>
      <vt:lpstr>Rationale for research</vt:lpstr>
      <vt:lpstr>PowerPoint Presentation</vt:lpstr>
      <vt:lpstr>PowerPoint Presentation</vt:lpstr>
      <vt:lpstr>PowerPoint Presentation</vt:lpstr>
      <vt:lpstr>PowerPoint Presentation</vt:lpstr>
      <vt:lpstr>PowerPoint Presentation</vt:lpstr>
      <vt:lpstr>PowerPoint Presentation</vt:lpstr>
      <vt:lpstr>Reasons to be cheerful…</vt:lpstr>
      <vt:lpstr>…and reasons not to be</vt:lpstr>
      <vt:lpstr>Recommendations</vt:lpstr>
      <vt:lpstr>With thanks to</vt:lpstr>
      <vt:lpstr>Dr Hilary M Jones Postgraduate Internships Coordinator  The University of Sheffield Careers Service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Doctoral Internships: Friend of Foe?</dc:title>
  <dc:creator>Hilary M Jones</dc:creator>
  <cp:lastModifiedBy>Hilary M Jones</cp:lastModifiedBy>
  <cp:revision>40</cp:revision>
  <cp:lastPrinted>2015-09-17T16:33:46Z</cp:lastPrinted>
  <dcterms:created xsi:type="dcterms:W3CDTF">2015-09-17T12:48:06Z</dcterms:created>
  <dcterms:modified xsi:type="dcterms:W3CDTF">2015-09-17T16:46:44Z</dcterms:modified>
</cp:coreProperties>
</file>