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39687" y="4464028"/>
            <a:ext cx="10214113" cy="164149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Politics and the Inevitability of Well-Being</a:t>
            </a:r>
            <a:endParaRPr lang="en-GB" sz="5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Alasdair Cochrane, University of Sheffield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96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Well-Being in Politics 2: Neoliberalism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even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politics focused squarely on market performance and economic growth is underpinned by an account of well-being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Smith: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"It is not from the benevolence of the butcher, the brewer, or the baker that we expect our dinner, but from their regard to their own interest." (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Wealth of Nations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89" y="2665927"/>
            <a:ext cx="3387143" cy="2601532"/>
          </a:xfrm>
        </p:spPr>
      </p:pic>
    </p:spTree>
    <p:extLst>
      <p:ext uri="{BB962C8B-B14F-4D97-AF65-F5344CB8AC3E}">
        <p14:creationId xmlns:p14="http://schemas.microsoft.com/office/powerpoint/2010/main" val="20592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Well-Being in Politics 3: Authoritarianism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even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systems that are premised on the maintenance of order at the expense of individual freedom are concerned with well-being.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Kuan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Yew: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task of the leaders must be to provide or create for them a strong framework within which they can learn, work hard, be productive and be rewarded accordingly. And this is not easy to achieve.” (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Singapore Story: Memoirs of Lee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8" y="1931831"/>
            <a:ext cx="3618964" cy="2871990"/>
          </a:xfrm>
        </p:spPr>
      </p:pic>
    </p:spTree>
    <p:extLst>
      <p:ext uri="{BB962C8B-B14F-4D97-AF65-F5344CB8AC3E}">
        <p14:creationId xmlns:p14="http://schemas.microsoft.com/office/powerpoint/2010/main" val="209288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Well-Being and Politics 4: Communist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political systems and ideologies that want to see an ‘end’ to politics do so ultimately because of a concern about human well-being.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Lenin: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“So long as the state exists there is no freedom. When there is freedom, there will be no state.” (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and Revolution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07" y="1825625"/>
            <a:ext cx="2934623" cy="4351338"/>
          </a:xfrm>
        </p:spPr>
      </p:pic>
    </p:spTree>
    <p:extLst>
      <p:ext uri="{BB962C8B-B14F-4D97-AF65-F5344CB8AC3E}">
        <p14:creationId xmlns:p14="http://schemas.microsoft.com/office/powerpoint/2010/main" val="329548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Aims: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offer a brief overview of well-being in political theory: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meaning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competing understandings of the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in the history of political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make a modest argument: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well-being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not a new political agenda, but is an ineradicable feature of politics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itself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6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Well-being is the notion of how well someone’s life is going for an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‘prudential’ value (rather than an aesthetic, perfectionist or ethical value)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rudential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same as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subjectivist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65" y="2173357"/>
            <a:ext cx="2597425" cy="3313043"/>
          </a:xfrm>
        </p:spPr>
      </p:pic>
    </p:spTree>
    <p:extLst>
      <p:ext uri="{BB962C8B-B14F-4D97-AF65-F5344CB8AC3E}">
        <p14:creationId xmlns:p14="http://schemas.microsoft.com/office/powerpoint/2010/main" val="33726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Taxonomy 1: Hedonism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Classic ‘mental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theory’ - understands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well-being to be pleasure over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Intuitively plausible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‘Experience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machine’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authenticity seem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crucial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2113558"/>
            <a:ext cx="5033962" cy="3775471"/>
          </a:xfrm>
        </p:spPr>
      </p:pic>
    </p:spTree>
    <p:extLst>
      <p:ext uri="{BB962C8B-B14F-4D97-AF65-F5344CB8AC3E}">
        <p14:creationId xmlns:p14="http://schemas.microsoft.com/office/powerpoint/2010/main" val="284341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Taxonomy 2: Desire Based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subjective assessment, but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feelings to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desires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‘bad desires’ –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shift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‘informed desire’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accounts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only ‘good’ desires relevant, isn’t it the assessment of what’s ‘good’ doing the work?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69" y="2686844"/>
            <a:ext cx="4381500" cy="2628900"/>
          </a:xfrm>
        </p:spPr>
      </p:pic>
    </p:spTree>
    <p:extLst>
      <p:ext uri="{BB962C8B-B14F-4D97-AF65-F5344CB8AC3E}">
        <p14:creationId xmlns:p14="http://schemas.microsoft.com/office/powerpoint/2010/main" val="408272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Taxonomy 3: Objective List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goods which make life go well, irrespective of individual feelings and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desires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functionings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capabilities 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says what’s on list?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removed from subjective assessment?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2768958"/>
            <a:ext cx="3863662" cy="2511380"/>
          </a:xfrm>
        </p:spPr>
      </p:pic>
    </p:spTree>
    <p:extLst>
      <p:ext uri="{BB962C8B-B14F-4D97-AF65-F5344CB8AC3E}">
        <p14:creationId xmlns:p14="http://schemas.microsoft.com/office/powerpoint/2010/main" val="176007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Well-Being &amp; History of Political Thought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u="sng" dirty="0" smtClean="0"/>
              <a:t>Bentham</a:t>
            </a:r>
            <a:r>
              <a:rPr lang="en-GB" dirty="0" smtClean="0"/>
              <a:t>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“Nature has placed mankind under the governance of two sovereign masters,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pleasure. 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for them alone to point out what we ought to do, as well as to determine what we shall do.” (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Introduction to the Principles of Morals and Legislation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u="sng" dirty="0" smtClean="0"/>
              <a:t>Aristotle</a:t>
            </a:r>
            <a:r>
              <a:rPr lang="en-GB" dirty="0" smtClean="0"/>
              <a:t>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eudaimon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need to determine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human species.  Humans are uniquely rational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capable of virtue.  </a:t>
            </a:r>
            <a:r>
              <a:rPr lang="en-GB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Eudaimonia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cultivation of the virtuous life – of human’s higher moral and rational capacities.  That can only be achieved within the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62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Well-Being &amp; History of Political Thought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Hobbes:</a:t>
            </a:r>
            <a:r>
              <a:rPr lang="en-GB" dirty="0" smtClean="0"/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obtained two absolutely certain postulates of human nature, one, the postulate of human greed by which each man insists upon his own private use of common property; the other, the postulate of natural reason, by which each man strives to avoid violent death." (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u="sng" dirty="0" smtClean="0"/>
              <a:t>Marx:</a:t>
            </a:r>
            <a:r>
              <a:rPr lang="en-GB" dirty="0" smtClean="0"/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labour, 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activity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 life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itself, appears to man in the first place merely as a means of satisfying a need – the need to maintain physical existence. Yet the productive life is the life of the species. It is life-engendering life. The whole character of a species, its species-character, is contained in the character of its life activity; and free, conscious activity is man’s species-character.” (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and Philosophical Manuscripts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7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Well-Being in Politics 1: Two 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2898"/>
            <a:ext cx="5025216" cy="4351338"/>
          </a:xfrm>
        </p:spPr>
        <p:txBody>
          <a:bodyPr/>
          <a:lstStyle/>
          <a:p>
            <a:r>
              <a:rPr lang="en-GB" u="sng" dirty="0" smtClean="0"/>
              <a:t>Two Waves (Bache and Reardon, 2013)</a:t>
            </a:r>
          </a:p>
          <a:p>
            <a:pPr lvl="1"/>
            <a:r>
              <a:rPr lang="en-GB" dirty="0" smtClean="0"/>
              <a:t>The first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emerged in context of post-war prosperity and rise of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postmaterialist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values in USA and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Europe.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second (which has had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 in UK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politics)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2000s was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inspired by environmentalist (and other) critiques of GDP and improved science in measuring well-being.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2305318"/>
            <a:ext cx="5033962" cy="3271824"/>
          </a:xfrm>
        </p:spPr>
      </p:pic>
    </p:spTree>
    <p:extLst>
      <p:ext uri="{BB962C8B-B14F-4D97-AF65-F5344CB8AC3E}">
        <p14:creationId xmlns:p14="http://schemas.microsoft.com/office/powerpoint/2010/main" val="125114204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217</TotalTime>
  <Words>688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Depth</vt:lpstr>
      <vt:lpstr>Politics and the Inevitability of Well-Being</vt:lpstr>
      <vt:lpstr>Aims:</vt:lpstr>
      <vt:lpstr>Definitions</vt:lpstr>
      <vt:lpstr>Taxonomy 1: Hedonism</vt:lpstr>
      <vt:lpstr>Taxonomy 2: Desire Based Theories</vt:lpstr>
      <vt:lpstr>Taxonomy 3: Objective List Theories</vt:lpstr>
      <vt:lpstr>Well-Being &amp; History of Political Thought 1</vt:lpstr>
      <vt:lpstr>Well-Being &amp; History of Political Thought 2</vt:lpstr>
      <vt:lpstr>Well-Being in Politics 1: Two Waves</vt:lpstr>
      <vt:lpstr>Well-Being in Politics 2: Neoliberalism</vt:lpstr>
      <vt:lpstr>Well-Being in Politics 3: Authoritarianism</vt:lpstr>
      <vt:lpstr>Well-Being and Politics 4: Communist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and the Inevitability of Well-Being</dc:title>
  <dc:creator>Alasdair Cochrane</dc:creator>
  <cp:lastModifiedBy>scott</cp:lastModifiedBy>
  <cp:revision>9</cp:revision>
  <dcterms:created xsi:type="dcterms:W3CDTF">2015-04-16T11:05:14Z</dcterms:created>
  <dcterms:modified xsi:type="dcterms:W3CDTF">2015-04-20T10:10:16Z</dcterms:modified>
</cp:coreProperties>
</file>