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4"/>
  </p:sldMasterIdLst>
  <p:notesMasterIdLst>
    <p:notesMasterId r:id="rId16"/>
  </p:notesMasterIdLst>
  <p:sldIdLst>
    <p:sldId id="266" r:id="rId5"/>
    <p:sldId id="267" r:id="rId6"/>
    <p:sldId id="268" r:id="rId7"/>
    <p:sldId id="276" r:id="rId8"/>
    <p:sldId id="275" r:id="rId9"/>
    <p:sldId id="269" r:id="rId10"/>
    <p:sldId id="270" r:id="rId11"/>
    <p:sldId id="271" r:id="rId12"/>
    <p:sldId id="274" r:id="rId13"/>
    <p:sldId id="277" r:id="rId14"/>
    <p:sldId id="27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4DF3F2-D19C-46FE-8B5D-2F55906D0961}" v="46" dt="2021-10-08T15:12:08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Herrity" userId="1bd5f06180b5049f" providerId="LiveId" clId="{944DF3F2-D19C-46FE-8B5D-2F55906D0961}"/>
    <pc:docChg chg="undo custSel addSld delSld modSld sldOrd">
      <pc:chgData name="Kate Herrity" userId="1bd5f06180b5049f" providerId="LiveId" clId="{944DF3F2-D19C-46FE-8B5D-2F55906D0961}" dt="2021-10-09T15:22:06.684" v="2737" actId="20577"/>
      <pc:docMkLst>
        <pc:docMk/>
      </pc:docMkLst>
      <pc:sldChg chg="addSp modSp mod setBg">
        <pc:chgData name="Kate Herrity" userId="1bd5f06180b5049f" providerId="LiveId" clId="{944DF3F2-D19C-46FE-8B5D-2F55906D0961}" dt="2021-10-08T14:39:10.101" v="2269" actId="14100"/>
        <pc:sldMkLst>
          <pc:docMk/>
          <pc:sldMk cId="1394415538" sldId="266"/>
        </pc:sldMkLst>
        <pc:spChg chg="mod">
          <ac:chgData name="Kate Herrity" userId="1bd5f06180b5049f" providerId="LiveId" clId="{944DF3F2-D19C-46FE-8B5D-2F55906D0961}" dt="2021-10-08T14:39:10.101" v="2269" actId="14100"/>
          <ac:spMkLst>
            <pc:docMk/>
            <pc:sldMk cId="1394415538" sldId="266"/>
            <ac:spMk id="2" creationId="{78FD68DA-43BA-4508-8DE2-BA9BB7B2FA5B}"/>
          </ac:spMkLst>
        </pc:spChg>
        <pc:spChg chg="mod">
          <ac:chgData name="Kate Herrity" userId="1bd5f06180b5049f" providerId="LiveId" clId="{944DF3F2-D19C-46FE-8B5D-2F55906D0961}" dt="2021-10-08T14:38:53.362" v="2267" actId="14100"/>
          <ac:spMkLst>
            <pc:docMk/>
            <pc:sldMk cId="1394415538" sldId="266"/>
            <ac:spMk id="3" creationId="{A8E9CFF2-3777-4FF4-A759-8491175B0B7C}"/>
          </ac:spMkLst>
        </pc:spChg>
        <pc:spChg chg="mod">
          <ac:chgData name="Kate Herrity" userId="1bd5f06180b5049f" providerId="LiveId" clId="{944DF3F2-D19C-46FE-8B5D-2F55906D0961}" dt="2021-10-08T14:38:41.054" v="2265" actId="14100"/>
          <ac:spMkLst>
            <pc:docMk/>
            <pc:sldMk cId="1394415538" sldId="266"/>
            <ac:spMk id="6" creationId="{6264EB9C-0BD2-4634-AC1E-55E716DEB1BB}"/>
          </ac:spMkLst>
        </pc:spChg>
        <pc:spChg chg="add">
          <ac:chgData name="Kate Herrity" userId="1bd5f06180b5049f" providerId="LiveId" clId="{944DF3F2-D19C-46FE-8B5D-2F55906D0961}" dt="2021-10-08T14:38:04.577" v="2262" actId="26606"/>
          <ac:spMkLst>
            <pc:docMk/>
            <pc:sldMk cId="1394415538" sldId="266"/>
            <ac:spMk id="11" creationId="{DC0CDD34-455E-4188-B6E6-C57A40E43581}"/>
          </ac:spMkLst>
        </pc:spChg>
        <pc:spChg chg="add">
          <ac:chgData name="Kate Herrity" userId="1bd5f06180b5049f" providerId="LiveId" clId="{944DF3F2-D19C-46FE-8B5D-2F55906D0961}" dt="2021-10-08T14:38:04.577" v="2262" actId="26606"/>
          <ac:spMkLst>
            <pc:docMk/>
            <pc:sldMk cId="1394415538" sldId="266"/>
            <ac:spMk id="15" creationId="{4B0E089E-E773-40BF-B966-E1B54156C3BE}"/>
          </ac:spMkLst>
        </pc:spChg>
        <pc:spChg chg="add">
          <ac:chgData name="Kate Herrity" userId="1bd5f06180b5049f" providerId="LiveId" clId="{944DF3F2-D19C-46FE-8B5D-2F55906D0961}" dt="2021-10-08T14:38:04.577" v="2262" actId="26606"/>
          <ac:spMkLst>
            <pc:docMk/>
            <pc:sldMk cId="1394415538" sldId="266"/>
            <ac:spMk id="17" creationId="{16A56A1B-DB74-41DA-B78B-0C762EE7B686}"/>
          </ac:spMkLst>
        </pc:spChg>
        <pc:picChg chg="mod ord">
          <ac:chgData name="Kate Herrity" userId="1bd5f06180b5049f" providerId="LiveId" clId="{944DF3F2-D19C-46FE-8B5D-2F55906D0961}" dt="2021-10-08T14:38:04.577" v="2262" actId="26606"/>
          <ac:picMkLst>
            <pc:docMk/>
            <pc:sldMk cId="1394415538" sldId="266"/>
            <ac:picMk id="5" creationId="{ECC95573-2971-40CA-8931-174ACDF3E94F}"/>
          </ac:picMkLst>
        </pc:picChg>
        <pc:cxnChg chg="add">
          <ac:chgData name="Kate Herrity" userId="1bd5f06180b5049f" providerId="LiveId" clId="{944DF3F2-D19C-46FE-8B5D-2F55906D0961}" dt="2021-10-08T14:38:04.577" v="2262" actId="26606"/>
          <ac:cxnSpMkLst>
            <pc:docMk/>
            <pc:sldMk cId="1394415538" sldId="266"/>
            <ac:cxnSpMk id="13" creationId="{381C2058-47F2-4937-AFC4-04B58EC1A035}"/>
          </ac:cxnSpMkLst>
        </pc:cxnChg>
      </pc:sldChg>
      <pc:sldChg chg="addSp delSp modSp mod delAnim modAnim">
        <pc:chgData name="Kate Herrity" userId="1bd5f06180b5049f" providerId="LiveId" clId="{944DF3F2-D19C-46FE-8B5D-2F55906D0961}" dt="2021-10-09T15:17:29.131" v="2734" actId="20577"/>
        <pc:sldMkLst>
          <pc:docMk/>
          <pc:sldMk cId="2875485025" sldId="267"/>
        </pc:sldMkLst>
        <pc:spChg chg="mod">
          <ac:chgData name="Kate Herrity" userId="1bd5f06180b5049f" providerId="LiveId" clId="{944DF3F2-D19C-46FE-8B5D-2F55906D0961}" dt="2021-10-09T15:17:29.131" v="2734" actId="20577"/>
          <ac:spMkLst>
            <pc:docMk/>
            <pc:sldMk cId="2875485025" sldId="267"/>
            <ac:spMk id="3" creationId="{0E290B24-2459-4C90-938B-2B6DC0C5E3E0}"/>
          </ac:spMkLst>
        </pc:spChg>
        <pc:picChg chg="add del mod">
          <ac:chgData name="Kate Herrity" userId="1bd5f06180b5049f" providerId="LiveId" clId="{944DF3F2-D19C-46FE-8B5D-2F55906D0961}" dt="2021-10-08T14:29:57.221" v="2198" actId="478"/>
          <ac:picMkLst>
            <pc:docMk/>
            <pc:sldMk cId="2875485025" sldId="267"/>
            <ac:picMk id="6" creationId="{995CA1D5-48E7-44FA-B201-7EB041E0A6EE}"/>
          </ac:picMkLst>
        </pc:picChg>
        <pc:picChg chg="add mod">
          <ac:chgData name="Kate Herrity" userId="1bd5f06180b5049f" providerId="LiveId" clId="{944DF3F2-D19C-46FE-8B5D-2F55906D0961}" dt="2021-10-08T15:03:14.933" v="2343" actId="14100"/>
          <ac:picMkLst>
            <pc:docMk/>
            <pc:sldMk cId="2875485025" sldId="267"/>
            <ac:picMk id="6" creationId="{E6A7CF0B-E848-4579-BAB8-4D52A8C3863C}"/>
          </ac:picMkLst>
        </pc:picChg>
      </pc:sldChg>
      <pc:sldChg chg="addSp delSp modSp mod delAnim modAnim">
        <pc:chgData name="Kate Herrity" userId="1bd5f06180b5049f" providerId="LiveId" clId="{944DF3F2-D19C-46FE-8B5D-2F55906D0961}" dt="2021-10-09T15:03:01.138" v="2408" actId="27636"/>
        <pc:sldMkLst>
          <pc:docMk/>
          <pc:sldMk cId="3442133170" sldId="268"/>
        </pc:sldMkLst>
        <pc:spChg chg="mod">
          <ac:chgData name="Kate Herrity" userId="1bd5f06180b5049f" providerId="LiveId" clId="{944DF3F2-D19C-46FE-8B5D-2F55906D0961}" dt="2021-10-08T15:06:11.879" v="2347" actId="14100"/>
          <ac:spMkLst>
            <pc:docMk/>
            <pc:sldMk cId="3442133170" sldId="268"/>
            <ac:spMk id="2" creationId="{A39EA852-B0DC-4832-BF5D-7D53314B0FDE}"/>
          </ac:spMkLst>
        </pc:spChg>
        <pc:spChg chg="mod">
          <ac:chgData name="Kate Herrity" userId="1bd5f06180b5049f" providerId="LiveId" clId="{944DF3F2-D19C-46FE-8B5D-2F55906D0961}" dt="2021-10-09T15:03:01.138" v="2408" actId="27636"/>
          <ac:spMkLst>
            <pc:docMk/>
            <pc:sldMk cId="3442133170" sldId="268"/>
            <ac:spMk id="3" creationId="{2247FE29-4D8D-4F6D-B78D-9425E3FA34FD}"/>
          </ac:spMkLst>
        </pc:spChg>
        <pc:spChg chg="mod">
          <ac:chgData name="Kate Herrity" userId="1bd5f06180b5049f" providerId="LiveId" clId="{944DF3F2-D19C-46FE-8B5D-2F55906D0961}" dt="2021-10-07T14:35:08.816" v="1360" actId="2711"/>
          <ac:spMkLst>
            <pc:docMk/>
            <pc:sldMk cId="3442133170" sldId="268"/>
            <ac:spMk id="5" creationId="{681D2950-494A-4F6A-82B8-897EED394091}"/>
          </ac:spMkLst>
        </pc:spChg>
        <pc:picChg chg="mod">
          <ac:chgData name="Kate Herrity" userId="1bd5f06180b5049f" providerId="LiveId" clId="{944DF3F2-D19C-46FE-8B5D-2F55906D0961}" dt="2021-10-07T14:35:12.050" v="1362" actId="1076"/>
          <ac:picMkLst>
            <pc:docMk/>
            <pc:sldMk cId="3442133170" sldId="268"/>
            <ac:picMk id="4" creationId="{5A3E71C9-CDA5-48C5-ACFE-F183EC253910}"/>
          </ac:picMkLst>
        </pc:picChg>
        <pc:picChg chg="add del mod">
          <ac:chgData name="Kate Herrity" userId="1bd5f06180b5049f" providerId="LiveId" clId="{944DF3F2-D19C-46FE-8B5D-2F55906D0961}" dt="2021-10-08T15:06:55.244" v="2348" actId="478"/>
          <ac:picMkLst>
            <pc:docMk/>
            <pc:sldMk cId="3442133170" sldId="268"/>
            <ac:picMk id="6" creationId="{1CB27D2D-59A8-4D50-BE4C-8576F9F19A37}"/>
          </ac:picMkLst>
        </pc:picChg>
        <pc:picChg chg="add del mod">
          <ac:chgData name="Kate Herrity" userId="1bd5f06180b5049f" providerId="LiveId" clId="{944DF3F2-D19C-46FE-8B5D-2F55906D0961}" dt="2021-10-08T14:29:50.975" v="2197" actId="478"/>
          <ac:picMkLst>
            <pc:docMk/>
            <pc:sldMk cId="3442133170" sldId="268"/>
            <ac:picMk id="6" creationId="{F8513A5A-DFFE-40CC-A723-E4A9E0B018C1}"/>
          </ac:picMkLst>
        </pc:picChg>
        <pc:picChg chg="add mod">
          <ac:chgData name="Kate Herrity" userId="1bd5f06180b5049f" providerId="LiveId" clId="{944DF3F2-D19C-46FE-8B5D-2F55906D0961}" dt="2021-10-08T15:07:27.240" v="2353" actId="14100"/>
          <ac:picMkLst>
            <pc:docMk/>
            <pc:sldMk cId="3442133170" sldId="268"/>
            <ac:picMk id="7" creationId="{F3F815EC-CFB1-4F4D-9F0A-F9CE47CEDE24}"/>
          </ac:picMkLst>
        </pc:picChg>
      </pc:sldChg>
      <pc:sldChg chg="addSp delSp modSp mod">
        <pc:chgData name="Kate Herrity" userId="1bd5f06180b5049f" providerId="LiveId" clId="{944DF3F2-D19C-46FE-8B5D-2F55906D0961}" dt="2021-10-09T15:05:31.114" v="2696" actId="20577"/>
        <pc:sldMkLst>
          <pc:docMk/>
          <pc:sldMk cId="1393226205" sldId="269"/>
        </pc:sldMkLst>
        <pc:spChg chg="mod">
          <ac:chgData name="Kate Herrity" userId="1bd5f06180b5049f" providerId="LiveId" clId="{944DF3F2-D19C-46FE-8B5D-2F55906D0961}" dt="2021-10-07T14:12:20.735" v="629" actId="2711"/>
          <ac:spMkLst>
            <pc:docMk/>
            <pc:sldMk cId="1393226205" sldId="269"/>
            <ac:spMk id="2" creationId="{4C49AB51-F9A5-4C38-8EFD-77FCF432E374}"/>
          </ac:spMkLst>
        </pc:spChg>
        <pc:spChg chg="mod">
          <ac:chgData name="Kate Herrity" userId="1bd5f06180b5049f" providerId="LiveId" clId="{944DF3F2-D19C-46FE-8B5D-2F55906D0961}" dt="2021-10-09T15:05:31.114" v="2696" actId="20577"/>
          <ac:spMkLst>
            <pc:docMk/>
            <pc:sldMk cId="1393226205" sldId="269"/>
            <ac:spMk id="3" creationId="{E9612BC0-F3AE-4B55-A900-21BFA7B786F6}"/>
          </ac:spMkLst>
        </pc:spChg>
        <pc:spChg chg="add del mod">
          <ac:chgData name="Kate Herrity" userId="1bd5f06180b5049f" providerId="LiveId" clId="{944DF3F2-D19C-46FE-8B5D-2F55906D0961}" dt="2021-10-07T13:48:43.603" v="283" actId="20577"/>
          <ac:spMkLst>
            <pc:docMk/>
            <pc:sldMk cId="1393226205" sldId="269"/>
            <ac:spMk id="4" creationId="{7493310A-E4C0-4094-932D-39488E107829}"/>
          </ac:spMkLst>
        </pc:spChg>
        <pc:graphicFrameChg chg="add del mod modGraphic">
          <ac:chgData name="Kate Herrity" userId="1bd5f06180b5049f" providerId="LiveId" clId="{944DF3F2-D19C-46FE-8B5D-2F55906D0961}" dt="2021-10-07T13:54:06.844" v="321"/>
          <ac:graphicFrameMkLst>
            <pc:docMk/>
            <pc:sldMk cId="1393226205" sldId="269"/>
            <ac:graphicFrameMk id="5" creationId="{E55D63B4-B39F-4FDC-B327-7E74190362DE}"/>
          </ac:graphicFrameMkLst>
        </pc:graphicFrameChg>
        <pc:graphicFrameChg chg="add del mod">
          <ac:chgData name="Kate Herrity" userId="1bd5f06180b5049f" providerId="LiveId" clId="{944DF3F2-D19C-46FE-8B5D-2F55906D0961}" dt="2021-10-07T13:54:36.770" v="323"/>
          <ac:graphicFrameMkLst>
            <pc:docMk/>
            <pc:sldMk cId="1393226205" sldId="269"/>
            <ac:graphicFrameMk id="6" creationId="{F47958A8-2593-4F18-BFFD-20286E9DD9CE}"/>
          </ac:graphicFrameMkLst>
        </pc:graphicFrameChg>
        <pc:graphicFrameChg chg="add del mod">
          <ac:chgData name="Kate Herrity" userId="1bd5f06180b5049f" providerId="LiveId" clId="{944DF3F2-D19C-46FE-8B5D-2F55906D0961}" dt="2021-10-07T13:54:51.757" v="326"/>
          <ac:graphicFrameMkLst>
            <pc:docMk/>
            <pc:sldMk cId="1393226205" sldId="269"/>
            <ac:graphicFrameMk id="7" creationId="{95AF232A-EB19-4834-8E5F-468606EFD05C}"/>
          </ac:graphicFrameMkLst>
        </pc:graphicFrameChg>
        <pc:picChg chg="add mod">
          <ac:chgData name="Kate Herrity" userId="1bd5f06180b5049f" providerId="LiveId" clId="{944DF3F2-D19C-46FE-8B5D-2F55906D0961}" dt="2021-10-07T13:48:37.016" v="279" actId="1076"/>
          <ac:picMkLst>
            <pc:docMk/>
            <pc:sldMk cId="1393226205" sldId="269"/>
            <ac:picMk id="2050" creationId="{F50BD586-E690-4F99-AE4F-CD43D6660684}"/>
          </ac:picMkLst>
        </pc:picChg>
      </pc:sldChg>
      <pc:sldChg chg="addSp delSp modSp mod setBg delAnim modAnim">
        <pc:chgData name="Kate Herrity" userId="1bd5f06180b5049f" providerId="LiveId" clId="{944DF3F2-D19C-46FE-8B5D-2F55906D0961}" dt="2021-10-08T15:13:25.130" v="2368" actId="1076"/>
        <pc:sldMkLst>
          <pc:docMk/>
          <pc:sldMk cId="3219681794" sldId="270"/>
        </pc:sldMkLst>
        <pc:spChg chg="mod">
          <ac:chgData name="Kate Herrity" userId="1bd5f06180b5049f" providerId="LiveId" clId="{944DF3F2-D19C-46FE-8B5D-2F55906D0961}" dt="2021-10-08T15:13:25.130" v="2368" actId="1076"/>
          <ac:spMkLst>
            <pc:docMk/>
            <pc:sldMk cId="3219681794" sldId="270"/>
            <ac:spMk id="2" creationId="{308EF97A-5B23-42DB-A915-AE344AF889C9}"/>
          </ac:spMkLst>
        </pc:spChg>
        <pc:spChg chg="mod">
          <ac:chgData name="Kate Herrity" userId="1bd5f06180b5049f" providerId="LiveId" clId="{944DF3F2-D19C-46FE-8B5D-2F55906D0961}" dt="2021-10-07T14:11:39.178" v="618" actId="2711"/>
          <ac:spMkLst>
            <pc:docMk/>
            <pc:sldMk cId="3219681794" sldId="270"/>
            <ac:spMk id="3" creationId="{0931199F-A4A9-4AEA-A0B8-55598EC393BD}"/>
          </ac:spMkLst>
        </pc:spChg>
        <pc:picChg chg="add mod">
          <ac:chgData name="Kate Herrity" userId="1bd5f06180b5049f" providerId="LiveId" clId="{944DF3F2-D19C-46FE-8B5D-2F55906D0961}" dt="2021-10-08T15:11:32.127" v="2363" actId="1076"/>
          <ac:picMkLst>
            <pc:docMk/>
            <pc:sldMk cId="3219681794" sldId="270"/>
            <ac:picMk id="4" creationId="{00708D41-AC72-4E86-9EE0-651B0EB37703}"/>
          </ac:picMkLst>
        </pc:picChg>
        <pc:picChg chg="add del mod">
          <ac:chgData name="Kate Herrity" userId="1bd5f06180b5049f" providerId="LiveId" clId="{944DF3F2-D19C-46FE-8B5D-2F55906D0961}" dt="2021-10-08T15:11:21.189" v="2362" actId="478"/>
          <ac:picMkLst>
            <pc:docMk/>
            <pc:sldMk cId="3219681794" sldId="270"/>
            <ac:picMk id="5" creationId="{381C39FF-9013-45FC-8A9D-0E13C849B786}"/>
          </ac:picMkLst>
        </pc:picChg>
        <pc:picChg chg="add mod">
          <ac:chgData name="Kate Herrity" userId="1bd5f06180b5049f" providerId="LiveId" clId="{944DF3F2-D19C-46FE-8B5D-2F55906D0961}" dt="2021-10-08T15:11:52.790" v="2365" actId="1076"/>
          <ac:picMkLst>
            <pc:docMk/>
            <pc:sldMk cId="3219681794" sldId="270"/>
            <ac:picMk id="6" creationId="{C42A1C3F-C089-43F9-839C-36BE499109CE}"/>
          </ac:picMkLst>
        </pc:picChg>
        <pc:picChg chg="add mod">
          <ac:chgData name="Kate Herrity" userId="1bd5f06180b5049f" providerId="LiveId" clId="{944DF3F2-D19C-46FE-8B5D-2F55906D0961}" dt="2021-10-08T15:12:13.880" v="2367" actId="1076"/>
          <ac:picMkLst>
            <pc:docMk/>
            <pc:sldMk cId="3219681794" sldId="270"/>
            <ac:picMk id="7" creationId="{D0783376-C14E-497D-80D1-3FD652DC24DA}"/>
          </ac:picMkLst>
        </pc:picChg>
        <pc:picChg chg="add mod">
          <ac:chgData name="Kate Herrity" userId="1bd5f06180b5049f" providerId="LiveId" clId="{944DF3F2-D19C-46FE-8B5D-2F55906D0961}" dt="2021-10-07T14:08:00.558" v="571" actId="1076"/>
          <ac:picMkLst>
            <pc:docMk/>
            <pc:sldMk cId="3219681794" sldId="270"/>
            <ac:picMk id="1026" creationId="{0D440BDF-125A-43AD-95A2-388A5596A535}"/>
          </ac:picMkLst>
        </pc:picChg>
      </pc:sldChg>
      <pc:sldChg chg="addSp modSp mod setBg">
        <pc:chgData name="Kate Herrity" userId="1bd5f06180b5049f" providerId="LiveId" clId="{944DF3F2-D19C-46FE-8B5D-2F55906D0961}" dt="2021-10-08T14:22:42.087" v="2139" actId="20577"/>
        <pc:sldMkLst>
          <pc:docMk/>
          <pc:sldMk cId="865528909" sldId="271"/>
        </pc:sldMkLst>
        <pc:spChg chg="mod">
          <ac:chgData name="Kate Herrity" userId="1bd5f06180b5049f" providerId="LiveId" clId="{944DF3F2-D19C-46FE-8B5D-2F55906D0961}" dt="2021-10-07T14:32:44.414" v="1181" actId="26606"/>
          <ac:spMkLst>
            <pc:docMk/>
            <pc:sldMk cId="865528909" sldId="271"/>
            <ac:spMk id="2" creationId="{A5C09B24-49ED-4F1A-ACEA-0308B04C1665}"/>
          </ac:spMkLst>
        </pc:spChg>
        <pc:spChg chg="mod ord">
          <ac:chgData name="Kate Herrity" userId="1bd5f06180b5049f" providerId="LiveId" clId="{944DF3F2-D19C-46FE-8B5D-2F55906D0961}" dt="2021-10-08T14:22:42.087" v="2139" actId="20577"/>
          <ac:spMkLst>
            <pc:docMk/>
            <pc:sldMk cId="865528909" sldId="271"/>
            <ac:spMk id="3" creationId="{FDE95A8F-6D03-4677-B3C2-AC2C2016B666}"/>
          </ac:spMkLst>
        </pc:spChg>
        <pc:picChg chg="add mod">
          <ac:chgData name="Kate Herrity" userId="1bd5f06180b5049f" providerId="LiveId" clId="{944DF3F2-D19C-46FE-8B5D-2F55906D0961}" dt="2021-10-07T14:32:44.414" v="1181" actId="26606"/>
          <ac:picMkLst>
            <pc:docMk/>
            <pc:sldMk cId="865528909" sldId="271"/>
            <ac:picMk id="3074" creationId="{A58799F0-8DAE-49AC-8B2F-C2C14F7DA573}"/>
          </ac:picMkLst>
        </pc:picChg>
      </pc:sldChg>
      <pc:sldChg chg="del">
        <pc:chgData name="Kate Herrity" userId="1bd5f06180b5049f" providerId="LiveId" clId="{944DF3F2-D19C-46FE-8B5D-2F55906D0961}" dt="2021-10-07T14:27:35.603" v="1058" actId="47"/>
        <pc:sldMkLst>
          <pc:docMk/>
          <pc:sldMk cId="2999950165" sldId="273"/>
        </pc:sldMkLst>
      </pc:sldChg>
      <pc:sldChg chg="addSp modSp mod setBg">
        <pc:chgData name="Kate Herrity" userId="1bd5f06180b5049f" providerId="LiveId" clId="{944DF3F2-D19C-46FE-8B5D-2F55906D0961}" dt="2021-10-08T14:09:37.562" v="1717" actId="2711"/>
        <pc:sldMkLst>
          <pc:docMk/>
          <pc:sldMk cId="1946120164" sldId="274"/>
        </pc:sldMkLst>
        <pc:spChg chg="mod">
          <ac:chgData name="Kate Herrity" userId="1bd5f06180b5049f" providerId="LiveId" clId="{944DF3F2-D19C-46FE-8B5D-2F55906D0961}" dt="2021-10-08T14:09:37.562" v="1717" actId="2711"/>
          <ac:spMkLst>
            <pc:docMk/>
            <pc:sldMk cId="1946120164" sldId="274"/>
            <ac:spMk id="2" creationId="{66F7D924-2882-4412-967D-D49907669F82}"/>
          </ac:spMkLst>
        </pc:spChg>
        <pc:spChg chg="mod">
          <ac:chgData name="Kate Herrity" userId="1bd5f06180b5049f" providerId="LiveId" clId="{944DF3F2-D19C-46FE-8B5D-2F55906D0961}" dt="2021-10-08T14:09:29.180" v="1716" actId="20577"/>
          <ac:spMkLst>
            <pc:docMk/>
            <pc:sldMk cId="1946120164" sldId="274"/>
            <ac:spMk id="3" creationId="{A4BDDD82-66D5-4999-8F4C-5BB63B0ADD94}"/>
          </ac:spMkLst>
        </pc:spChg>
        <pc:picChg chg="add mod">
          <ac:chgData name="Kate Herrity" userId="1bd5f06180b5049f" providerId="LiveId" clId="{944DF3F2-D19C-46FE-8B5D-2F55906D0961}" dt="2021-10-08T14:09:06.771" v="1709" actId="26606"/>
          <ac:picMkLst>
            <pc:docMk/>
            <pc:sldMk cId="1946120164" sldId="274"/>
            <ac:picMk id="1026" creationId="{B782BEB5-531B-422A-B74D-0779177B1F20}"/>
          </ac:picMkLst>
        </pc:picChg>
      </pc:sldChg>
      <pc:sldChg chg="modSp mod ord">
        <pc:chgData name="Kate Herrity" userId="1bd5f06180b5049f" providerId="LiveId" clId="{944DF3F2-D19C-46FE-8B5D-2F55906D0961}" dt="2021-10-09T15:07:42.454" v="2732" actId="14100"/>
        <pc:sldMkLst>
          <pc:docMk/>
          <pc:sldMk cId="1338349301" sldId="275"/>
        </pc:sldMkLst>
        <pc:spChg chg="mod">
          <ac:chgData name="Kate Herrity" userId="1bd5f06180b5049f" providerId="LiveId" clId="{944DF3F2-D19C-46FE-8B5D-2F55906D0961}" dt="2021-10-07T14:24:55.963" v="794" actId="2711"/>
          <ac:spMkLst>
            <pc:docMk/>
            <pc:sldMk cId="1338349301" sldId="275"/>
            <ac:spMk id="2" creationId="{CF07A797-B2EA-4F56-88B2-CA2253320379}"/>
          </ac:spMkLst>
        </pc:spChg>
        <pc:spChg chg="mod">
          <ac:chgData name="Kate Herrity" userId="1bd5f06180b5049f" providerId="LiveId" clId="{944DF3F2-D19C-46FE-8B5D-2F55906D0961}" dt="2021-10-09T15:07:42.454" v="2732" actId="14100"/>
          <ac:spMkLst>
            <pc:docMk/>
            <pc:sldMk cId="1338349301" sldId="275"/>
            <ac:spMk id="3" creationId="{103B84FF-F262-40E6-A0A7-344E064669E6}"/>
          </ac:spMkLst>
        </pc:spChg>
      </pc:sldChg>
      <pc:sldChg chg="addSp modSp mod setBg modAnim">
        <pc:chgData name="Kate Herrity" userId="1bd5f06180b5049f" providerId="LiveId" clId="{944DF3F2-D19C-46FE-8B5D-2F55906D0961}" dt="2021-10-09T15:22:06.684" v="2737" actId="20577"/>
        <pc:sldMkLst>
          <pc:docMk/>
          <pc:sldMk cId="2921443012" sldId="276"/>
        </pc:sldMkLst>
        <pc:spChg chg="mod">
          <ac:chgData name="Kate Herrity" userId="1bd5f06180b5049f" providerId="LiveId" clId="{944DF3F2-D19C-46FE-8B5D-2F55906D0961}" dt="2021-10-08T15:09:31.770" v="2358" actId="1076"/>
          <ac:spMkLst>
            <pc:docMk/>
            <pc:sldMk cId="2921443012" sldId="276"/>
            <ac:spMk id="2" creationId="{9292B3DD-8AD4-42E0-A81E-B0043818E203}"/>
          </ac:spMkLst>
        </pc:spChg>
        <pc:spChg chg="mod ord">
          <ac:chgData name="Kate Herrity" userId="1bd5f06180b5049f" providerId="LiveId" clId="{944DF3F2-D19C-46FE-8B5D-2F55906D0961}" dt="2021-10-09T15:22:06.684" v="2737" actId="20577"/>
          <ac:spMkLst>
            <pc:docMk/>
            <pc:sldMk cId="2921443012" sldId="276"/>
            <ac:spMk id="3" creationId="{049E9DDD-E1DB-42DD-9010-EA35F811241E}"/>
          </ac:spMkLst>
        </pc:spChg>
        <pc:picChg chg="add mod">
          <ac:chgData name="Kate Herrity" userId="1bd5f06180b5049f" providerId="LiveId" clId="{944DF3F2-D19C-46FE-8B5D-2F55906D0961}" dt="2021-10-08T15:09:19.971" v="2356" actId="14100"/>
          <ac:picMkLst>
            <pc:docMk/>
            <pc:sldMk cId="2921443012" sldId="276"/>
            <ac:picMk id="4" creationId="{450C7AF0-45DB-487D-B912-877206D2D48F}"/>
          </ac:picMkLst>
        </pc:picChg>
        <pc:picChg chg="add mod">
          <ac:chgData name="Kate Herrity" userId="1bd5f06180b5049f" providerId="LiveId" clId="{944DF3F2-D19C-46FE-8B5D-2F55906D0961}" dt="2021-10-08T15:09:22.280" v="2357" actId="1076"/>
          <ac:picMkLst>
            <pc:docMk/>
            <pc:sldMk cId="2921443012" sldId="276"/>
            <ac:picMk id="4098" creationId="{C211C536-10FC-4FE4-883A-2EBF2424712B}"/>
          </ac:picMkLst>
        </pc:picChg>
      </pc:sldChg>
      <pc:sldChg chg="addSp modSp mod setBg">
        <pc:chgData name="Kate Herrity" userId="1bd5f06180b5049f" providerId="LiveId" clId="{944DF3F2-D19C-46FE-8B5D-2F55906D0961}" dt="2021-10-08T14:36:24.385" v="2261" actId="255"/>
        <pc:sldMkLst>
          <pc:docMk/>
          <pc:sldMk cId="2859117628" sldId="277"/>
        </pc:sldMkLst>
        <pc:spChg chg="mod">
          <ac:chgData name="Kate Herrity" userId="1bd5f06180b5049f" providerId="LiveId" clId="{944DF3F2-D19C-46FE-8B5D-2F55906D0961}" dt="2021-10-08T14:36:09.904" v="2260" actId="26606"/>
          <ac:spMkLst>
            <pc:docMk/>
            <pc:sldMk cId="2859117628" sldId="277"/>
            <ac:spMk id="2" creationId="{F6524846-2433-43A7-ACA9-078006064864}"/>
          </ac:spMkLst>
        </pc:spChg>
        <pc:spChg chg="mod ord">
          <ac:chgData name="Kate Herrity" userId="1bd5f06180b5049f" providerId="LiveId" clId="{944DF3F2-D19C-46FE-8B5D-2F55906D0961}" dt="2021-10-08T14:36:24.385" v="2261" actId="255"/>
          <ac:spMkLst>
            <pc:docMk/>
            <pc:sldMk cId="2859117628" sldId="277"/>
            <ac:spMk id="3" creationId="{AC581526-053B-459F-99BC-401E5FBFCFB8}"/>
          </ac:spMkLst>
        </pc:spChg>
        <pc:spChg chg="add">
          <ac:chgData name="Kate Herrity" userId="1bd5f06180b5049f" providerId="LiveId" clId="{944DF3F2-D19C-46FE-8B5D-2F55906D0961}" dt="2021-10-08T14:36:09.904" v="2260" actId="26606"/>
          <ac:spMkLst>
            <pc:docMk/>
            <pc:sldMk cId="2859117628" sldId="277"/>
            <ac:spMk id="71" creationId="{D38BD592-6439-4EB3-B629-6C2E44792EBD}"/>
          </ac:spMkLst>
        </pc:spChg>
        <pc:spChg chg="add">
          <ac:chgData name="Kate Herrity" userId="1bd5f06180b5049f" providerId="LiveId" clId="{944DF3F2-D19C-46FE-8B5D-2F55906D0961}" dt="2021-10-08T14:36:09.904" v="2260" actId="26606"/>
          <ac:spMkLst>
            <pc:docMk/>
            <pc:sldMk cId="2859117628" sldId="277"/>
            <ac:spMk id="75" creationId="{E936E5B2-B32D-4A68-9672-F3BCD01C232C}"/>
          </ac:spMkLst>
        </pc:spChg>
        <pc:spChg chg="add">
          <ac:chgData name="Kate Herrity" userId="1bd5f06180b5049f" providerId="LiveId" clId="{944DF3F2-D19C-46FE-8B5D-2F55906D0961}" dt="2021-10-08T14:36:09.904" v="2260" actId="26606"/>
          <ac:spMkLst>
            <pc:docMk/>
            <pc:sldMk cId="2859117628" sldId="277"/>
            <ac:spMk id="77" creationId="{F57E2A8E-E27F-4938-9358-22037CA282A7}"/>
          </ac:spMkLst>
        </pc:spChg>
        <pc:picChg chg="add mod">
          <ac:chgData name="Kate Herrity" userId="1bd5f06180b5049f" providerId="LiveId" clId="{944DF3F2-D19C-46FE-8B5D-2F55906D0961}" dt="2021-10-08T14:36:09.904" v="2260" actId="26606"/>
          <ac:picMkLst>
            <pc:docMk/>
            <pc:sldMk cId="2859117628" sldId="277"/>
            <ac:picMk id="2050" creationId="{2EC2763E-8EFC-4207-83AE-ECBFEB02A584}"/>
          </ac:picMkLst>
        </pc:picChg>
        <pc:cxnChg chg="add">
          <ac:chgData name="Kate Herrity" userId="1bd5f06180b5049f" providerId="LiveId" clId="{944DF3F2-D19C-46FE-8B5D-2F55906D0961}" dt="2021-10-08T14:36:09.904" v="2260" actId="26606"/>
          <ac:cxnSpMkLst>
            <pc:docMk/>
            <pc:sldMk cId="2859117628" sldId="277"/>
            <ac:cxnSpMk id="73" creationId="{F265B927-6638-4D61-901B-BCEC69234E1D}"/>
          </ac:cxnSpMkLst>
        </pc:cxnChg>
      </pc:sldChg>
      <pc:sldChg chg="modSp del mod">
        <pc:chgData name="Kate Herrity" userId="1bd5f06180b5049f" providerId="LiveId" clId="{944DF3F2-D19C-46FE-8B5D-2F55906D0961}" dt="2021-10-08T14:33:48.563" v="2240" actId="47"/>
        <pc:sldMkLst>
          <pc:docMk/>
          <pc:sldMk cId="608286657" sldId="278"/>
        </pc:sldMkLst>
        <pc:spChg chg="mod">
          <ac:chgData name="Kate Herrity" userId="1bd5f06180b5049f" providerId="LiveId" clId="{944DF3F2-D19C-46FE-8B5D-2F55906D0961}" dt="2021-10-08T14:30:44.228" v="2201" actId="14100"/>
          <ac:spMkLst>
            <pc:docMk/>
            <pc:sldMk cId="608286657" sldId="278"/>
            <ac:spMk id="3" creationId="{9AEBF00A-E0FA-494D-9B14-469B42FA2B57}"/>
          </ac:spMkLst>
        </pc:spChg>
      </pc:sldChg>
      <pc:sldChg chg="addSp delSp modSp new mod modClrScheme chgLayout">
        <pc:chgData name="Kate Herrity" userId="1bd5f06180b5049f" providerId="LiveId" clId="{944DF3F2-D19C-46FE-8B5D-2F55906D0961}" dt="2021-10-08T14:41:17.139" v="2302" actId="20577"/>
        <pc:sldMkLst>
          <pc:docMk/>
          <pc:sldMk cId="689006412" sldId="279"/>
        </pc:sldMkLst>
        <pc:spChg chg="del">
          <ac:chgData name="Kate Herrity" userId="1bd5f06180b5049f" providerId="LiveId" clId="{944DF3F2-D19C-46FE-8B5D-2F55906D0961}" dt="2021-10-08T14:30:57.876" v="2203" actId="700"/>
          <ac:spMkLst>
            <pc:docMk/>
            <pc:sldMk cId="689006412" sldId="279"/>
            <ac:spMk id="2" creationId="{441F1816-A288-4686-B85B-B8E833D24D31}"/>
          </ac:spMkLst>
        </pc:spChg>
        <pc:spChg chg="del">
          <ac:chgData name="Kate Herrity" userId="1bd5f06180b5049f" providerId="LiveId" clId="{944DF3F2-D19C-46FE-8B5D-2F55906D0961}" dt="2021-10-08T14:30:57.876" v="2203" actId="700"/>
          <ac:spMkLst>
            <pc:docMk/>
            <pc:sldMk cId="689006412" sldId="279"/>
            <ac:spMk id="3" creationId="{96335122-3EB3-4859-B031-8DCC7CD39E77}"/>
          </ac:spMkLst>
        </pc:spChg>
        <pc:spChg chg="add mod">
          <ac:chgData name="Kate Herrity" userId="1bd5f06180b5049f" providerId="LiveId" clId="{944DF3F2-D19C-46FE-8B5D-2F55906D0961}" dt="2021-10-08T14:41:17.139" v="2302" actId="20577"/>
          <ac:spMkLst>
            <pc:docMk/>
            <pc:sldMk cId="689006412" sldId="279"/>
            <ac:spMk id="5" creationId="{9A667442-B210-425A-BBDE-5986FD5BC9B9}"/>
          </ac:spMkLst>
        </pc:spChg>
        <pc:spChg chg="add mod">
          <ac:chgData name="Kate Herrity" userId="1bd5f06180b5049f" providerId="LiveId" clId="{944DF3F2-D19C-46FE-8B5D-2F55906D0961}" dt="2021-10-08T14:34:08.745" v="2253" actId="20577"/>
          <ac:spMkLst>
            <pc:docMk/>
            <pc:sldMk cId="689006412" sldId="279"/>
            <ac:spMk id="6" creationId="{B1E77E01-33FB-45AB-AF8A-5D478AC3DD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B6F77-31B3-44A6-9538-7D3B84B14A3E}" type="datetimeFigureOut">
              <a:rPr lang="en-US" smtClean="0"/>
              <a:t>10/9/2021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EC92D-C8E2-4A8F-BF2D-75109D630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1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132-C908-474C-84C6-F33F0E9C2824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59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6BE-6A5B-4B1A-AB35-D5FFCCF5138B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3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BD5B-87CC-4318-9824-F4CA83CB0BAF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4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AA5E-62DB-4209-84D2-A3A9C66875BD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7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EF27-61CD-4273-9CC6-8B5AB469D6E9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23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14D88-E4A3-4915-A946-C7B143E0147E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51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1193-F002-4F22-ACB4-105512D85B33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6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2B57F-0B3C-4FE7-8F56-8C4115027F2E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9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098D-3BCA-4496-B67F-08ABED3A79F9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7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4F9A14-79CD-4DBB-8A95-93FAB90953CE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1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FCCA62-85F4-4E91-8034-B3A4AEB2ACA5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6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739FE2-C7BB-439D-8EFA-EB059A6AF0B6}" type="datetime1">
              <a:rPr lang="en-US" smtClean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768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ensorycriminology.com/2021/01/18/proximity-and-distance-orality-and-aurality-in-prisoner-writing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hyperlink" Target="https://www.crimeandjustice.org.uk/publications/psj/prison-service-journal-23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0CDD34-455E-4188-B6E6-C57A40E43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2560" y="639097"/>
            <a:ext cx="376051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Listening to power in prison: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0800" y="4455621"/>
            <a:ext cx="3888300" cy="1238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Flashbacks</a:t>
            </a:r>
          </a:p>
        </p:txBody>
      </p:sp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id="{ECC95573-2971-40CA-8931-174ACDF3E9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633999" y="1773877"/>
            <a:ext cx="6912217" cy="27865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C2058-47F2-4937-AFC4-04B58EC1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B0E089E-E773-40BF-B966-E1B54156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A56A1B-DB74-41DA-B78B-0C762EE7B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4EB9C-0BD2-4634-AC1E-55E716DEB1BB}"/>
              </a:ext>
            </a:extLst>
          </p:cNvPr>
          <p:cNvSpPr txBox="1"/>
          <p:nvPr/>
        </p:nvSpPr>
        <p:spPr>
          <a:xfrm>
            <a:off x="632901" y="5158561"/>
            <a:ext cx="2222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Kate Herrity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@KateHerrity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kzh20@cam.ac.uk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38BD592-6439-4EB3-B629-6C2E4479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24846-2433-43A7-ACA9-078006064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Sound (and sensory) matters</a:t>
            </a:r>
          </a:p>
        </p:txBody>
      </p:sp>
      <p:pic>
        <p:nvPicPr>
          <p:cNvPr id="2050" name="Picture 2" descr="How to Deal with Sensory Overload as a Sensitive Person">
            <a:extLst>
              <a:ext uri="{FF2B5EF4-FFF2-40B4-BE49-F238E27FC236}">
                <a16:creationId xmlns:a16="http://schemas.microsoft.com/office/drawing/2014/main" id="{2EC2763E-8EFC-4207-83AE-ECBFEB02A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9" r="17205" b="1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265B927-6638-4D61-901B-BCEC69234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1526-053B-459F-99BC-401E5FBFC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Foregrounding sound/sensory aspects of experience tell us different things about penal spaces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turn this informs theorising anew about prison and the basis for social order therein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 invite you to consider what this does for how we engage with our social world, and how we think we know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“The answers we get, depend on the questions we ask”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(Thomas Kuhn)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936E5B2-B32D-4A68-9672-F3BCD01C2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57E2A8E-E27F-4938-9358-22037CA2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911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667442-B210-425A-BBDE-5986FD5BC9B9}"/>
              </a:ext>
            </a:extLst>
          </p:cNvPr>
          <p:cNvSpPr txBox="1"/>
          <p:nvPr/>
        </p:nvSpPr>
        <p:spPr>
          <a:xfrm>
            <a:off x="133350" y="847725"/>
            <a:ext cx="11744325" cy="5473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Bourdieu, P. (1991) Edited and introduced by John. B Thompson, Translated by Gino Raymond and Mathew Adamson. Language and symbolic power. Cambridge: Polity Press</a:t>
            </a:r>
          </a:p>
          <a:p>
            <a:endParaRPr lang="en-US" sz="1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Bourne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C, Mackay CE, Holmes EA. The neural basis of flashback formation: the impact of viewing trauma. Psychol Med. 2013 Jul;43(7):1521-32</a:t>
            </a:r>
          </a:p>
          <a:p>
            <a:endParaRPr lang="en-US" sz="1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Eliot, T.S., (1933) The use of poetry and the use of criticism. London: Faber and Faber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Herrity, K. (2020)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“Hearing behind the door: The cell as a portal to prison life” in Turner, J., Knight, V. (eds) The Prison cell: Embodied and everyday spaces of incarceration. London: Palgrave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Herrity, K, Schmidt, B., Warr, J. (2021) (eds) Sensory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Penalities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Exploring the Senses in Spaces of Punishment and Social Control. Bingley: Emerald publishing (https://books.emeraldinsight.com/page/detail/Sensory-Penalities/?k=9781839097270)</a:t>
            </a:r>
          </a:p>
          <a:p>
            <a:r>
              <a:rPr lang="en-GB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Ihde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D. (2007) Listening and voice: </a:t>
            </a:r>
            <a:r>
              <a:rPr lang="en-GB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phenomenologies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sound (second edition). Albany: State university of New York</a:t>
            </a:r>
          </a:p>
          <a:p>
            <a:endParaRPr lang="en-GB" sz="16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March, E. (2021) “Orality and aurality in prisoner writing”[online]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https://sensorycriminology.com/2021/01/18/proximity-and-distance-orality-and-aurality-in-prisoner-writing/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Shepherd, E., Mortimer, A., Turner, V., Watson, J. (1999) Spaced cognitive interviewing: facilitating therapeutic and forensic narration of traumatic memories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Psychology, Crime and Law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Vol.5, No.1-2, Pp 117-143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Toop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D. (2010) Sinister resonance: the mediumship of the listener. London: Continuum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77E01-33FB-45AB-AF8A-5D478AC3DDA5}"/>
              </a:ext>
            </a:extLst>
          </p:cNvPr>
          <p:cNvSpPr txBox="1"/>
          <p:nvPr/>
        </p:nvSpPr>
        <p:spPr>
          <a:xfrm>
            <a:off x="1057275" y="167072"/>
            <a:ext cx="46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68900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4854D-5D74-4C74-9A8C-7F7690FCE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286603"/>
            <a:ext cx="6812280" cy="894497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90B24-2459-4C90-938B-2B6DC0C5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324" y="1845734"/>
            <a:ext cx="6269355" cy="4023360"/>
          </a:xfrm>
        </p:spPr>
        <p:txBody>
          <a:bodyPr>
            <a:normAutofit lnSpcReduction="10000"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An Aural ethnography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Over 7 months at HMP Midtown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Familiarising with soundscape (“sensemaking” and “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attunement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Ethnographically-informed interview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unusual nature of HMP Midtown</a:t>
            </a:r>
          </a:p>
          <a:p>
            <a:endParaRPr lang="en-GB" dirty="0"/>
          </a:p>
        </p:txBody>
      </p:sp>
      <p:pic>
        <p:nvPicPr>
          <p:cNvPr id="4" name="Picture 2" descr="Vincent Van Gogh, Prisoners Exercising, The Prison Courtyard, painting  detail, 1890 Stock Photo - Alamy">
            <a:extLst>
              <a:ext uri="{FF2B5EF4-FFF2-40B4-BE49-F238E27FC236}">
                <a16:creationId xmlns:a16="http://schemas.microsoft.com/office/drawing/2014/main" id="{468F739F-3634-4D14-8EA3-C178EE322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 b="11670"/>
          <a:stretch/>
        </p:blipFill>
        <p:spPr bwMode="auto">
          <a:xfrm>
            <a:off x="251815" y="1011981"/>
            <a:ext cx="4003193" cy="510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28222-32D6-41D4-A2DE-8B9078ACD55C}"/>
              </a:ext>
            </a:extLst>
          </p:cNvPr>
          <p:cNvSpPr txBox="1"/>
          <p:nvPr/>
        </p:nvSpPr>
        <p:spPr>
          <a:xfrm>
            <a:off x="447676" y="6115352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Van Gogh, 1890</a:t>
            </a:r>
          </a:p>
        </p:txBody>
      </p:sp>
      <p:pic>
        <p:nvPicPr>
          <p:cNvPr id="6" name="Bell2">
            <a:hlinkClick r:id="" action="ppaction://media"/>
            <a:extLst>
              <a:ext uri="{FF2B5EF4-FFF2-40B4-BE49-F238E27FC236}">
                <a16:creationId xmlns:a16="http://schemas.microsoft.com/office/drawing/2014/main" id="{E6A7CF0B-E848-4579-BAB8-4D52A8C38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5586" y="2257425"/>
            <a:ext cx="1591514" cy="13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A852-B0DC-4832-BF5D-7D53314B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54523"/>
            <a:ext cx="10058400" cy="1252182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Sound?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7FE29-4D8D-4F6D-B78D-9425E3FA3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513195" cy="402336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Soundscape: aural components of a physical landscape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Sound is made by vibrations. Can be ‘felt’ as well as ‘heard’. *For powerful and important contributions to this area please see Laura Kelly (2017)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https://www.crimeandjustice.org.uk/publications/psj/prison-service-journal-234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Interpretations are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by expectation, experience, emotion (British Standards Institute 2014: </a:t>
            </a: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BS ISO 12913-1:2014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“auditory imagination”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Ihde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2007, Elliot 1939)</a:t>
            </a:r>
          </a:p>
          <a:p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Picture 2" descr="AUDIOVISIONI SOUNDSCAPE - Tempo Reale">
            <a:extLst>
              <a:ext uri="{FF2B5EF4-FFF2-40B4-BE49-F238E27FC236}">
                <a16:creationId xmlns:a16="http://schemas.microsoft.com/office/drawing/2014/main" id="{5A3E71C9-CDA5-48C5-ACFE-F183EC25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6436" y="2561556"/>
            <a:ext cx="3874581" cy="173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D2950-494A-4F6A-82B8-897EED394091}"/>
              </a:ext>
            </a:extLst>
          </p:cNvPr>
          <p:cNvSpPr txBox="1"/>
          <p:nvPr/>
        </p:nvSpPr>
        <p:spPr>
          <a:xfrm>
            <a:off x="8705850" y="5073128"/>
            <a:ext cx="276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*The prison soundscape</a:t>
            </a:r>
          </a:p>
        </p:txBody>
      </p:sp>
      <p:pic>
        <p:nvPicPr>
          <p:cNvPr id="7" name="OUtside2">
            <a:hlinkClick r:id="" action="ppaction://media"/>
            <a:extLst>
              <a:ext uri="{FF2B5EF4-FFF2-40B4-BE49-F238E27FC236}">
                <a16:creationId xmlns:a16="http://schemas.microsoft.com/office/drawing/2014/main" id="{F3F815EC-CFB1-4F4D-9F0A-F9CE47CEDE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5849" y="2571942"/>
            <a:ext cx="1323975" cy="11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2B3DD-8AD4-42E0-A81E-B0043818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755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Sound #2</a:t>
            </a:r>
          </a:p>
        </p:txBody>
      </p:sp>
      <p:pic>
        <p:nvPicPr>
          <p:cNvPr id="4098" name="Picture 2" descr="Beyond Energy, Matter, Time and Space - The New York Times">
            <a:extLst>
              <a:ext uri="{FF2B5EF4-FFF2-40B4-BE49-F238E27FC236}">
                <a16:creationId xmlns:a16="http://schemas.microsoft.com/office/drawing/2014/main" id="{C211C536-10FC-4FE4-883A-2EBF24247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3700"/>
          <a:stretch/>
        </p:blipFill>
        <p:spPr bwMode="auto">
          <a:xfrm>
            <a:off x="1097280" y="1916318"/>
            <a:ext cx="3094997" cy="3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E9DDD-E1DB-42DD-9010-EA35F8112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521" y="1845734"/>
            <a:ext cx="7650480" cy="4575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Extends beyond the peripheries of vision (Herrity 2020)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space: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was like: the block’s getting smashed up … I was only leaning on the wall … but I knew from the vibrations, cos there’s different vibrations from music to damage”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(Stretch in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Herrity 2021)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time: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“…dreaming of keys, I thought I was back in here! But what was worse, was when I was back in I dreamed of the sounds of home, hearing my brothers and sisters running about, kitchen sounds, breakfast being made… but when I woke I was banged up” (prisoner, conversation in HMPYOI Aylesbury)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banging2">
            <a:hlinkClick r:id="" action="ppaction://media"/>
            <a:extLst>
              <a:ext uri="{FF2B5EF4-FFF2-40B4-BE49-F238E27FC236}">
                <a16:creationId xmlns:a16="http://schemas.microsoft.com/office/drawing/2014/main" id="{450C7AF0-45DB-487D-B912-877206D2D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7529" y="2509630"/>
            <a:ext cx="1373395" cy="13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A797-B2EA-4F56-88B2-CA225332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B84FF-F262-40E6-A0A7-344E06466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460" y="1845733"/>
            <a:ext cx="6271591" cy="4488391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Walking and standing still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sensory lens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 Proximity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 Power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“Cognitive interviewing” – the sensory as a means of eliciting accurate information and foregrounding wellbeing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E,g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Shepherd et al. 1995)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 Control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- Circumventing emotions</a:t>
            </a:r>
          </a:p>
        </p:txBody>
      </p:sp>
      <p:pic>
        <p:nvPicPr>
          <p:cNvPr id="4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98CC491-FDED-43DB-B56E-49199EFD3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" r="11149"/>
          <a:stretch/>
        </p:blipFill>
        <p:spPr>
          <a:xfrm>
            <a:off x="7943850" y="895350"/>
            <a:ext cx="3651296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49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AB51-F9A5-4C38-8EFD-77FCF432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Hauntology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12BC0-F3AE-4B55-A900-21BFA7B78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4" y="1845734"/>
            <a:ext cx="7553325" cy="4440766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Smell, taste, cold, sound traverse time, space, memory, being.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ASSAP tell us that: “Many hauntings involve witnesses smelling unlikely or unusual smells with no obvious source” </a:t>
            </a:r>
          </a:p>
          <a:p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Toop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(2010), sound “the temporal sense” (the sensory allows us to traverse time, space and ideas – e.g. between phenomenology and constructivism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What does this mean in prison, where people are haunted by past, present and future </a:t>
            </a:r>
          </a:p>
          <a:p>
            <a:pPr marL="0" indent="0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What do we exclude from our ways of thinking when we impose the peripheries of vision? </a:t>
            </a:r>
          </a:p>
          <a:p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0BD586-E690-4F99-AE4F-CD43D6660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14" y="270448"/>
            <a:ext cx="3210307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93310A-E4C0-4094-932D-39488E107829}"/>
              </a:ext>
            </a:extLst>
          </p:cNvPr>
          <p:cNvSpPr txBox="1"/>
          <p:nvPr/>
        </p:nvSpPr>
        <p:spPr>
          <a:xfrm>
            <a:off x="7975600" y="4309963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smelling ghost” Twins Seven-Seven 1966. </a:t>
            </a:r>
            <a:r>
              <a:rPr lang="en-US" dirty="0" err="1"/>
              <a:t>Yoruban</a:t>
            </a:r>
            <a:r>
              <a:rPr lang="en-US" dirty="0"/>
              <a:t> god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22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EF97A-5B23-42DB-A915-AE344AF88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19100"/>
            <a:ext cx="10058400" cy="1200149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Flashbacks (foregrounding the sensory)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Reliving rich and vivid sensory experience, or intrusive sensory recollections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1199F-A4A9-4AEA-A0B8-55598EC39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962150"/>
            <a:ext cx="8448675" cy="427672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“hall mark” of PTSD, traumatic experience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Bourne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et al. 2013) </a:t>
            </a:r>
          </a:p>
          <a:p>
            <a:r>
              <a:rPr lang="en-US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noise…. So much noise… No noise like it I’ve ever heard!! Chaotic, screaming, the noise… so much noise!! I know, I know… I’m used to battle noise, well I’ve experienced it… Never get used to it, but this… It’s different. Cries of pain, Co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dees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shouting to each other, but standing face to face… Why are you shouting? A young lad in the stairs, talking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gobbledeegoop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he’s gone over, BANGTHUDTHUMPCRASH down the stairs… Blood everywhere all out on the floor, the screws shout to get inside our cells. Spice apparently? I don’t know what that is!! The noise doesn’t bang with munitions in the air… This noise has a deadly, yet silent violence to it… An unknown enemy!!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Inside Out</a:t>
            </a: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(PRT18/6, 2018, p.2) – March, 2021)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irst world war: how state and press kept truth off the front page | War  reporting | The Guardian">
            <a:extLst>
              <a:ext uri="{FF2B5EF4-FFF2-40B4-BE49-F238E27FC236}">
                <a16:creationId xmlns:a16="http://schemas.microsoft.com/office/drawing/2014/main" id="{0D440BDF-125A-43AD-95A2-388A5596A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r="25643" b="-2"/>
          <a:stretch/>
        </p:blipFill>
        <p:spPr bwMode="auto">
          <a:xfrm>
            <a:off x="8856866" y="2306797"/>
            <a:ext cx="3135109" cy="3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ll2">
            <a:hlinkClick r:id="" action="ppaction://media"/>
            <a:extLst>
              <a:ext uri="{FF2B5EF4-FFF2-40B4-BE49-F238E27FC236}">
                <a16:creationId xmlns:a16="http://schemas.microsoft.com/office/drawing/2014/main" id="{00708D41-AC72-4E86-9EE0-651B0EB37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0825" y="1890872"/>
            <a:ext cx="406400" cy="406400"/>
          </a:xfrm>
          <a:prstGeom prst="rect">
            <a:avLst/>
          </a:prstGeom>
        </p:spPr>
      </p:pic>
      <p:pic>
        <p:nvPicPr>
          <p:cNvPr id="6" name="OUtside2">
            <a:hlinkClick r:id="" action="ppaction://media"/>
            <a:extLst>
              <a:ext uri="{FF2B5EF4-FFF2-40B4-BE49-F238E27FC236}">
                <a16:creationId xmlns:a16="http://schemas.microsoft.com/office/drawing/2014/main" id="{C42A1C3F-C089-43F9-839C-36BE499109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0825" y="1962150"/>
            <a:ext cx="406400" cy="406400"/>
          </a:xfrm>
          <a:prstGeom prst="rect">
            <a:avLst/>
          </a:prstGeom>
        </p:spPr>
      </p:pic>
      <p:pic>
        <p:nvPicPr>
          <p:cNvPr id="7" name="banging2">
            <a:hlinkClick r:id="" action="ppaction://media"/>
            <a:extLst>
              <a:ext uri="{FF2B5EF4-FFF2-40B4-BE49-F238E27FC236}">
                <a16:creationId xmlns:a16="http://schemas.microsoft.com/office/drawing/2014/main" id="{D0783376-C14E-497D-80D1-3FD652DC24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0825" y="20810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9B24-49ED-4F1A-ACEA-0308B04C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Violence – symbolic and literal</a:t>
            </a:r>
          </a:p>
        </p:txBody>
      </p:sp>
      <p:pic>
        <p:nvPicPr>
          <p:cNvPr id="3074" name="Picture 2" descr="Life's Imaginary Prison Bars | Psychology Today United Kingdom">
            <a:extLst>
              <a:ext uri="{FF2B5EF4-FFF2-40B4-BE49-F238E27FC236}">
                <a16:creationId xmlns:a16="http://schemas.microsoft.com/office/drawing/2014/main" id="{A58799F0-8DAE-49AC-8B2F-C2C14F7DA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31326" b="-2"/>
          <a:stretch/>
        </p:blipFill>
        <p:spPr bwMode="auto">
          <a:xfrm>
            <a:off x="1076432" y="1916318"/>
            <a:ext cx="3094997" cy="347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95A8F-6D03-4677-B3C2-AC2C2016B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3" y="1845734"/>
            <a:ext cx="6515947" cy="4023360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Bordieu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(1991) “Symbolic power”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Elicit/impose effects upon the body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Draw upon wider cultural potency of the prison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violence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Power is more than relational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Authority cannot be sufficient explanation for compliance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528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7D924-2882-4412-967D-D4990766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DDD82-66D5-4999-8F4C-5BB63B0AD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Attending to Rhythms and routines expose different textures of prison life: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Means of survival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Power fluid and contested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Weakens legitimacy thesis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merican Sketches, Prison Life on Blackwell's Island, No … stock image |  Look and Learn">
            <a:extLst>
              <a:ext uri="{FF2B5EF4-FFF2-40B4-BE49-F238E27FC236}">
                <a16:creationId xmlns:a16="http://schemas.microsoft.com/office/drawing/2014/main" id="{B782BEB5-531B-422A-B74D-0779177B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0570" y="2503082"/>
            <a:ext cx="3135109" cy="229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201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451C01-71EB-4236-9458-377C31D5C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5550B3-F1C0-4D73-82FC-DDABEC8F095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226911E-AE6C-4963-864C-FEDEB2DC77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289</TotalTime>
  <Words>1083</Words>
  <Application>Microsoft Office PowerPoint</Application>
  <PresentationFormat>Widescreen</PresentationFormat>
  <Paragraphs>75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Retrospect</vt:lpstr>
      <vt:lpstr>Listening to power in prison:</vt:lpstr>
      <vt:lpstr>The project</vt:lpstr>
      <vt:lpstr>  Sound?</vt:lpstr>
      <vt:lpstr>Sound #2</vt:lpstr>
      <vt:lpstr>Methodology</vt:lpstr>
      <vt:lpstr>Hauntology</vt:lpstr>
      <vt:lpstr>Flashbacks (foregrounding the sensory) Reliving rich and vivid sensory experience, or intrusive sensory recollections</vt:lpstr>
      <vt:lpstr>Violence – symbolic and literal</vt:lpstr>
      <vt:lpstr>Order</vt:lpstr>
      <vt:lpstr>Sound (and sensory) matters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Listening to power in prison:</dc:title>
  <dc:creator>Kate Herrity</dc:creator>
  <cp:lastModifiedBy>Kate Herrity</cp:lastModifiedBy>
  <cp:revision>2</cp:revision>
  <dcterms:created xsi:type="dcterms:W3CDTF">2021-10-04T15:30:40Z</dcterms:created>
  <dcterms:modified xsi:type="dcterms:W3CDTF">2021-10-09T15:22:31Z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