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88" r:id="rId3"/>
    <p:sldId id="289" r:id="rId4"/>
    <p:sldId id="293" r:id="rId5"/>
    <p:sldId id="282" r:id="rId6"/>
    <p:sldId id="290" r:id="rId7"/>
    <p:sldId id="291" r:id="rId8"/>
    <p:sldId id="292" r:id="rId9"/>
    <p:sldId id="294" r:id="rId10"/>
    <p:sldId id="295" r:id="rId11"/>
    <p:sldId id="296" r:id="rId12"/>
    <p:sldId id="297" r:id="rId13"/>
  </p:sldIdLst>
  <p:sldSz cx="14266863" cy="10699750"/>
  <p:notesSz cx="7556500" cy="1069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7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ra Anderson" initials="AA" lastIdx="1" clrIdx="0">
    <p:extLst>
      <p:ext uri="{19B8F6BF-5375-455C-9EA6-DF929625EA0E}">
        <p15:presenceInfo xmlns:p15="http://schemas.microsoft.com/office/powerpoint/2012/main" userId="4017e299f98559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969AE7-A6A4-46B9-8FB4-4731B9CB601B}" v="2" dt="2021-09-02T19:12:10.61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94660"/>
  </p:normalViewPr>
  <p:slideViewPr>
    <p:cSldViewPr>
      <p:cViewPr varScale="1">
        <p:scale>
          <a:sx n="45" d="100"/>
          <a:sy n="45" d="100"/>
        </p:scale>
        <p:origin x="984" y="53"/>
      </p:cViewPr>
      <p:guideLst>
        <p:guide orient="horz" pos="2880"/>
        <p:guide pos="40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Anderson" userId="4017e299f98559fd" providerId="LiveId" clId="{3CFA974D-C2CD-48D7-880E-62A51D4FEFF5}"/>
    <pc:docChg chg="undo custSel addSld delSld modSld sldOrd">
      <pc:chgData name="Alexandra Anderson" userId="4017e299f98559fd" providerId="LiveId" clId="{3CFA974D-C2CD-48D7-880E-62A51D4FEFF5}" dt="2021-05-20T17:34:22.359" v="726" actId="20577"/>
      <pc:docMkLst>
        <pc:docMk/>
      </pc:docMkLst>
      <pc:sldChg chg="addSp delSp modSp mod">
        <pc:chgData name="Alexandra Anderson" userId="4017e299f98559fd" providerId="LiveId" clId="{3CFA974D-C2CD-48D7-880E-62A51D4FEFF5}" dt="2021-05-20T16:44:32.271" v="33" actId="1038"/>
        <pc:sldMkLst>
          <pc:docMk/>
          <pc:sldMk cId="0" sldId="256"/>
        </pc:sldMkLst>
        <pc:spChg chg="del">
          <ac:chgData name="Alexandra Anderson" userId="4017e299f98559fd" providerId="LiveId" clId="{3CFA974D-C2CD-48D7-880E-62A51D4FEFF5}" dt="2021-05-20T16:41:46.144" v="2" actId="478"/>
          <ac:spMkLst>
            <pc:docMk/>
            <pc:sldMk cId="0" sldId="256"/>
            <ac:spMk id="16" creationId="{16BCC917-C673-4B0F-A778-AE6F402B1A19}"/>
          </ac:spMkLst>
        </pc:spChg>
        <pc:spChg chg="add mod">
          <ac:chgData name="Alexandra Anderson" userId="4017e299f98559fd" providerId="LiveId" clId="{3CFA974D-C2CD-48D7-880E-62A51D4FEFF5}" dt="2021-05-20T16:43:50.960" v="23" actId="20577"/>
          <ac:spMkLst>
            <pc:docMk/>
            <pc:sldMk cId="0" sldId="256"/>
            <ac:spMk id="17" creationId="{FAABBAAB-5FC8-44E5-A79C-AEAA8B7A112D}"/>
          </ac:spMkLst>
        </pc:spChg>
        <pc:spChg chg="mod">
          <ac:chgData name="Alexandra Anderson" userId="4017e299f98559fd" providerId="LiveId" clId="{3CFA974D-C2CD-48D7-880E-62A51D4FEFF5}" dt="2021-05-20T16:43:32.452" v="11" actId="1076"/>
          <ac:spMkLst>
            <pc:docMk/>
            <pc:sldMk cId="0" sldId="256"/>
            <ac:spMk id="18" creationId="{2A766BD5-6624-4746-8014-E1877F6A97FE}"/>
          </ac:spMkLst>
        </pc:spChg>
        <pc:spChg chg="del">
          <ac:chgData name="Alexandra Anderson" userId="4017e299f98559fd" providerId="LiveId" clId="{3CFA974D-C2CD-48D7-880E-62A51D4FEFF5}" dt="2021-05-20T16:41:47.535" v="3" actId="478"/>
          <ac:spMkLst>
            <pc:docMk/>
            <pc:sldMk cId="0" sldId="256"/>
            <ac:spMk id="19" creationId="{493570F2-78BC-4B85-98E9-FE69D97E0458}"/>
          </ac:spMkLst>
        </pc:spChg>
        <pc:spChg chg="mod">
          <ac:chgData name="Alexandra Anderson" userId="4017e299f98559fd" providerId="LiveId" clId="{3CFA974D-C2CD-48D7-880E-62A51D4FEFF5}" dt="2021-05-20T16:44:12.196" v="24"/>
          <ac:spMkLst>
            <pc:docMk/>
            <pc:sldMk cId="0" sldId="256"/>
            <ac:spMk id="21" creationId="{EE5FD0B6-7266-49CB-B705-BB82AF07363F}"/>
          </ac:spMkLst>
        </pc:spChg>
        <pc:spChg chg="mod">
          <ac:chgData name="Alexandra Anderson" userId="4017e299f98559fd" providerId="LiveId" clId="{3CFA974D-C2CD-48D7-880E-62A51D4FEFF5}" dt="2021-05-20T16:44:12.196" v="24"/>
          <ac:spMkLst>
            <pc:docMk/>
            <pc:sldMk cId="0" sldId="256"/>
            <ac:spMk id="23" creationId="{224022C1-751B-4195-A974-AEB69B6EF0CC}"/>
          </ac:spMkLst>
        </pc:spChg>
        <pc:spChg chg="mod">
          <ac:chgData name="Alexandra Anderson" userId="4017e299f98559fd" providerId="LiveId" clId="{3CFA974D-C2CD-48D7-880E-62A51D4FEFF5}" dt="2021-05-20T16:44:20.970" v="26"/>
          <ac:spMkLst>
            <pc:docMk/>
            <pc:sldMk cId="0" sldId="256"/>
            <ac:spMk id="25" creationId="{CB944698-5518-44D6-927A-A38C0D4DAF38}"/>
          </ac:spMkLst>
        </pc:spChg>
        <pc:spChg chg="mod">
          <ac:chgData name="Alexandra Anderson" userId="4017e299f98559fd" providerId="LiveId" clId="{3CFA974D-C2CD-48D7-880E-62A51D4FEFF5}" dt="2021-05-20T16:44:20.970" v="26"/>
          <ac:spMkLst>
            <pc:docMk/>
            <pc:sldMk cId="0" sldId="256"/>
            <ac:spMk id="29" creationId="{C447A88B-73DB-488D-ACE1-CE98EBB26724}"/>
          </ac:spMkLst>
        </pc:spChg>
        <pc:spChg chg="mod">
          <ac:chgData name="Alexandra Anderson" userId="4017e299f98559fd" providerId="LiveId" clId="{3CFA974D-C2CD-48D7-880E-62A51D4FEFF5}" dt="2021-05-20T16:44:20.970" v="26"/>
          <ac:spMkLst>
            <pc:docMk/>
            <pc:sldMk cId="0" sldId="256"/>
            <ac:spMk id="31" creationId="{47CED705-06AB-4E7A-9DEB-B22E2CE19C7B}"/>
          </ac:spMkLst>
        </pc:spChg>
        <pc:spChg chg="mod">
          <ac:chgData name="Alexandra Anderson" userId="4017e299f98559fd" providerId="LiveId" clId="{3CFA974D-C2CD-48D7-880E-62A51D4FEFF5}" dt="2021-05-20T16:44:20.970" v="26"/>
          <ac:spMkLst>
            <pc:docMk/>
            <pc:sldMk cId="0" sldId="256"/>
            <ac:spMk id="32" creationId="{0E2B1BEE-ADF9-4F8B-8699-753B49AC13FA}"/>
          </ac:spMkLst>
        </pc:spChg>
        <pc:spChg chg="mod">
          <ac:chgData name="Alexandra Anderson" userId="4017e299f98559fd" providerId="LiveId" clId="{3CFA974D-C2CD-48D7-880E-62A51D4FEFF5}" dt="2021-05-20T16:44:20.970" v="26"/>
          <ac:spMkLst>
            <pc:docMk/>
            <pc:sldMk cId="0" sldId="256"/>
            <ac:spMk id="33" creationId="{E1873F31-6A87-4A91-B77A-5371867B0B44}"/>
          </ac:spMkLst>
        </pc:spChg>
        <pc:grpChg chg="add mod">
          <ac:chgData name="Alexandra Anderson" userId="4017e299f98559fd" providerId="LiveId" clId="{3CFA974D-C2CD-48D7-880E-62A51D4FEFF5}" dt="2021-05-20T16:44:15.387" v="25" actId="1076"/>
          <ac:grpSpMkLst>
            <pc:docMk/>
            <pc:sldMk cId="0" sldId="256"/>
            <ac:grpSpMk id="20" creationId="{00B0FD6D-DC78-45F9-9F45-B87613EC6E63}"/>
          </ac:grpSpMkLst>
        </pc:grpChg>
        <pc:grpChg chg="add mod">
          <ac:chgData name="Alexandra Anderson" userId="4017e299f98559fd" providerId="LiveId" clId="{3CFA974D-C2CD-48D7-880E-62A51D4FEFF5}" dt="2021-05-20T16:44:32.271" v="33" actId="1038"/>
          <ac:grpSpMkLst>
            <pc:docMk/>
            <pc:sldMk cId="0" sldId="256"/>
            <ac:grpSpMk id="24" creationId="{09D8978F-E0D1-4F29-B068-2540D23C5873}"/>
          </ac:grpSpMkLst>
        </pc:grpChg>
        <pc:picChg chg="mod">
          <ac:chgData name="Alexandra Anderson" userId="4017e299f98559fd" providerId="LiveId" clId="{3CFA974D-C2CD-48D7-880E-62A51D4FEFF5}" dt="2021-05-20T16:44:12.196" v="24"/>
          <ac:picMkLst>
            <pc:docMk/>
            <pc:sldMk cId="0" sldId="256"/>
            <ac:picMk id="22" creationId="{07198068-408B-4790-B775-021F9A15D427}"/>
          </ac:picMkLst>
        </pc:picChg>
        <pc:picChg chg="mod">
          <ac:chgData name="Alexandra Anderson" userId="4017e299f98559fd" providerId="LiveId" clId="{3CFA974D-C2CD-48D7-880E-62A51D4FEFF5}" dt="2021-05-20T16:44:20.970" v="26"/>
          <ac:picMkLst>
            <pc:docMk/>
            <pc:sldMk cId="0" sldId="256"/>
            <ac:picMk id="30" creationId="{9DD035C6-2A19-44FA-840E-69846C81F466}"/>
          </ac:picMkLst>
        </pc:picChg>
      </pc:sldChg>
      <pc:sldChg chg="addSp delSp modSp add del mod">
        <pc:chgData name="Alexandra Anderson" userId="4017e299f98559fd" providerId="LiveId" clId="{3CFA974D-C2CD-48D7-880E-62A51D4FEFF5}" dt="2021-05-20T17:34:16.407" v="724" actId="20577"/>
        <pc:sldMkLst>
          <pc:docMk/>
          <pc:sldMk cId="873558560" sldId="282"/>
        </pc:sldMkLst>
        <pc:spChg chg="mod">
          <ac:chgData name="Alexandra Anderson" userId="4017e299f98559fd" providerId="LiveId" clId="{3CFA974D-C2CD-48D7-880E-62A51D4FEFF5}" dt="2021-05-20T16:55:02.871" v="187"/>
          <ac:spMkLst>
            <pc:docMk/>
            <pc:sldMk cId="873558560" sldId="282"/>
            <ac:spMk id="12" creationId="{0E7353D2-9341-416C-9A63-69AB71A7501E}"/>
          </ac:spMkLst>
        </pc:spChg>
        <pc:spChg chg="mod">
          <ac:chgData name="Alexandra Anderson" userId="4017e299f98559fd" providerId="LiveId" clId="{3CFA974D-C2CD-48D7-880E-62A51D4FEFF5}" dt="2021-05-20T17:34:16.407" v="724" actId="20577"/>
          <ac:spMkLst>
            <pc:docMk/>
            <pc:sldMk cId="873558560" sldId="282"/>
            <ac:spMk id="14" creationId="{00000000-0000-0000-0000-000000000000}"/>
          </ac:spMkLst>
        </pc:spChg>
        <pc:spChg chg="add del mod">
          <ac:chgData name="Alexandra Anderson" userId="4017e299f98559fd" providerId="LiveId" clId="{3CFA974D-C2CD-48D7-880E-62A51D4FEFF5}" dt="2021-05-20T16:58:57.312" v="226" actId="1037"/>
          <ac:spMkLst>
            <pc:docMk/>
            <pc:sldMk cId="873558560" sldId="282"/>
            <ac:spMk id="20" creationId="{BBD9E047-2D58-4595-A48B-E77D9454DDFC}"/>
          </ac:spMkLst>
        </pc:spChg>
        <pc:spChg chg="add mod">
          <ac:chgData name="Alexandra Anderson" userId="4017e299f98559fd" providerId="LiveId" clId="{3CFA974D-C2CD-48D7-880E-62A51D4FEFF5}" dt="2021-05-20T16:59:56.533" v="251" actId="1035"/>
          <ac:spMkLst>
            <pc:docMk/>
            <pc:sldMk cId="873558560" sldId="282"/>
            <ac:spMk id="21" creationId="{F35C2068-F28A-4B83-BEB8-6421BE1BAC5B}"/>
          </ac:spMkLst>
        </pc:spChg>
        <pc:spChg chg="add mod">
          <ac:chgData name="Alexandra Anderson" userId="4017e299f98559fd" providerId="LiveId" clId="{3CFA974D-C2CD-48D7-880E-62A51D4FEFF5}" dt="2021-05-20T17:00:00.992" v="254" actId="1036"/>
          <ac:spMkLst>
            <pc:docMk/>
            <pc:sldMk cId="873558560" sldId="282"/>
            <ac:spMk id="22" creationId="{B2C502D8-38A9-45FD-AEA2-215C729D3801}"/>
          </ac:spMkLst>
        </pc:spChg>
        <pc:spChg chg="del">
          <ac:chgData name="Alexandra Anderson" userId="4017e299f98559fd" providerId="LiveId" clId="{3CFA974D-C2CD-48D7-880E-62A51D4FEFF5}" dt="2021-05-20T16:55:16.842" v="189" actId="478"/>
          <ac:spMkLst>
            <pc:docMk/>
            <pc:sldMk cId="873558560" sldId="282"/>
            <ac:spMk id="36" creationId="{EA778C26-8D55-41C7-9683-A6EA430D3510}"/>
          </ac:spMkLst>
        </pc:spChg>
        <pc:picChg chg="del">
          <ac:chgData name="Alexandra Anderson" userId="4017e299f98559fd" providerId="LiveId" clId="{3CFA974D-C2CD-48D7-880E-62A51D4FEFF5}" dt="2021-05-20T16:55:05.227" v="188" actId="478"/>
          <ac:picMkLst>
            <pc:docMk/>
            <pc:sldMk cId="873558560" sldId="282"/>
            <ac:picMk id="16" creationId="{4D4CE1ED-4077-490B-AC86-9616C3561F1D}"/>
          </ac:picMkLst>
        </pc:picChg>
        <pc:picChg chg="add mod ord">
          <ac:chgData name="Alexandra Anderson" userId="4017e299f98559fd" providerId="LiveId" clId="{3CFA974D-C2CD-48D7-880E-62A51D4FEFF5}" dt="2021-05-20T17:00:05.523" v="256" actId="1037"/>
          <ac:picMkLst>
            <pc:docMk/>
            <pc:sldMk cId="873558560" sldId="282"/>
            <ac:picMk id="23" creationId="{40112C0F-3E6D-41F5-AA03-1561A656CB60}"/>
          </ac:picMkLst>
        </pc:picChg>
      </pc:sldChg>
      <pc:sldChg chg="addSp delSp modSp mod">
        <pc:chgData name="Alexandra Anderson" userId="4017e299f98559fd" providerId="LiveId" clId="{3CFA974D-C2CD-48D7-880E-62A51D4FEFF5}" dt="2021-05-20T16:49:52.388" v="157" actId="1038"/>
        <pc:sldMkLst>
          <pc:docMk/>
          <pc:sldMk cId="2575453225" sldId="288"/>
        </pc:sldMkLst>
        <pc:spChg chg="mod">
          <ac:chgData name="Alexandra Anderson" userId="4017e299f98559fd" providerId="LiveId" clId="{3CFA974D-C2CD-48D7-880E-62A51D4FEFF5}" dt="2021-05-20T16:47:12.507" v="88" actId="1076"/>
          <ac:spMkLst>
            <pc:docMk/>
            <pc:sldMk cId="2575453225" sldId="288"/>
            <ac:spMk id="12" creationId="{09C69DBC-FA87-437B-9A82-B7EA7E27FBFF}"/>
          </ac:spMkLst>
        </pc:spChg>
        <pc:spChg chg="del">
          <ac:chgData name="Alexandra Anderson" userId="4017e299f98559fd" providerId="LiveId" clId="{3CFA974D-C2CD-48D7-880E-62A51D4FEFF5}" dt="2021-05-20T16:46:18.919" v="77" actId="478"/>
          <ac:spMkLst>
            <pc:docMk/>
            <pc:sldMk cId="2575453225" sldId="288"/>
            <ac:spMk id="13" creationId="{6A4F7C57-A117-4CE0-87B5-173048DC300F}"/>
          </ac:spMkLst>
        </pc:spChg>
        <pc:spChg chg="mod">
          <ac:chgData name="Alexandra Anderson" userId="4017e299f98559fd" providerId="LiveId" clId="{3CFA974D-C2CD-48D7-880E-62A51D4FEFF5}" dt="2021-05-20T16:47:20.649" v="96" actId="1037"/>
          <ac:spMkLst>
            <pc:docMk/>
            <pc:sldMk cId="2575453225" sldId="288"/>
            <ac:spMk id="17" creationId="{D9B3649A-109A-47BC-9831-2142DCB327A9}"/>
          </ac:spMkLst>
        </pc:spChg>
        <pc:spChg chg="add mod">
          <ac:chgData name="Alexandra Anderson" userId="4017e299f98559fd" providerId="LiveId" clId="{3CFA974D-C2CD-48D7-880E-62A51D4FEFF5}" dt="2021-05-20T16:47:25.131" v="97" actId="1076"/>
          <ac:spMkLst>
            <pc:docMk/>
            <pc:sldMk cId="2575453225" sldId="288"/>
            <ac:spMk id="18" creationId="{1A361A68-B154-4D1C-87FD-C19DBD50E4C3}"/>
          </ac:spMkLst>
        </pc:spChg>
        <pc:spChg chg="add mod">
          <ac:chgData name="Alexandra Anderson" userId="4017e299f98559fd" providerId="LiveId" clId="{3CFA974D-C2CD-48D7-880E-62A51D4FEFF5}" dt="2021-05-20T16:49:52.388" v="157" actId="1038"/>
          <ac:spMkLst>
            <pc:docMk/>
            <pc:sldMk cId="2575453225" sldId="288"/>
            <ac:spMk id="19" creationId="{AB2ABA48-0F41-4E6C-8B1F-6D10D6B16F3E}"/>
          </ac:spMkLst>
        </pc:spChg>
        <pc:spChg chg="add mod">
          <ac:chgData name="Alexandra Anderson" userId="4017e299f98559fd" providerId="LiveId" clId="{3CFA974D-C2CD-48D7-880E-62A51D4FEFF5}" dt="2021-05-20T16:49:40.181" v="155" actId="14100"/>
          <ac:spMkLst>
            <pc:docMk/>
            <pc:sldMk cId="2575453225" sldId="288"/>
            <ac:spMk id="20" creationId="{8BF5044F-0150-472F-9EFC-354A85384E46}"/>
          </ac:spMkLst>
        </pc:spChg>
        <pc:spChg chg="add mod">
          <ac:chgData name="Alexandra Anderson" userId="4017e299f98559fd" providerId="LiveId" clId="{3CFA974D-C2CD-48D7-880E-62A51D4FEFF5}" dt="2021-05-20T16:48:16.045" v="122" actId="1038"/>
          <ac:spMkLst>
            <pc:docMk/>
            <pc:sldMk cId="2575453225" sldId="288"/>
            <ac:spMk id="21" creationId="{E765BDF0-700C-463D-8314-1DDC4637C41A}"/>
          </ac:spMkLst>
        </pc:spChg>
        <pc:picChg chg="del">
          <ac:chgData name="Alexandra Anderson" userId="4017e299f98559fd" providerId="LiveId" clId="{3CFA974D-C2CD-48D7-880E-62A51D4FEFF5}" dt="2021-05-20T16:46:09.238" v="74" actId="478"/>
          <ac:picMkLst>
            <pc:docMk/>
            <pc:sldMk cId="2575453225" sldId="288"/>
            <ac:picMk id="16" creationId="{625161AF-771C-4045-9BF2-F39681396C74}"/>
          </ac:picMkLst>
        </pc:picChg>
      </pc:sldChg>
      <pc:sldChg chg="del">
        <pc:chgData name="Alexandra Anderson" userId="4017e299f98559fd" providerId="LiveId" clId="{3CFA974D-C2CD-48D7-880E-62A51D4FEFF5}" dt="2021-05-20T16:45:00.567" v="53" actId="47"/>
        <pc:sldMkLst>
          <pc:docMk/>
          <pc:sldMk cId="33939220" sldId="289"/>
        </pc:sldMkLst>
      </pc:sldChg>
      <pc:sldChg chg="addSp delSp modSp add mod">
        <pc:chgData name="Alexandra Anderson" userId="4017e299f98559fd" providerId="LiveId" clId="{3CFA974D-C2CD-48D7-880E-62A51D4FEFF5}" dt="2021-05-20T17:01:30.614" v="291" actId="1037"/>
        <pc:sldMkLst>
          <pc:docMk/>
          <pc:sldMk cId="3657473781" sldId="289"/>
        </pc:sldMkLst>
        <pc:spChg chg="add del mod">
          <ac:chgData name="Alexandra Anderson" userId="4017e299f98559fd" providerId="LiveId" clId="{3CFA974D-C2CD-48D7-880E-62A51D4FEFF5}" dt="2021-05-20T16:50:35.330" v="168" actId="478"/>
          <ac:spMkLst>
            <pc:docMk/>
            <pc:sldMk cId="3657473781" sldId="289"/>
            <ac:spMk id="3" creationId="{50FC7998-B0F4-45EC-A99A-186A192DFC22}"/>
          </ac:spMkLst>
        </pc:spChg>
        <pc:spChg chg="del">
          <ac:chgData name="Alexandra Anderson" userId="4017e299f98559fd" providerId="LiveId" clId="{3CFA974D-C2CD-48D7-880E-62A51D4FEFF5}" dt="2021-05-20T16:50:33.865" v="167" actId="478"/>
          <ac:spMkLst>
            <pc:docMk/>
            <pc:sldMk cId="3657473781" sldId="289"/>
            <ac:spMk id="12" creationId="{09C69DBC-FA87-437B-9A82-B7EA7E27FBFF}"/>
          </ac:spMkLst>
        </pc:spChg>
        <pc:spChg chg="mod">
          <ac:chgData name="Alexandra Anderson" userId="4017e299f98559fd" providerId="LiveId" clId="{3CFA974D-C2CD-48D7-880E-62A51D4FEFF5}" dt="2021-05-20T16:51:59.995" v="186" actId="20577"/>
          <ac:spMkLst>
            <pc:docMk/>
            <pc:sldMk cId="3657473781" sldId="289"/>
            <ac:spMk id="14" creationId="{00000000-0000-0000-0000-000000000000}"/>
          </ac:spMkLst>
        </pc:spChg>
        <pc:spChg chg="add mod">
          <ac:chgData name="Alexandra Anderson" userId="4017e299f98559fd" providerId="LiveId" clId="{3CFA974D-C2CD-48D7-880E-62A51D4FEFF5}" dt="2021-05-20T17:01:25.004" v="281" actId="1037"/>
          <ac:spMkLst>
            <pc:docMk/>
            <pc:sldMk cId="3657473781" sldId="289"/>
            <ac:spMk id="16" creationId="{2E474696-4A9E-45D9-8ABC-70A427A607F4}"/>
          </ac:spMkLst>
        </pc:spChg>
        <pc:spChg chg="del">
          <ac:chgData name="Alexandra Anderson" userId="4017e299f98559fd" providerId="LiveId" clId="{3CFA974D-C2CD-48D7-880E-62A51D4FEFF5}" dt="2021-05-20T16:50:36.438" v="169" actId="478"/>
          <ac:spMkLst>
            <pc:docMk/>
            <pc:sldMk cId="3657473781" sldId="289"/>
            <ac:spMk id="17" creationId="{D9B3649A-109A-47BC-9831-2142DCB327A9}"/>
          </ac:spMkLst>
        </pc:spChg>
        <pc:spChg chg="del">
          <ac:chgData name="Alexandra Anderson" userId="4017e299f98559fd" providerId="LiveId" clId="{3CFA974D-C2CD-48D7-880E-62A51D4FEFF5}" dt="2021-05-20T16:50:03.838" v="159" actId="478"/>
          <ac:spMkLst>
            <pc:docMk/>
            <pc:sldMk cId="3657473781" sldId="289"/>
            <ac:spMk id="18" creationId="{1A361A68-B154-4D1C-87FD-C19DBD50E4C3}"/>
          </ac:spMkLst>
        </pc:spChg>
        <pc:spChg chg="del">
          <ac:chgData name="Alexandra Anderson" userId="4017e299f98559fd" providerId="LiveId" clId="{3CFA974D-C2CD-48D7-880E-62A51D4FEFF5}" dt="2021-05-20T16:50:17.304" v="161" actId="478"/>
          <ac:spMkLst>
            <pc:docMk/>
            <pc:sldMk cId="3657473781" sldId="289"/>
            <ac:spMk id="19" creationId="{AB2ABA48-0F41-4E6C-8B1F-6D10D6B16F3E}"/>
          </ac:spMkLst>
        </pc:spChg>
        <pc:spChg chg="del">
          <ac:chgData name="Alexandra Anderson" userId="4017e299f98559fd" providerId="LiveId" clId="{3CFA974D-C2CD-48D7-880E-62A51D4FEFF5}" dt="2021-05-20T16:50:18.623" v="162" actId="478"/>
          <ac:spMkLst>
            <pc:docMk/>
            <pc:sldMk cId="3657473781" sldId="289"/>
            <ac:spMk id="20" creationId="{8BF5044F-0150-472F-9EFC-354A85384E46}"/>
          </ac:spMkLst>
        </pc:spChg>
        <pc:spChg chg="del">
          <ac:chgData name="Alexandra Anderson" userId="4017e299f98559fd" providerId="LiveId" clId="{3CFA974D-C2CD-48D7-880E-62A51D4FEFF5}" dt="2021-05-20T16:50:04.812" v="160" actId="478"/>
          <ac:spMkLst>
            <pc:docMk/>
            <pc:sldMk cId="3657473781" sldId="289"/>
            <ac:spMk id="21" creationId="{E765BDF0-700C-463D-8314-1DDC4637C41A}"/>
          </ac:spMkLst>
        </pc:spChg>
        <pc:spChg chg="add del mod">
          <ac:chgData name="Alexandra Anderson" userId="4017e299f98559fd" providerId="LiveId" clId="{3CFA974D-C2CD-48D7-880E-62A51D4FEFF5}" dt="2021-05-20T16:51:40.578" v="178" actId="478"/>
          <ac:spMkLst>
            <pc:docMk/>
            <pc:sldMk cId="3657473781" sldId="289"/>
            <ac:spMk id="22" creationId="{EA5432BD-F87D-4B89-AC45-276B46827633}"/>
          </ac:spMkLst>
        </pc:spChg>
        <pc:picChg chg="add del mod">
          <ac:chgData name="Alexandra Anderson" userId="4017e299f98559fd" providerId="LiveId" clId="{3CFA974D-C2CD-48D7-880E-62A51D4FEFF5}" dt="2021-05-20T17:00:11.175" v="257" actId="478"/>
          <ac:picMkLst>
            <pc:docMk/>
            <pc:sldMk cId="3657473781" sldId="289"/>
            <ac:picMk id="11" creationId="{3DD143FE-8D3B-45F2-9FE3-C3DAED50E8BF}"/>
          </ac:picMkLst>
        </pc:picChg>
        <pc:picChg chg="add del mod">
          <ac:chgData name="Alexandra Anderson" userId="4017e299f98559fd" providerId="LiveId" clId="{3CFA974D-C2CD-48D7-880E-62A51D4FEFF5}" dt="2021-05-20T17:00:58.006" v="263" actId="478"/>
          <ac:picMkLst>
            <pc:docMk/>
            <pc:sldMk cId="3657473781" sldId="289"/>
            <ac:picMk id="23" creationId="{36F96F80-DE1B-4309-B17F-AE85EBA77067}"/>
          </ac:picMkLst>
        </pc:picChg>
        <pc:picChg chg="add mod">
          <ac:chgData name="Alexandra Anderson" userId="4017e299f98559fd" providerId="LiveId" clId="{3CFA974D-C2CD-48D7-880E-62A51D4FEFF5}" dt="2021-05-20T17:01:30.614" v="291" actId="1037"/>
          <ac:picMkLst>
            <pc:docMk/>
            <pc:sldMk cId="3657473781" sldId="289"/>
            <ac:picMk id="25" creationId="{EE812AC8-D90C-4107-BBAE-EFAEB31D10DF}"/>
          </ac:picMkLst>
        </pc:picChg>
      </pc:sldChg>
      <pc:sldChg chg="addSp delSp modSp add mod">
        <pc:chgData name="Alexandra Anderson" userId="4017e299f98559fd" providerId="LiveId" clId="{3CFA974D-C2CD-48D7-880E-62A51D4FEFF5}" dt="2021-05-20T17:13:00.074" v="404" actId="114"/>
        <pc:sldMkLst>
          <pc:docMk/>
          <pc:sldMk cId="1471586294" sldId="290"/>
        </pc:sldMkLst>
        <pc:spChg chg="add del mod">
          <ac:chgData name="Alexandra Anderson" userId="4017e299f98559fd" providerId="LiveId" clId="{3CFA974D-C2CD-48D7-880E-62A51D4FEFF5}" dt="2021-05-20T17:07:05.651" v="300" actId="478"/>
          <ac:spMkLst>
            <pc:docMk/>
            <pc:sldMk cId="1471586294" sldId="290"/>
            <ac:spMk id="3" creationId="{52AC3C19-2E17-41EA-A926-183B5B85F7B4}"/>
          </ac:spMkLst>
        </pc:spChg>
        <pc:spChg chg="del">
          <ac:chgData name="Alexandra Anderson" userId="4017e299f98559fd" providerId="LiveId" clId="{3CFA974D-C2CD-48D7-880E-62A51D4FEFF5}" dt="2021-05-20T17:07:04.217" v="299" actId="478"/>
          <ac:spMkLst>
            <pc:docMk/>
            <pc:sldMk cId="1471586294" sldId="290"/>
            <ac:spMk id="12" creationId="{0E7353D2-9341-416C-9A63-69AB71A7501E}"/>
          </ac:spMkLst>
        </pc:spChg>
        <pc:spChg chg="del">
          <ac:chgData name="Alexandra Anderson" userId="4017e299f98559fd" providerId="LiveId" clId="{3CFA974D-C2CD-48D7-880E-62A51D4FEFF5}" dt="2021-05-20T17:07:06.611" v="301" actId="478"/>
          <ac:spMkLst>
            <pc:docMk/>
            <pc:sldMk cId="1471586294" sldId="290"/>
            <ac:spMk id="17" creationId="{106C682D-721D-45B9-8AEE-FA99E6A99DFA}"/>
          </ac:spMkLst>
        </pc:spChg>
        <pc:spChg chg="mod">
          <ac:chgData name="Alexandra Anderson" userId="4017e299f98559fd" providerId="LiveId" clId="{3CFA974D-C2CD-48D7-880E-62A51D4FEFF5}" dt="2021-05-20T17:12:29.453" v="385"/>
          <ac:spMkLst>
            <pc:docMk/>
            <pc:sldMk cId="1471586294" sldId="290"/>
            <ac:spMk id="19" creationId="{755DAFBC-9D2B-4D69-8ED8-F759C088E92D}"/>
          </ac:spMkLst>
        </pc:spChg>
        <pc:spChg chg="mod">
          <ac:chgData name="Alexandra Anderson" userId="4017e299f98559fd" providerId="LiveId" clId="{3CFA974D-C2CD-48D7-880E-62A51D4FEFF5}" dt="2021-05-20T17:13:00.074" v="404" actId="114"/>
          <ac:spMkLst>
            <pc:docMk/>
            <pc:sldMk cId="1471586294" sldId="290"/>
            <ac:spMk id="20" creationId="{BBD9E047-2D58-4595-A48B-E77D9454DDFC}"/>
          </ac:spMkLst>
        </pc:spChg>
        <pc:spChg chg="mod">
          <ac:chgData name="Alexandra Anderson" userId="4017e299f98559fd" providerId="LiveId" clId="{3CFA974D-C2CD-48D7-880E-62A51D4FEFF5}" dt="2021-05-20T17:12:29.453" v="385"/>
          <ac:spMkLst>
            <pc:docMk/>
            <pc:sldMk cId="1471586294" sldId="290"/>
            <ac:spMk id="23" creationId="{CCFD7B76-F8FE-4B60-86A5-053FFF6C9B3D}"/>
          </ac:spMkLst>
        </pc:spChg>
        <pc:grpChg chg="add mod">
          <ac:chgData name="Alexandra Anderson" userId="4017e299f98559fd" providerId="LiveId" clId="{3CFA974D-C2CD-48D7-880E-62A51D4FEFF5}" dt="2021-05-20T17:12:52.679" v="403" actId="1076"/>
          <ac:grpSpMkLst>
            <pc:docMk/>
            <pc:sldMk cId="1471586294" sldId="290"/>
            <ac:grpSpMk id="16" creationId="{3F1FC704-250C-4133-8F2B-3BF8319E7B63}"/>
          </ac:grpSpMkLst>
        </pc:grpChg>
        <pc:picChg chg="mod">
          <ac:chgData name="Alexandra Anderson" userId="4017e299f98559fd" providerId="LiveId" clId="{3CFA974D-C2CD-48D7-880E-62A51D4FEFF5}" dt="2021-05-20T17:12:29.453" v="385"/>
          <ac:picMkLst>
            <pc:docMk/>
            <pc:sldMk cId="1471586294" sldId="290"/>
            <ac:picMk id="21" creationId="{40E9DB7E-2729-41FD-894B-D2630AC13335}"/>
          </ac:picMkLst>
        </pc:picChg>
        <pc:picChg chg="mod">
          <ac:chgData name="Alexandra Anderson" userId="4017e299f98559fd" providerId="LiveId" clId="{3CFA974D-C2CD-48D7-880E-62A51D4FEFF5}" dt="2021-05-20T17:12:29.453" v="385"/>
          <ac:picMkLst>
            <pc:docMk/>
            <pc:sldMk cId="1471586294" sldId="290"/>
            <ac:picMk id="22" creationId="{8BE8021E-B722-45D3-B25A-7B12D6768830}"/>
          </ac:picMkLst>
        </pc:picChg>
      </pc:sldChg>
      <pc:sldChg chg="del">
        <pc:chgData name="Alexandra Anderson" userId="4017e299f98559fd" providerId="LiveId" clId="{3CFA974D-C2CD-48D7-880E-62A51D4FEFF5}" dt="2021-05-20T16:44:59.657" v="52" actId="47"/>
        <pc:sldMkLst>
          <pc:docMk/>
          <pc:sldMk cId="1550539600" sldId="290"/>
        </pc:sldMkLst>
      </pc:sldChg>
      <pc:sldChg chg="addSp delSp modSp add mod">
        <pc:chgData name="Alexandra Anderson" userId="4017e299f98559fd" providerId="LiveId" clId="{3CFA974D-C2CD-48D7-880E-62A51D4FEFF5}" dt="2021-05-20T17:34:09.351" v="722" actId="20577"/>
        <pc:sldMkLst>
          <pc:docMk/>
          <pc:sldMk cId="2217893002" sldId="291"/>
        </pc:sldMkLst>
        <pc:spChg chg="del mod">
          <ac:chgData name="Alexandra Anderson" userId="4017e299f98559fd" providerId="LiveId" clId="{3CFA974D-C2CD-48D7-880E-62A51D4FEFF5}" dt="2021-05-20T17:20:43.725" v="529" actId="478"/>
          <ac:spMkLst>
            <pc:docMk/>
            <pc:sldMk cId="2217893002" sldId="291"/>
            <ac:spMk id="4" creationId="{00000000-0000-0000-0000-000000000000}"/>
          </ac:spMkLst>
        </pc:spChg>
        <pc:spChg chg="mod">
          <ac:chgData name="Alexandra Anderson" userId="4017e299f98559fd" providerId="LiveId" clId="{3CFA974D-C2CD-48D7-880E-62A51D4FEFF5}" dt="2021-05-20T17:12:08.863" v="379" actId="1076"/>
          <ac:spMkLst>
            <pc:docMk/>
            <pc:sldMk cId="2217893002" sldId="291"/>
            <ac:spMk id="7" creationId="{00000000-0000-0000-0000-000000000000}"/>
          </ac:spMkLst>
        </pc:spChg>
        <pc:spChg chg="add mod">
          <ac:chgData name="Alexandra Anderson" userId="4017e299f98559fd" providerId="LiveId" clId="{3CFA974D-C2CD-48D7-880E-62A51D4FEFF5}" dt="2021-05-20T17:21:03.663" v="535" actId="1076"/>
          <ac:spMkLst>
            <pc:docMk/>
            <pc:sldMk cId="2217893002" sldId="291"/>
            <ac:spMk id="12" creationId="{225E9E3C-3F3F-4B92-9DEC-C339FADD6B69}"/>
          </ac:spMkLst>
        </pc:spChg>
        <pc:spChg chg="add mod">
          <ac:chgData name="Alexandra Anderson" userId="4017e299f98559fd" providerId="LiveId" clId="{3CFA974D-C2CD-48D7-880E-62A51D4FEFF5}" dt="2021-05-20T17:21:00.135" v="534" actId="1076"/>
          <ac:spMkLst>
            <pc:docMk/>
            <pc:sldMk cId="2217893002" sldId="291"/>
            <ac:spMk id="13" creationId="{6E4C5C42-628F-4D4B-85DE-7A52C6E4D5D9}"/>
          </ac:spMkLst>
        </pc:spChg>
        <pc:spChg chg="mod">
          <ac:chgData name="Alexandra Anderson" userId="4017e299f98559fd" providerId="LiveId" clId="{3CFA974D-C2CD-48D7-880E-62A51D4FEFF5}" dt="2021-05-20T17:34:09.351" v="722" actId="20577"/>
          <ac:spMkLst>
            <pc:docMk/>
            <pc:sldMk cId="2217893002" sldId="291"/>
            <ac:spMk id="14" creationId="{00000000-0000-0000-0000-000000000000}"/>
          </ac:spMkLst>
        </pc:spChg>
        <pc:spChg chg="del mod">
          <ac:chgData name="Alexandra Anderson" userId="4017e299f98559fd" providerId="LiveId" clId="{3CFA974D-C2CD-48D7-880E-62A51D4FEFF5}" dt="2021-05-20T17:20:46.004" v="530" actId="478"/>
          <ac:spMkLst>
            <pc:docMk/>
            <pc:sldMk cId="2217893002" sldId="291"/>
            <ac:spMk id="15" creationId="{697C572C-4A22-4FF3-9037-C6171188B220}"/>
          </ac:spMkLst>
        </pc:spChg>
        <pc:spChg chg="add del mod">
          <ac:chgData name="Alexandra Anderson" userId="4017e299f98559fd" providerId="LiveId" clId="{3CFA974D-C2CD-48D7-880E-62A51D4FEFF5}" dt="2021-05-20T17:13:20.713" v="410" actId="478"/>
          <ac:spMkLst>
            <pc:docMk/>
            <pc:sldMk cId="2217893002" sldId="291"/>
            <ac:spMk id="16" creationId="{7413A7A2-E987-4582-9028-94F781FBC33F}"/>
          </ac:spMkLst>
        </pc:spChg>
        <pc:spChg chg="add del mod">
          <ac:chgData name="Alexandra Anderson" userId="4017e299f98559fd" providerId="LiveId" clId="{3CFA974D-C2CD-48D7-880E-62A51D4FEFF5}" dt="2021-05-20T17:13:21.448" v="411" actId="478"/>
          <ac:spMkLst>
            <pc:docMk/>
            <pc:sldMk cId="2217893002" sldId="291"/>
            <ac:spMk id="17" creationId="{06FEB991-4399-49FF-A892-C75A1FDCB837}"/>
          </ac:spMkLst>
        </pc:spChg>
        <pc:spChg chg="add mod">
          <ac:chgData name="Alexandra Anderson" userId="4017e299f98559fd" providerId="LiveId" clId="{3CFA974D-C2CD-48D7-880E-62A51D4FEFF5}" dt="2021-05-20T17:20:49.815" v="531" actId="1076"/>
          <ac:spMkLst>
            <pc:docMk/>
            <pc:sldMk cId="2217893002" sldId="291"/>
            <ac:spMk id="19" creationId="{C0EAB541-437C-4307-9070-8919AC06265C}"/>
          </ac:spMkLst>
        </pc:spChg>
        <pc:spChg chg="del">
          <ac:chgData name="Alexandra Anderson" userId="4017e299f98559fd" providerId="LiveId" clId="{3CFA974D-C2CD-48D7-880E-62A51D4FEFF5}" dt="2021-05-20T17:07:40.460" v="305" actId="478"/>
          <ac:spMkLst>
            <pc:docMk/>
            <pc:sldMk cId="2217893002" sldId="291"/>
            <ac:spMk id="20" creationId="{BBD9E047-2D58-4595-A48B-E77D9454DDFC}"/>
          </ac:spMkLst>
        </pc:spChg>
        <pc:spChg chg="mod">
          <ac:chgData name="Alexandra Anderson" userId="4017e299f98559fd" providerId="LiveId" clId="{3CFA974D-C2CD-48D7-880E-62A51D4FEFF5}" dt="2021-05-20T17:12:23.105" v="381"/>
          <ac:spMkLst>
            <pc:docMk/>
            <pc:sldMk cId="2217893002" sldId="291"/>
            <ac:spMk id="22" creationId="{EABFA6A9-4BFE-4DB0-B86B-00A9B2CBDD78}"/>
          </ac:spMkLst>
        </pc:spChg>
        <pc:spChg chg="mod">
          <ac:chgData name="Alexandra Anderson" userId="4017e299f98559fd" providerId="LiveId" clId="{3CFA974D-C2CD-48D7-880E-62A51D4FEFF5}" dt="2021-05-20T17:12:11.623" v="380" actId="1076"/>
          <ac:spMkLst>
            <pc:docMk/>
            <pc:sldMk cId="2217893002" sldId="291"/>
            <ac:spMk id="24" creationId="{6EBBDA7C-FC82-428B-91E9-547D6DD32E2A}"/>
          </ac:spMkLst>
        </pc:spChg>
        <pc:spChg chg="mod">
          <ac:chgData name="Alexandra Anderson" userId="4017e299f98559fd" providerId="LiveId" clId="{3CFA974D-C2CD-48D7-880E-62A51D4FEFF5}" dt="2021-05-20T17:12:23.105" v="381"/>
          <ac:spMkLst>
            <pc:docMk/>
            <pc:sldMk cId="2217893002" sldId="291"/>
            <ac:spMk id="26" creationId="{44B96BA7-038A-493C-A6BB-D4913850B226}"/>
          </ac:spMkLst>
        </pc:spChg>
        <pc:spChg chg="mod">
          <ac:chgData name="Alexandra Anderson" userId="4017e299f98559fd" providerId="LiveId" clId="{3CFA974D-C2CD-48D7-880E-62A51D4FEFF5}" dt="2021-05-20T17:13:24.534" v="412"/>
          <ac:spMkLst>
            <pc:docMk/>
            <pc:sldMk cId="2217893002" sldId="291"/>
            <ac:spMk id="28" creationId="{5DD87B0D-5F75-4EC2-BF1F-E782F747ACA2}"/>
          </ac:spMkLst>
        </pc:spChg>
        <pc:spChg chg="mod">
          <ac:chgData name="Alexandra Anderson" userId="4017e299f98559fd" providerId="LiveId" clId="{3CFA974D-C2CD-48D7-880E-62A51D4FEFF5}" dt="2021-05-20T17:13:24.534" v="412"/>
          <ac:spMkLst>
            <pc:docMk/>
            <pc:sldMk cId="2217893002" sldId="291"/>
            <ac:spMk id="31" creationId="{5C6180E1-DAAE-49A9-8069-FC686B2ECF39}"/>
          </ac:spMkLst>
        </pc:spChg>
        <pc:spChg chg="add mod">
          <ac:chgData name="Alexandra Anderson" userId="4017e299f98559fd" providerId="LiveId" clId="{3CFA974D-C2CD-48D7-880E-62A51D4FEFF5}" dt="2021-05-20T17:20:56.751" v="533" actId="1076"/>
          <ac:spMkLst>
            <pc:docMk/>
            <pc:sldMk cId="2217893002" sldId="291"/>
            <ac:spMk id="32" creationId="{44B73DE3-D2E2-43B2-ABCC-AEE7658BFE85}"/>
          </ac:spMkLst>
        </pc:spChg>
        <pc:spChg chg="add mod">
          <ac:chgData name="Alexandra Anderson" userId="4017e299f98559fd" providerId="LiveId" clId="{3CFA974D-C2CD-48D7-880E-62A51D4FEFF5}" dt="2021-05-20T17:20:53.247" v="532" actId="1076"/>
          <ac:spMkLst>
            <pc:docMk/>
            <pc:sldMk cId="2217893002" sldId="291"/>
            <ac:spMk id="33" creationId="{AAF524FC-29F0-4920-B76E-8C5DF6805F87}"/>
          </ac:spMkLst>
        </pc:spChg>
        <pc:grpChg chg="add del mod">
          <ac:chgData name="Alexandra Anderson" userId="4017e299f98559fd" providerId="LiveId" clId="{3CFA974D-C2CD-48D7-880E-62A51D4FEFF5}" dt="2021-05-20T17:12:28.110" v="384"/>
          <ac:grpSpMkLst>
            <pc:docMk/>
            <pc:sldMk cId="2217893002" sldId="291"/>
            <ac:grpSpMk id="21" creationId="{9943CEEF-EB66-468C-88DD-DE8E667C1650}"/>
          </ac:grpSpMkLst>
        </pc:grpChg>
        <pc:grpChg chg="add del mod">
          <ac:chgData name="Alexandra Anderson" userId="4017e299f98559fd" providerId="LiveId" clId="{3CFA974D-C2CD-48D7-880E-62A51D4FEFF5}" dt="2021-05-20T17:13:25.834" v="413"/>
          <ac:grpSpMkLst>
            <pc:docMk/>
            <pc:sldMk cId="2217893002" sldId="291"/>
            <ac:grpSpMk id="27" creationId="{ACEF5CEB-4A26-4B55-96A2-67B4E799B8E9}"/>
          </ac:grpSpMkLst>
        </pc:grpChg>
        <pc:picChg chg="mod">
          <ac:chgData name="Alexandra Anderson" userId="4017e299f98559fd" providerId="LiveId" clId="{3CFA974D-C2CD-48D7-880E-62A51D4FEFF5}" dt="2021-05-20T17:12:23.105" v="381"/>
          <ac:picMkLst>
            <pc:docMk/>
            <pc:sldMk cId="2217893002" sldId="291"/>
            <ac:picMk id="23" creationId="{AAAF6CAE-CB85-405C-972E-028A8C6DD3F8}"/>
          </ac:picMkLst>
        </pc:picChg>
        <pc:picChg chg="mod">
          <ac:chgData name="Alexandra Anderson" userId="4017e299f98559fd" providerId="LiveId" clId="{3CFA974D-C2CD-48D7-880E-62A51D4FEFF5}" dt="2021-05-20T17:12:23.105" v="381"/>
          <ac:picMkLst>
            <pc:docMk/>
            <pc:sldMk cId="2217893002" sldId="291"/>
            <ac:picMk id="25" creationId="{D48FC320-A46D-4A65-A333-2CF227D86309}"/>
          </ac:picMkLst>
        </pc:picChg>
        <pc:picChg chg="mod">
          <ac:chgData name="Alexandra Anderson" userId="4017e299f98559fd" providerId="LiveId" clId="{3CFA974D-C2CD-48D7-880E-62A51D4FEFF5}" dt="2021-05-20T17:13:24.534" v="412"/>
          <ac:picMkLst>
            <pc:docMk/>
            <pc:sldMk cId="2217893002" sldId="291"/>
            <ac:picMk id="29" creationId="{A46B83BB-A8AA-4377-9240-8DE729BB94BA}"/>
          </ac:picMkLst>
        </pc:picChg>
        <pc:picChg chg="mod">
          <ac:chgData name="Alexandra Anderson" userId="4017e299f98559fd" providerId="LiveId" clId="{3CFA974D-C2CD-48D7-880E-62A51D4FEFF5}" dt="2021-05-20T17:13:24.534" v="412"/>
          <ac:picMkLst>
            <pc:docMk/>
            <pc:sldMk cId="2217893002" sldId="291"/>
            <ac:picMk id="30" creationId="{8B47C3B8-5B8F-4930-BC17-83378B9A6A4F}"/>
          </ac:picMkLst>
        </pc:picChg>
      </pc:sldChg>
      <pc:sldChg chg="add del">
        <pc:chgData name="Alexandra Anderson" userId="4017e299f98559fd" providerId="LiveId" clId="{3CFA974D-C2CD-48D7-880E-62A51D4FEFF5}" dt="2021-05-20T16:44:57.544" v="51" actId="47"/>
        <pc:sldMkLst>
          <pc:docMk/>
          <pc:sldMk cId="3463170638" sldId="291"/>
        </pc:sldMkLst>
      </pc:sldChg>
      <pc:sldChg chg="addSp delSp modSp add mod">
        <pc:chgData name="Alexandra Anderson" userId="4017e299f98559fd" providerId="LiveId" clId="{3CFA974D-C2CD-48D7-880E-62A51D4FEFF5}" dt="2021-05-20T17:34:02.487" v="720" actId="20577"/>
        <pc:sldMkLst>
          <pc:docMk/>
          <pc:sldMk cId="1644550736" sldId="292"/>
        </pc:sldMkLst>
        <pc:spChg chg="add del">
          <ac:chgData name="Alexandra Anderson" userId="4017e299f98559fd" providerId="LiveId" clId="{3CFA974D-C2CD-48D7-880E-62A51D4FEFF5}" dt="2021-05-20T17:23:26.312" v="561" actId="478"/>
          <ac:spMkLst>
            <pc:docMk/>
            <pc:sldMk cId="1644550736" sldId="292"/>
            <ac:spMk id="4" creationId="{00000000-0000-0000-0000-000000000000}"/>
          </ac:spMkLst>
        </pc:spChg>
        <pc:spChg chg="add del">
          <ac:chgData name="Alexandra Anderson" userId="4017e299f98559fd" providerId="LiveId" clId="{3CFA974D-C2CD-48D7-880E-62A51D4FEFF5}" dt="2021-05-20T17:23:25.148" v="558" actId="478"/>
          <ac:spMkLst>
            <pc:docMk/>
            <pc:sldMk cId="1644550736" sldId="292"/>
            <ac:spMk id="7" creationId="{00000000-0000-0000-0000-000000000000}"/>
          </ac:spMkLst>
        </pc:spChg>
        <pc:spChg chg="mod">
          <ac:chgData name="Alexandra Anderson" userId="4017e299f98559fd" providerId="LiveId" clId="{3CFA974D-C2CD-48D7-880E-62A51D4FEFF5}" dt="2021-05-20T17:34:02.487" v="720" actId="20577"/>
          <ac:spMkLst>
            <pc:docMk/>
            <pc:sldMk cId="1644550736" sldId="292"/>
            <ac:spMk id="14" creationId="{00000000-0000-0000-0000-000000000000}"/>
          </ac:spMkLst>
        </pc:spChg>
        <pc:spChg chg="add del">
          <ac:chgData name="Alexandra Anderson" userId="4017e299f98559fd" providerId="LiveId" clId="{3CFA974D-C2CD-48D7-880E-62A51D4FEFF5}" dt="2021-05-20T17:23:25.953" v="560" actId="478"/>
          <ac:spMkLst>
            <pc:docMk/>
            <pc:sldMk cId="1644550736" sldId="292"/>
            <ac:spMk id="15" creationId="{697C572C-4A22-4FF3-9037-C6171188B220}"/>
          </ac:spMkLst>
        </pc:spChg>
        <pc:spChg chg="add mod">
          <ac:chgData name="Alexandra Anderson" userId="4017e299f98559fd" providerId="LiveId" clId="{3CFA974D-C2CD-48D7-880E-62A51D4FEFF5}" dt="2021-05-20T17:23:56.513" v="570" actId="1076"/>
          <ac:spMkLst>
            <pc:docMk/>
            <pc:sldMk cId="1644550736" sldId="292"/>
            <ac:spMk id="17" creationId="{62CAB2EE-1EE4-471C-AD20-4CC30928084A}"/>
          </ac:spMkLst>
        </pc:spChg>
        <pc:spChg chg="del">
          <ac:chgData name="Alexandra Anderson" userId="4017e299f98559fd" providerId="LiveId" clId="{3CFA974D-C2CD-48D7-880E-62A51D4FEFF5}" dt="2021-05-20T17:14:55.879" v="446" actId="478"/>
          <ac:spMkLst>
            <pc:docMk/>
            <pc:sldMk cId="1644550736" sldId="292"/>
            <ac:spMk id="20" creationId="{BBD9E047-2D58-4595-A48B-E77D9454DDFC}"/>
          </ac:spMkLst>
        </pc:spChg>
        <pc:spChg chg="add del">
          <ac:chgData name="Alexandra Anderson" userId="4017e299f98559fd" providerId="LiveId" clId="{3CFA974D-C2CD-48D7-880E-62A51D4FEFF5}" dt="2021-05-20T17:23:25.630" v="559" actId="478"/>
          <ac:spMkLst>
            <pc:docMk/>
            <pc:sldMk cId="1644550736" sldId="292"/>
            <ac:spMk id="24" creationId="{6EBBDA7C-FC82-428B-91E9-547D6DD32E2A}"/>
          </ac:spMkLst>
        </pc:spChg>
        <pc:spChg chg="add del mod">
          <ac:chgData name="Alexandra Anderson" userId="4017e299f98559fd" providerId="LiveId" clId="{3CFA974D-C2CD-48D7-880E-62A51D4FEFF5}" dt="2021-05-20T17:23:02.592" v="552"/>
          <ac:spMkLst>
            <pc:docMk/>
            <pc:sldMk cId="1644550736" sldId="292"/>
            <ac:spMk id="25" creationId="{0C377055-AE8C-4EF0-8523-EB8B25B8CA5B}"/>
          </ac:spMkLst>
        </pc:spChg>
        <pc:spChg chg="add del mod">
          <ac:chgData name="Alexandra Anderson" userId="4017e299f98559fd" providerId="LiveId" clId="{3CFA974D-C2CD-48D7-880E-62A51D4FEFF5}" dt="2021-05-20T17:23:23.440" v="556"/>
          <ac:spMkLst>
            <pc:docMk/>
            <pc:sldMk cId="1644550736" sldId="292"/>
            <ac:spMk id="26" creationId="{670651A4-352F-489B-99FB-E770E4003FF6}"/>
          </ac:spMkLst>
        </pc:spChg>
        <pc:grpChg chg="del">
          <ac:chgData name="Alexandra Anderson" userId="4017e299f98559fd" providerId="LiveId" clId="{3CFA974D-C2CD-48D7-880E-62A51D4FEFF5}" dt="2021-05-20T17:14:54.361" v="445" actId="478"/>
          <ac:grpSpMkLst>
            <pc:docMk/>
            <pc:sldMk cId="1644550736" sldId="292"/>
            <ac:grpSpMk id="16" creationId="{3F1FC704-250C-4133-8F2B-3BF8319E7B63}"/>
          </ac:grpSpMkLst>
        </pc:grpChg>
      </pc:sldChg>
      <pc:sldChg chg="del">
        <pc:chgData name="Alexandra Anderson" userId="4017e299f98559fd" providerId="LiveId" clId="{3CFA974D-C2CD-48D7-880E-62A51D4FEFF5}" dt="2021-05-20T16:44:50.034" v="46" actId="47"/>
        <pc:sldMkLst>
          <pc:docMk/>
          <pc:sldMk cId="3768241555" sldId="292"/>
        </pc:sldMkLst>
      </pc:sldChg>
      <pc:sldChg chg="addSp delSp modSp add mod ord">
        <pc:chgData name="Alexandra Anderson" userId="4017e299f98559fd" providerId="LiveId" clId="{3CFA974D-C2CD-48D7-880E-62A51D4FEFF5}" dt="2021-05-20T17:34:22.359" v="726" actId="20577"/>
        <pc:sldMkLst>
          <pc:docMk/>
          <pc:sldMk cId="843777554" sldId="293"/>
        </pc:sldMkLst>
        <pc:spChg chg="mod">
          <ac:chgData name="Alexandra Anderson" userId="4017e299f98559fd" providerId="LiveId" clId="{3CFA974D-C2CD-48D7-880E-62A51D4FEFF5}" dt="2021-05-20T17:18:12.926" v="490" actId="404"/>
          <ac:spMkLst>
            <pc:docMk/>
            <pc:sldMk cId="843777554" sldId="293"/>
            <ac:spMk id="12" creationId="{09C69DBC-FA87-437B-9A82-B7EA7E27FBFF}"/>
          </ac:spMkLst>
        </pc:spChg>
        <pc:spChg chg="mod">
          <ac:chgData name="Alexandra Anderson" userId="4017e299f98559fd" providerId="LiveId" clId="{3CFA974D-C2CD-48D7-880E-62A51D4FEFF5}" dt="2021-05-20T17:34:22.359" v="726" actId="20577"/>
          <ac:spMkLst>
            <pc:docMk/>
            <pc:sldMk cId="843777554" sldId="293"/>
            <ac:spMk id="14" creationId="{00000000-0000-0000-0000-000000000000}"/>
          </ac:spMkLst>
        </pc:spChg>
        <pc:spChg chg="add mod">
          <ac:chgData name="Alexandra Anderson" userId="4017e299f98559fd" providerId="LiveId" clId="{3CFA974D-C2CD-48D7-880E-62A51D4FEFF5}" dt="2021-05-20T17:19:34.676" v="509" actId="1076"/>
          <ac:spMkLst>
            <pc:docMk/>
            <pc:sldMk cId="843777554" sldId="293"/>
            <ac:spMk id="16" creationId="{BC7FF2F8-C45C-45BF-A3EA-C4C36E9B3C31}"/>
          </ac:spMkLst>
        </pc:spChg>
        <pc:spChg chg="mod">
          <ac:chgData name="Alexandra Anderson" userId="4017e299f98559fd" providerId="LiveId" clId="{3CFA974D-C2CD-48D7-880E-62A51D4FEFF5}" dt="2021-05-20T17:19:59.844" v="517" actId="1037"/>
          <ac:spMkLst>
            <pc:docMk/>
            <pc:sldMk cId="843777554" sldId="293"/>
            <ac:spMk id="17" creationId="{D9B3649A-109A-47BC-9831-2142DCB327A9}"/>
          </ac:spMkLst>
        </pc:spChg>
        <pc:spChg chg="del">
          <ac:chgData name="Alexandra Anderson" userId="4017e299f98559fd" providerId="LiveId" clId="{3CFA974D-C2CD-48D7-880E-62A51D4FEFF5}" dt="2021-05-20T17:15:10.951" v="451" actId="478"/>
          <ac:spMkLst>
            <pc:docMk/>
            <pc:sldMk cId="843777554" sldId="293"/>
            <ac:spMk id="18" creationId="{1A361A68-B154-4D1C-87FD-C19DBD50E4C3}"/>
          </ac:spMkLst>
        </pc:spChg>
        <pc:spChg chg="del">
          <ac:chgData name="Alexandra Anderson" userId="4017e299f98559fd" providerId="LiveId" clId="{3CFA974D-C2CD-48D7-880E-62A51D4FEFF5}" dt="2021-05-20T17:15:12.535" v="452" actId="478"/>
          <ac:spMkLst>
            <pc:docMk/>
            <pc:sldMk cId="843777554" sldId="293"/>
            <ac:spMk id="19" creationId="{AB2ABA48-0F41-4E6C-8B1F-6D10D6B16F3E}"/>
          </ac:spMkLst>
        </pc:spChg>
        <pc:spChg chg="del">
          <ac:chgData name="Alexandra Anderson" userId="4017e299f98559fd" providerId="LiveId" clId="{3CFA974D-C2CD-48D7-880E-62A51D4FEFF5}" dt="2021-05-20T17:15:14.159" v="453" actId="478"/>
          <ac:spMkLst>
            <pc:docMk/>
            <pc:sldMk cId="843777554" sldId="293"/>
            <ac:spMk id="20" creationId="{8BF5044F-0150-472F-9EFC-354A85384E46}"/>
          </ac:spMkLst>
        </pc:spChg>
        <pc:spChg chg="del">
          <ac:chgData name="Alexandra Anderson" userId="4017e299f98559fd" providerId="LiveId" clId="{3CFA974D-C2CD-48D7-880E-62A51D4FEFF5}" dt="2021-05-20T17:15:10.286" v="450" actId="478"/>
          <ac:spMkLst>
            <pc:docMk/>
            <pc:sldMk cId="843777554" sldId="293"/>
            <ac:spMk id="21" creationId="{E765BDF0-700C-463D-8314-1DDC4637C41A}"/>
          </ac:spMkLst>
        </pc:spChg>
        <pc:spChg chg="add mod">
          <ac:chgData name="Alexandra Anderson" userId="4017e299f98559fd" providerId="LiveId" clId="{3CFA974D-C2CD-48D7-880E-62A51D4FEFF5}" dt="2021-05-20T17:19:47.581" v="513" actId="1076"/>
          <ac:spMkLst>
            <pc:docMk/>
            <pc:sldMk cId="843777554" sldId="293"/>
            <ac:spMk id="22" creationId="{6AD9336F-AF07-44D5-B44C-947E65E99365}"/>
          </ac:spMkLst>
        </pc:spChg>
        <pc:spChg chg="add del mod">
          <ac:chgData name="Alexandra Anderson" userId="4017e299f98559fd" providerId="LiveId" clId="{3CFA974D-C2CD-48D7-880E-62A51D4FEFF5}" dt="2021-05-20T17:19:04.747" v="504"/>
          <ac:spMkLst>
            <pc:docMk/>
            <pc:sldMk cId="843777554" sldId="293"/>
            <ac:spMk id="24" creationId="{36D97521-5D7A-4ED5-B339-0715A041F3CB}"/>
          </ac:spMkLst>
        </pc:spChg>
        <pc:picChg chg="add mod">
          <ac:chgData name="Alexandra Anderson" userId="4017e299f98559fd" providerId="LiveId" clId="{3CFA974D-C2CD-48D7-880E-62A51D4FEFF5}" dt="2021-05-20T17:19:39.568" v="510" actId="1076"/>
          <ac:picMkLst>
            <pc:docMk/>
            <pc:sldMk cId="843777554" sldId="293"/>
            <ac:picMk id="23" creationId="{5407C03D-8F24-495A-9BC6-FE797942DBC2}"/>
          </ac:picMkLst>
        </pc:picChg>
      </pc:sldChg>
      <pc:sldChg chg="del">
        <pc:chgData name="Alexandra Anderson" userId="4017e299f98559fd" providerId="LiveId" clId="{3CFA974D-C2CD-48D7-880E-62A51D4FEFF5}" dt="2021-05-20T16:44:49.617" v="45" actId="47"/>
        <pc:sldMkLst>
          <pc:docMk/>
          <pc:sldMk cId="4094147891" sldId="293"/>
        </pc:sldMkLst>
      </pc:sldChg>
      <pc:sldChg chg="addSp delSp modSp add mod">
        <pc:chgData name="Alexandra Anderson" userId="4017e299f98559fd" providerId="LiveId" clId="{3CFA974D-C2CD-48D7-880E-62A51D4FEFF5}" dt="2021-05-20T17:33:57.631" v="718" actId="20577"/>
        <pc:sldMkLst>
          <pc:docMk/>
          <pc:sldMk cId="327612258" sldId="294"/>
        </pc:sldMkLst>
        <pc:spChg chg="add del mod">
          <ac:chgData name="Alexandra Anderson" userId="4017e299f98559fd" providerId="LiveId" clId="{3CFA974D-C2CD-48D7-880E-62A51D4FEFF5}" dt="2021-05-20T17:24:04.601" v="573"/>
          <ac:spMkLst>
            <pc:docMk/>
            <pc:sldMk cId="327612258" sldId="294"/>
            <ac:spMk id="12" creationId="{32DE50C9-139E-4586-A9E6-CEB5C8BE33EE}"/>
          </ac:spMkLst>
        </pc:spChg>
        <pc:spChg chg="add mod">
          <ac:chgData name="Alexandra Anderson" userId="4017e299f98559fd" providerId="LiveId" clId="{3CFA974D-C2CD-48D7-880E-62A51D4FEFF5}" dt="2021-05-20T17:24:36.380" v="586" actId="1035"/>
          <ac:spMkLst>
            <pc:docMk/>
            <pc:sldMk cId="327612258" sldId="294"/>
            <ac:spMk id="13" creationId="{1D214CB4-BEF3-411B-A38A-A113A8581CA9}"/>
          </ac:spMkLst>
        </pc:spChg>
        <pc:spChg chg="mod">
          <ac:chgData name="Alexandra Anderson" userId="4017e299f98559fd" providerId="LiveId" clId="{3CFA974D-C2CD-48D7-880E-62A51D4FEFF5}" dt="2021-05-20T17:33:57.631" v="718" actId="20577"/>
          <ac:spMkLst>
            <pc:docMk/>
            <pc:sldMk cId="327612258" sldId="294"/>
            <ac:spMk id="14" creationId="{00000000-0000-0000-0000-000000000000}"/>
          </ac:spMkLst>
        </pc:spChg>
        <pc:spChg chg="mod">
          <ac:chgData name="Alexandra Anderson" userId="4017e299f98559fd" providerId="LiveId" clId="{3CFA974D-C2CD-48D7-880E-62A51D4FEFF5}" dt="2021-05-20T17:24:33.514" v="584" actId="1035"/>
          <ac:spMkLst>
            <pc:docMk/>
            <pc:sldMk cId="327612258" sldId="294"/>
            <ac:spMk id="17" creationId="{62CAB2EE-1EE4-471C-AD20-4CC30928084A}"/>
          </ac:spMkLst>
        </pc:spChg>
      </pc:sldChg>
      <pc:sldChg chg="del">
        <pc:chgData name="Alexandra Anderson" userId="4017e299f98559fd" providerId="LiveId" clId="{3CFA974D-C2CD-48D7-880E-62A51D4FEFF5}" dt="2021-05-20T16:44:49.239" v="44" actId="47"/>
        <pc:sldMkLst>
          <pc:docMk/>
          <pc:sldMk cId="2421827938" sldId="294"/>
        </pc:sldMkLst>
      </pc:sldChg>
      <pc:sldChg chg="addSp delSp modSp add mod">
        <pc:chgData name="Alexandra Anderson" userId="4017e299f98559fd" providerId="LiveId" clId="{3CFA974D-C2CD-48D7-880E-62A51D4FEFF5}" dt="2021-05-20T17:33:52.319" v="713" actId="20577"/>
        <pc:sldMkLst>
          <pc:docMk/>
          <pc:sldMk cId="791804625" sldId="295"/>
        </pc:sldMkLst>
        <pc:spChg chg="del">
          <ac:chgData name="Alexandra Anderson" userId="4017e299f98559fd" providerId="LiveId" clId="{3CFA974D-C2CD-48D7-880E-62A51D4FEFF5}" dt="2021-05-20T17:26:50.641" v="612" actId="478"/>
          <ac:spMkLst>
            <pc:docMk/>
            <pc:sldMk cId="791804625" sldId="295"/>
            <ac:spMk id="4" creationId="{00000000-0000-0000-0000-000000000000}"/>
          </ac:spMkLst>
        </pc:spChg>
        <pc:spChg chg="mod">
          <ac:chgData name="Alexandra Anderson" userId="4017e299f98559fd" providerId="LiveId" clId="{3CFA974D-C2CD-48D7-880E-62A51D4FEFF5}" dt="2021-05-20T17:27:51.284" v="630" actId="1076"/>
          <ac:spMkLst>
            <pc:docMk/>
            <pc:sldMk cId="791804625" sldId="295"/>
            <ac:spMk id="5" creationId="{00000000-0000-0000-0000-000000000000}"/>
          </ac:spMkLst>
        </pc:spChg>
        <pc:spChg chg="del">
          <ac:chgData name="Alexandra Anderson" userId="4017e299f98559fd" providerId="LiveId" clId="{3CFA974D-C2CD-48D7-880E-62A51D4FEFF5}" dt="2021-05-20T17:26:52.593" v="614" actId="478"/>
          <ac:spMkLst>
            <pc:docMk/>
            <pc:sldMk cId="791804625" sldId="295"/>
            <ac:spMk id="7" creationId="{00000000-0000-0000-0000-000000000000}"/>
          </ac:spMkLst>
        </pc:spChg>
        <pc:spChg chg="mod">
          <ac:chgData name="Alexandra Anderson" userId="4017e299f98559fd" providerId="LiveId" clId="{3CFA974D-C2CD-48D7-880E-62A51D4FEFF5}" dt="2021-05-20T17:26:01.949" v="601" actId="1076"/>
          <ac:spMkLst>
            <pc:docMk/>
            <pc:sldMk cId="791804625" sldId="295"/>
            <ac:spMk id="12" creationId="{09C69DBC-FA87-437B-9A82-B7EA7E27FBFF}"/>
          </ac:spMkLst>
        </pc:spChg>
        <pc:spChg chg="mod">
          <ac:chgData name="Alexandra Anderson" userId="4017e299f98559fd" providerId="LiveId" clId="{3CFA974D-C2CD-48D7-880E-62A51D4FEFF5}" dt="2021-05-20T17:33:52.319" v="713" actId="20577"/>
          <ac:spMkLst>
            <pc:docMk/>
            <pc:sldMk cId="791804625" sldId="295"/>
            <ac:spMk id="14" creationId="{00000000-0000-0000-0000-000000000000}"/>
          </ac:spMkLst>
        </pc:spChg>
        <pc:spChg chg="del">
          <ac:chgData name="Alexandra Anderson" userId="4017e299f98559fd" providerId="LiveId" clId="{3CFA974D-C2CD-48D7-880E-62A51D4FEFF5}" dt="2021-05-20T17:26:51.602" v="613" actId="478"/>
          <ac:spMkLst>
            <pc:docMk/>
            <pc:sldMk cId="791804625" sldId="295"/>
            <ac:spMk id="15" creationId="{697C572C-4A22-4FF3-9037-C6171188B220}"/>
          </ac:spMkLst>
        </pc:spChg>
        <pc:spChg chg="del">
          <ac:chgData name="Alexandra Anderson" userId="4017e299f98559fd" providerId="LiveId" clId="{3CFA974D-C2CD-48D7-880E-62A51D4FEFF5}" dt="2021-05-20T17:25:28.642" v="594" actId="478"/>
          <ac:spMkLst>
            <pc:docMk/>
            <pc:sldMk cId="791804625" sldId="295"/>
            <ac:spMk id="17" creationId="{D9B3649A-109A-47BC-9831-2142DCB327A9}"/>
          </ac:spMkLst>
        </pc:spChg>
        <pc:spChg chg="del">
          <ac:chgData name="Alexandra Anderson" userId="4017e299f98559fd" providerId="LiveId" clId="{3CFA974D-C2CD-48D7-880E-62A51D4FEFF5}" dt="2021-05-20T17:25:13.123" v="590" actId="478"/>
          <ac:spMkLst>
            <pc:docMk/>
            <pc:sldMk cId="791804625" sldId="295"/>
            <ac:spMk id="18" creationId="{1A361A68-B154-4D1C-87FD-C19DBD50E4C3}"/>
          </ac:spMkLst>
        </pc:spChg>
        <pc:spChg chg="del">
          <ac:chgData name="Alexandra Anderson" userId="4017e299f98559fd" providerId="LiveId" clId="{3CFA974D-C2CD-48D7-880E-62A51D4FEFF5}" dt="2021-05-20T17:25:16.562" v="592" actId="478"/>
          <ac:spMkLst>
            <pc:docMk/>
            <pc:sldMk cId="791804625" sldId="295"/>
            <ac:spMk id="19" creationId="{AB2ABA48-0F41-4E6C-8B1F-6D10D6B16F3E}"/>
          </ac:spMkLst>
        </pc:spChg>
        <pc:spChg chg="del">
          <ac:chgData name="Alexandra Anderson" userId="4017e299f98559fd" providerId="LiveId" clId="{3CFA974D-C2CD-48D7-880E-62A51D4FEFF5}" dt="2021-05-20T17:25:18.379" v="593" actId="478"/>
          <ac:spMkLst>
            <pc:docMk/>
            <pc:sldMk cId="791804625" sldId="295"/>
            <ac:spMk id="20" creationId="{8BF5044F-0150-472F-9EFC-354A85384E46}"/>
          </ac:spMkLst>
        </pc:spChg>
        <pc:spChg chg="del">
          <ac:chgData name="Alexandra Anderson" userId="4017e299f98559fd" providerId="LiveId" clId="{3CFA974D-C2CD-48D7-880E-62A51D4FEFF5}" dt="2021-05-20T17:25:15.202" v="591" actId="478"/>
          <ac:spMkLst>
            <pc:docMk/>
            <pc:sldMk cId="791804625" sldId="295"/>
            <ac:spMk id="21" creationId="{E765BDF0-700C-463D-8314-1DDC4637C41A}"/>
          </ac:spMkLst>
        </pc:spChg>
        <pc:spChg chg="add mod">
          <ac:chgData name="Alexandra Anderson" userId="4017e299f98559fd" providerId="LiveId" clId="{3CFA974D-C2CD-48D7-880E-62A51D4FEFF5}" dt="2021-05-20T17:27:40.853" v="628" actId="1035"/>
          <ac:spMkLst>
            <pc:docMk/>
            <pc:sldMk cId="791804625" sldId="295"/>
            <ac:spMk id="22" creationId="{EEAD91C3-7073-497C-BC7D-D98D84869477}"/>
          </ac:spMkLst>
        </pc:spChg>
        <pc:spChg chg="add mod">
          <ac:chgData name="Alexandra Anderson" userId="4017e299f98559fd" providerId="LiveId" clId="{3CFA974D-C2CD-48D7-880E-62A51D4FEFF5}" dt="2021-05-20T17:27:23.275" v="623" actId="1076"/>
          <ac:spMkLst>
            <pc:docMk/>
            <pc:sldMk cId="791804625" sldId="295"/>
            <ac:spMk id="23" creationId="{452412D0-287D-423A-A94A-18F8919006F7}"/>
          </ac:spMkLst>
        </pc:spChg>
        <pc:spChg chg="add mod">
          <ac:chgData name="Alexandra Anderson" userId="4017e299f98559fd" providerId="LiveId" clId="{3CFA974D-C2CD-48D7-880E-62A51D4FEFF5}" dt="2021-05-20T17:28:06.013" v="632" actId="1076"/>
          <ac:spMkLst>
            <pc:docMk/>
            <pc:sldMk cId="791804625" sldId="295"/>
            <ac:spMk id="24" creationId="{8F43C179-CFC2-4C8A-AA81-BE318BADF441}"/>
          </ac:spMkLst>
        </pc:spChg>
        <pc:picChg chg="add del">
          <ac:chgData name="Alexandra Anderson" userId="4017e299f98559fd" providerId="LiveId" clId="{3CFA974D-C2CD-48D7-880E-62A51D4FEFF5}" dt="2021-05-20T17:25:11.511" v="589"/>
          <ac:picMkLst>
            <pc:docMk/>
            <pc:sldMk cId="791804625" sldId="295"/>
            <ac:picMk id="2" creationId="{E11C5CF9-F14B-40B2-BE05-26FA006C133B}"/>
          </ac:picMkLst>
        </pc:picChg>
      </pc:sldChg>
      <pc:sldChg chg="del">
        <pc:chgData name="Alexandra Anderson" userId="4017e299f98559fd" providerId="LiveId" clId="{3CFA974D-C2CD-48D7-880E-62A51D4FEFF5}" dt="2021-05-20T16:44:48.864" v="43" actId="47"/>
        <pc:sldMkLst>
          <pc:docMk/>
          <pc:sldMk cId="2845041515" sldId="295"/>
        </pc:sldMkLst>
      </pc:sldChg>
      <pc:sldChg chg="del">
        <pc:chgData name="Alexandra Anderson" userId="4017e299f98559fd" providerId="LiveId" clId="{3CFA974D-C2CD-48D7-880E-62A51D4FEFF5}" dt="2021-05-20T16:44:48.518" v="42" actId="47"/>
        <pc:sldMkLst>
          <pc:docMk/>
          <pc:sldMk cId="1071451840" sldId="296"/>
        </pc:sldMkLst>
      </pc:sldChg>
      <pc:sldChg chg="addSp delSp modSp add mod">
        <pc:chgData name="Alexandra Anderson" userId="4017e299f98559fd" providerId="LiveId" clId="{3CFA974D-C2CD-48D7-880E-62A51D4FEFF5}" dt="2021-05-20T17:33:48.271" v="709" actId="20577"/>
        <pc:sldMkLst>
          <pc:docMk/>
          <pc:sldMk cId="1531403737" sldId="296"/>
        </pc:sldMkLst>
        <pc:spChg chg="mod">
          <ac:chgData name="Alexandra Anderson" userId="4017e299f98559fd" providerId="LiveId" clId="{3CFA974D-C2CD-48D7-880E-62A51D4FEFF5}" dt="2021-05-20T17:29:58.463" v="654" actId="1076"/>
          <ac:spMkLst>
            <pc:docMk/>
            <pc:sldMk cId="1531403737" sldId="296"/>
            <ac:spMk id="12" creationId="{0E7353D2-9341-416C-9A63-69AB71A7501E}"/>
          </ac:spMkLst>
        </pc:spChg>
        <pc:spChg chg="mod">
          <ac:chgData name="Alexandra Anderson" userId="4017e299f98559fd" providerId="LiveId" clId="{3CFA974D-C2CD-48D7-880E-62A51D4FEFF5}" dt="2021-05-20T17:33:48.271" v="709" actId="20577"/>
          <ac:spMkLst>
            <pc:docMk/>
            <pc:sldMk cId="1531403737" sldId="296"/>
            <ac:spMk id="14" creationId="{00000000-0000-0000-0000-000000000000}"/>
          </ac:spMkLst>
        </pc:spChg>
        <pc:spChg chg="mod">
          <ac:chgData name="Alexandra Anderson" userId="4017e299f98559fd" providerId="LiveId" clId="{3CFA974D-C2CD-48D7-880E-62A51D4FEFF5}" dt="2021-05-20T17:29:54.783" v="653" actId="1076"/>
          <ac:spMkLst>
            <pc:docMk/>
            <pc:sldMk cId="1531403737" sldId="296"/>
            <ac:spMk id="17" creationId="{106C682D-721D-45B9-8AEE-FA99E6A99DFA}"/>
          </ac:spMkLst>
        </pc:spChg>
        <pc:spChg chg="add mod">
          <ac:chgData name="Alexandra Anderson" userId="4017e299f98559fd" providerId="LiveId" clId="{3CFA974D-C2CD-48D7-880E-62A51D4FEFF5}" dt="2021-05-20T17:29:40.039" v="651" actId="1076"/>
          <ac:spMkLst>
            <pc:docMk/>
            <pc:sldMk cId="1531403737" sldId="296"/>
            <ac:spMk id="19" creationId="{EBCBD306-B5EE-4099-8741-E1C7519D87A4}"/>
          </ac:spMkLst>
        </pc:spChg>
        <pc:spChg chg="del">
          <ac:chgData name="Alexandra Anderson" userId="4017e299f98559fd" providerId="LiveId" clId="{3CFA974D-C2CD-48D7-880E-62A51D4FEFF5}" dt="2021-05-20T17:29:07.825" v="642" actId="478"/>
          <ac:spMkLst>
            <pc:docMk/>
            <pc:sldMk cId="1531403737" sldId="296"/>
            <ac:spMk id="20" creationId="{BBD9E047-2D58-4595-A48B-E77D9454DDFC}"/>
          </ac:spMkLst>
        </pc:spChg>
        <pc:spChg chg="del">
          <ac:chgData name="Alexandra Anderson" userId="4017e299f98559fd" providerId="LiveId" clId="{3CFA974D-C2CD-48D7-880E-62A51D4FEFF5}" dt="2021-05-20T17:28:21.402" v="634" actId="478"/>
          <ac:spMkLst>
            <pc:docMk/>
            <pc:sldMk cId="1531403737" sldId="296"/>
            <ac:spMk id="21" creationId="{F35C2068-F28A-4B83-BEB8-6421BE1BAC5B}"/>
          </ac:spMkLst>
        </pc:spChg>
        <pc:spChg chg="del">
          <ac:chgData name="Alexandra Anderson" userId="4017e299f98559fd" providerId="LiveId" clId="{3CFA974D-C2CD-48D7-880E-62A51D4FEFF5}" dt="2021-05-20T17:28:24.137" v="636" actId="478"/>
          <ac:spMkLst>
            <pc:docMk/>
            <pc:sldMk cId="1531403737" sldId="296"/>
            <ac:spMk id="22" creationId="{B2C502D8-38A9-45FD-AEA2-215C729D3801}"/>
          </ac:spMkLst>
        </pc:spChg>
        <pc:picChg chg="del">
          <ac:chgData name="Alexandra Anderson" userId="4017e299f98559fd" providerId="LiveId" clId="{3CFA974D-C2CD-48D7-880E-62A51D4FEFF5}" dt="2021-05-20T17:28:22.432" v="635" actId="478"/>
          <ac:picMkLst>
            <pc:docMk/>
            <pc:sldMk cId="1531403737" sldId="296"/>
            <ac:picMk id="23" creationId="{40112C0F-3E6D-41F5-AA03-1561A656CB60}"/>
          </ac:picMkLst>
        </pc:picChg>
      </pc:sldChg>
      <pc:sldChg chg="del">
        <pc:chgData name="Alexandra Anderson" userId="4017e299f98559fd" providerId="LiveId" clId="{3CFA974D-C2CD-48D7-880E-62A51D4FEFF5}" dt="2021-05-20T16:44:48.159" v="41" actId="47"/>
        <pc:sldMkLst>
          <pc:docMk/>
          <pc:sldMk cId="25537348" sldId="297"/>
        </pc:sldMkLst>
      </pc:sldChg>
      <pc:sldChg chg="addSp delSp modSp add mod">
        <pc:chgData name="Alexandra Anderson" userId="4017e299f98559fd" providerId="LiveId" clId="{3CFA974D-C2CD-48D7-880E-62A51D4FEFF5}" dt="2021-05-20T17:33:41.895" v="701" actId="20577"/>
        <pc:sldMkLst>
          <pc:docMk/>
          <pc:sldMk cId="1605658639" sldId="297"/>
        </pc:sldMkLst>
        <pc:spChg chg="add del mod">
          <ac:chgData name="Alexandra Anderson" userId="4017e299f98559fd" providerId="LiveId" clId="{3CFA974D-C2CD-48D7-880E-62A51D4FEFF5}" dt="2021-05-20T17:30:34.066" v="660" actId="478"/>
          <ac:spMkLst>
            <pc:docMk/>
            <pc:sldMk cId="1605658639" sldId="297"/>
            <ac:spMk id="3" creationId="{06F1DAE6-D018-409F-866C-DC3728CFD55D}"/>
          </ac:spMkLst>
        </pc:spChg>
        <pc:spChg chg="del">
          <ac:chgData name="Alexandra Anderson" userId="4017e299f98559fd" providerId="LiveId" clId="{3CFA974D-C2CD-48D7-880E-62A51D4FEFF5}" dt="2021-05-20T17:32:13.704" v="678" actId="478"/>
          <ac:spMkLst>
            <pc:docMk/>
            <pc:sldMk cId="1605658639" sldId="297"/>
            <ac:spMk id="4" creationId="{00000000-0000-0000-0000-000000000000}"/>
          </ac:spMkLst>
        </pc:spChg>
        <pc:spChg chg="del">
          <ac:chgData name="Alexandra Anderson" userId="4017e299f98559fd" providerId="LiveId" clId="{3CFA974D-C2CD-48D7-880E-62A51D4FEFF5}" dt="2021-05-20T17:32:16.191" v="682" actId="478"/>
          <ac:spMkLst>
            <pc:docMk/>
            <pc:sldMk cId="1605658639" sldId="297"/>
            <ac:spMk id="7" creationId="{00000000-0000-0000-0000-000000000000}"/>
          </ac:spMkLst>
        </pc:spChg>
        <pc:spChg chg="mod">
          <ac:chgData name="Alexandra Anderson" userId="4017e299f98559fd" providerId="LiveId" clId="{3CFA974D-C2CD-48D7-880E-62A51D4FEFF5}" dt="2021-05-20T17:30:36.913" v="662" actId="20577"/>
          <ac:spMkLst>
            <pc:docMk/>
            <pc:sldMk cId="1605658639" sldId="297"/>
            <ac:spMk id="12" creationId="{0E7353D2-9341-416C-9A63-69AB71A7501E}"/>
          </ac:spMkLst>
        </pc:spChg>
        <pc:spChg chg="mod">
          <ac:chgData name="Alexandra Anderson" userId="4017e299f98559fd" providerId="LiveId" clId="{3CFA974D-C2CD-48D7-880E-62A51D4FEFF5}" dt="2021-05-20T17:33:41.895" v="701" actId="20577"/>
          <ac:spMkLst>
            <pc:docMk/>
            <pc:sldMk cId="1605658639" sldId="297"/>
            <ac:spMk id="14" creationId="{00000000-0000-0000-0000-000000000000}"/>
          </ac:spMkLst>
        </pc:spChg>
        <pc:spChg chg="del">
          <ac:chgData name="Alexandra Anderson" userId="4017e299f98559fd" providerId="LiveId" clId="{3CFA974D-C2CD-48D7-880E-62A51D4FEFF5}" dt="2021-05-20T17:32:14.574" v="679" actId="478"/>
          <ac:spMkLst>
            <pc:docMk/>
            <pc:sldMk cId="1605658639" sldId="297"/>
            <ac:spMk id="15" creationId="{697C572C-4A22-4FF3-9037-C6171188B220}"/>
          </ac:spMkLst>
        </pc:spChg>
        <pc:spChg chg="add del mod">
          <ac:chgData name="Alexandra Anderson" userId="4017e299f98559fd" providerId="LiveId" clId="{3CFA974D-C2CD-48D7-880E-62A51D4FEFF5}" dt="2021-05-20T17:33:26.072" v="699" actId="20577"/>
          <ac:spMkLst>
            <pc:docMk/>
            <pc:sldMk cId="1605658639" sldId="297"/>
            <ac:spMk id="19" creationId="{EBCBD306-B5EE-4099-8741-E1C7519D87A4}"/>
          </ac:spMkLst>
        </pc:spChg>
        <pc:spChg chg="del mod">
          <ac:chgData name="Alexandra Anderson" userId="4017e299f98559fd" providerId="LiveId" clId="{3CFA974D-C2CD-48D7-880E-62A51D4FEFF5}" dt="2021-05-20T17:32:15.664" v="681" actId="478"/>
          <ac:spMkLst>
            <pc:docMk/>
            <pc:sldMk cId="1605658639" sldId="297"/>
            <ac:spMk id="24" creationId="{6EBBDA7C-FC82-428B-91E9-547D6DD32E2A}"/>
          </ac:spMkLst>
        </pc:spChg>
      </pc:sldChg>
      <pc:sldChg chg="del">
        <pc:chgData name="Alexandra Anderson" userId="4017e299f98559fd" providerId="LiveId" clId="{3CFA974D-C2CD-48D7-880E-62A51D4FEFF5}" dt="2021-05-20T16:44:47.784" v="40" actId="47"/>
        <pc:sldMkLst>
          <pc:docMk/>
          <pc:sldMk cId="2706766140" sldId="298"/>
        </pc:sldMkLst>
      </pc:sldChg>
      <pc:sldChg chg="del">
        <pc:chgData name="Alexandra Anderson" userId="4017e299f98559fd" providerId="LiveId" clId="{3CFA974D-C2CD-48D7-880E-62A51D4FEFF5}" dt="2021-05-20T16:44:47.360" v="39" actId="47"/>
        <pc:sldMkLst>
          <pc:docMk/>
          <pc:sldMk cId="4159931605" sldId="299"/>
        </pc:sldMkLst>
      </pc:sldChg>
      <pc:sldChg chg="del">
        <pc:chgData name="Alexandra Anderson" userId="4017e299f98559fd" providerId="LiveId" clId="{3CFA974D-C2CD-48D7-880E-62A51D4FEFF5}" dt="2021-05-20T16:44:46.953" v="38" actId="47"/>
        <pc:sldMkLst>
          <pc:docMk/>
          <pc:sldMk cId="803186815" sldId="300"/>
        </pc:sldMkLst>
      </pc:sldChg>
      <pc:sldChg chg="del">
        <pc:chgData name="Alexandra Anderson" userId="4017e299f98559fd" providerId="LiveId" clId="{3CFA974D-C2CD-48D7-880E-62A51D4FEFF5}" dt="2021-05-20T16:44:46.557" v="37" actId="47"/>
        <pc:sldMkLst>
          <pc:docMk/>
          <pc:sldMk cId="2210699978" sldId="301"/>
        </pc:sldMkLst>
      </pc:sldChg>
      <pc:sldChg chg="del">
        <pc:chgData name="Alexandra Anderson" userId="4017e299f98559fd" providerId="LiveId" clId="{3CFA974D-C2CD-48D7-880E-62A51D4FEFF5}" dt="2021-05-20T16:44:46.080" v="36" actId="47"/>
        <pc:sldMkLst>
          <pc:docMk/>
          <pc:sldMk cId="458406459" sldId="302"/>
        </pc:sldMkLst>
      </pc:sldChg>
      <pc:sldChg chg="del">
        <pc:chgData name="Alexandra Anderson" userId="4017e299f98559fd" providerId="LiveId" clId="{3CFA974D-C2CD-48D7-880E-62A51D4FEFF5}" dt="2021-05-20T16:44:45.705" v="35" actId="47"/>
        <pc:sldMkLst>
          <pc:docMk/>
          <pc:sldMk cId="3366723055" sldId="303"/>
        </pc:sldMkLst>
      </pc:sldChg>
      <pc:sldChg chg="del">
        <pc:chgData name="Alexandra Anderson" userId="4017e299f98559fd" providerId="LiveId" clId="{3CFA974D-C2CD-48D7-880E-62A51D4FEFF5}" dt="2021-05-20T16:44:45.255" v="34" actId="47"/>
        <pc:sldMkLst>
          <pc:docMk/>
          <pc:sldMk cId="1974917432" sldId="304"/>
        </pc:sldMkLst>
      </pc:sldChg>
    </pc:docChg>
  </pc:docChgLst>
  <pc:docChgLst>
    <pc:chgData name="Alexandra Anderson" userId="4017e299f98559fd" providerId="LiveId" clId="{6B969AE7-A6A4-46B9-8FB4-4731B9CB601B}"/>
    <pc:docChg chg="undo custSel modSld">
      <pc:chgData name="Alexandra Anderson" userId="4017e299f98559fd" providerId="LiveId" clId="{6B969AE7-A6A4-46B9-8FB4-4731B9CB601B}" dt="2021-09-02T19:12:22.148" v="26" actId="20577"/>
      <pc:docMkLst>
        <pc:docMk/>
      </pc:docMkLst>
      <pc:sldChg chg="addSp modSp mod">
        <pc:chgData name="Alexandra Anderson" userId="4017e299f98559fd" providerId="LiveId" clId="{6B969AE7-A6A4-46B9-8FB4-4731B9CB601B}" dt="2021-09-02T19:11:40.687" v="22" actId="1076"/>
        <pc:sldMkLst>
          <pc:docMk/>
          <pc:sldMk cId="0" sldId="256"/>
        </pc:sldMkLst>
        <pc:spChg chg="mod">
          <ac:chgData name="Alexandra Anderson" userId="4017e299f98559fd" providerId="LiveId" clId="{6B969AE7-A6A4-46B9-8FB4-4731B9CB601B}" dt="2021-09-02T19:11:28.733" v="19" actId="1076"/>
          <ac:spMkLst>
            <pc:docMk/>
            <pc:sldMk cId="0" sldId="256"/>
            <ac:spMk id="7" creationId="{00000000-0000-0000-0000-000000000000}"/>
          </ac:spMkLst>
        </pc:spChg>
        <pc:spChg chg="mod">
          <ac:chgData name="Alexandra Anderson" userId="4017e299f98559fd" providerId="LiveId" clId="{6B969AE7-A6A4-46B9-8FB4-4731B9CB601B}" dt="2021-09-02T19:11:31.610" v="21" actId="1076"/>
          <ac:spMkLst>
            <pc:docMk/>
            <pc:sldMk cId="0" sldId="256"/>
            <ac:spMk id="17" creationId="{FAABBAAB-5FC8-44E5-A79C-AEAA8B7A112D}"/>
          </ac:spMkLst>
        </pc:spChg>
        <pc:spChg chg="add mod">
          <ac:chgData name="Alexandra Anderson" userId="4017e299f98559fd" providerId="LiveId" clId="{6B969AE7-A6A4-46B9-8FB4-4731B9CB601B}" dt="2021-09-02T19:11:25.764" v="18" actId="1076"/>
          <ac:spMkLst>
            <pc:docMk/>
            <pc:sldMk cId="0" sldId="256"/>
            <ac:spMk id="26" creationId="{8D861AA5-FBF5-495F-84DB-7A9CD1A97AC7}"/>
          </ac:spMkLst>
        </pc:spChg>
        <pc:grpChg chg="mod">
          <ac:chgData name="Alexandra Anderson" userId="4017e299f98559fd" providerId="LiveId" clId="{6B969AE7-A6A4-46B9-8FB4-4731B9CB601B}" dt="2021-09-02T19:11:40.687" v="22" actId="1076"/>
          <ac:grpSpMkLst>
            <pc:docMk/>
            <pc:sldMk cId="0" sldId="256"/>
            <ac:grpSpMk id="20" creationId="{00B0FD6D-DC78-45F9-9F45-B87613EC6E63}"/>
          </ac:grpSpMkLst>
        </pc:grpChg>
        <pc:grpChg chg="mod">
          <ac:chgData name="Alexandra Anderson" userId="4017e299f98559fd" providerId="LiveId" clId="{6B969AE7-A6A4-46B9-8FB4-4731B9CB601B}" dt="2021-09-02T19:11:40.687" v="22" actId="1076"/>
          <ac:grpSpMkLst>
            <pc:docMk/>
            <pc:sldMk cId="0" sldId="256"/>
            <ac:grpSpMk id="24" creationId="{09D8978F-E0D1-4F29-B068-2540D23C5873}"/>
          </ac:grpSpMkLst>
        </pc:grpChg>
        <pc:picChg chg="add mod">
          <ac:chgData name="Alexandra Anderson" userId="4017e299f98559fd" providerId="LiveId" clId="{6B969AE7-A6A4-46B9-8FB4-4731B9CB601B}" dt="2021-09-02T19:11:25.764" v="18" actId="1076"/>
          <ac:picMkLst>
            <pc:docMk/>
            <pc:sldMk cId="0" sldId="256"/>
            <ac:picMk id="27" creationId="{F1E7835A-89C0-4A52-AAB9-C0BB1A50D294}"/>
          </ac:picMkLst>
        </pc:picChg>
      </pc:sldChg>
      <pc:sldChg chg="modSp mod">
        <pc:chgData name="Alexandra Anderson" userId="4017e299f98559fd" providerId="LiveId" clId="{6B969AE7-A6A4-46B9-8FB4-4731B9CB601B}" dt="2021-08-25T18:10:58.131" v="13" actId="1038"/>
        <pc:sldMkLst>
          <pc:docMk/>
          <pc:sldMk cId="873558560" sldId="282"/>
        </pc:sldMkLst>
        <pc:spChg chg="mod">
          <ac:chgData name="Alexandra Anderson" userId="4017e299f98559fd" providerId="LiveId" clId="{6B969AE7-A6A4-46B9-8FB4-4731B9CB601B}" dt="2021-08-25T18:10:58.131" v="13" actId="1038"/>
          <ac:spMkLst>
            <pc:docMk/>
            <pc:sldMk cId="873558560" sldId="282"/>
            <ac:spMk id="21" creationId="{F35C2068-F28A-4B83-BEB8-6421BE1BAC5B}"/>
          </ac:spMkLst>
        </pc:spChg>
        <pc:spChg chg="mod">
          <ac:chgData name="Alexandra Anderson" userId="4017e299f98559fd" providerId="LiveId" clId="{6B969AE7-A6A4-46B9-8FB4-4731B9CB601B}" dt="2021-08-25T18:10:40.320" v="8" actId="1076"/>
          <ac:spMkLst>
            <pc:docMk/>
            <pc:sldMk cId="873558560" sldId="282"/>
            <ac:spMk id="22" creationId="{B2C502D8-38A9-45FD-AEA2-215C729D3801}"/>
          </ac:spMkLst>
        </pc:spChg>
      </pc:sldChg>
      <pc:sldChg chg="modSp mod">
        <pc:chgData name="Alexandra Anderson" userId="4017e299f98559fd" providerId="LiveId" clId="{6B969AE7-A6A4-46B9-8FB4-4731B9CB601B}" dt="2021-08-25T18:11:08.723" v="14" actId="20577"/>
        <pc:sldMkLst>
          <pc:docMk/>
          <pc:sldMk cId="1471586294" sldId="290"/>
        </pc:sldMkLst>
        <pc:spChg chg="mod">
          <ac:chgData name="Alexandra Anderson" userId="4017e299f98559fd" providerId="LiveId" clId="{6B969AE7-A6A4-46B9-8FB4-4731B9CB601B}" dt="2021-08-25T18:11:08.723" v="14" actId="20577"/>
          <ac:spMkLst>
            <pc:docMk/>
            <pc:sldMk cId="1471586294" sldId="290"/>
            <ac:spMk id="20" creationId="{BBD9E047-2D58-4595-A48B-E77D9454DDFC}"/>
          </ac:spMkLst>
        </pc:spChg>
      </pc:sldChg>
      <pc:sldChg chg="modSp mod">
        <pc:chgData name="Alexandra Anderson" userId="4017e299f98559fd" providerId="LiveId" clId="{6B969AE7-A6A4-46B9-8FB4-4731B9CB601B}" dt="2021-08-25T18:10:13.597" v="5" actId="1076"/>
        <pc:sldMkLst>
          <pc:docMk/>
          <pc:sldMk cId="843777554" sldId="293"/>
        </pc:sldMkLst>
        <pc:spChg chg="mod">
          <ac:chgData name="Alexandra Anderson" userId="4017e299f98559fd" providerId="LiveId" clId="{6B969AE7-A6A4-46B9-8FB4-4731B9CB601B}" dt="2021-08-25T18:09:52.213" v="0" actId="403"/>
          <ac:spMkLst>
            <pc:docMk/>
            <pc:sldMk cId="843777554" sldId="293"/>
            <ac:spMk id="16" creationId="{BC7FF2F8-C45C-45BF-A3EA-C4C36E9B3C31}"/>
          </ac:spMkLst>
        </pc:spChg>
        <pc:spChg chg="mod">
          <ac:chgData name="Alexandra Anderson" userId="4017e299f98559fd" providerId="LiveId" clId="{6B969AE7-A6A4-46B9-8FB4-4731B9CB601B}" dt="2021-08-25T18:10:13.597" v="5" actId="1076"/>
          <ac:spMkLst>
            <pc:docMk/>
            <pc:sldMk cId="843777554" sldId="293"/>
            <ac:spMk id="22" creationId="{6AD9336F-AF07-44D5-B44C-947E65E99365}"/>
          </ac:spMkLst>
        </pc:spChg>
        <pc:picChg chg="mod">
          <ac:chgData name="Alexandra Anderson" userId="4017e299f98559fd" providerId="LiveId" clId="{6B969AE7-A6A4-46B9-8FB4-4731B9CB601B}" dt="2021-08-25T18:09:56.157" v="1" actId="1076"/>
          <ac:picMkLst>
            <pc:docMk/>
            <pc:sldMk cId="843777554" sldId="293"/>
            <ac:picMk id="23" creationId="{5407C03D-8F24-495A-9BC6-FE797942DBC2}"/>
          </ac:picMkLst>
        </pc:picChg>
      </pc:sldChg>
      <pc:sldChg chg="addSp modSp mod">
        <pc:chgData name="Alexandra Anderson" userId="4017e299f98559fd" providerId="LiveId" clId="{6B969AE7-A6A4-46B9-8FB4-4731B9CB601B}" dt="2021-09-02T19:12:22.148" v="26" actId="20577"/>
        <pc:sldMkLst>
          <pc:docMk/>
          <pc:sldMk cId="1605658639" sldId="297"/>
        </pc:sldMkLst>
        <pc:spChg chg="add mod">
          <ac:chgData name="Alexandra Anderson" userId="4017e299f98559fd" providerId="LiveId" clId="{6B969AE7-A6A4-46B9-8FB4-4731B9CB601B}" dt="2021-09-02T19:12:14.110" v="25" actId="1076"/>
          <ac:spMkLst>
            <pc:docMk/>
            <pc:sldMk cId="1605658639" sldId="297"/>
            <ac:spMk id="10" creationId="{869A18EE-8885-4508-882E-CEFDE8321C60}"/>
          </ac:spMkLst>
        </pc:spChg>
        <pc:spChg chg="mod">
          <ac:chgData name="Alexandra Anderson" userId="4017e299f98559fd" providerId="LiveId" clId="{6B969AE7-A6A4-46B9-8FB4-4731B9CB601B}" dt="2021-09-02T19:12:22.148" v="26" actId="20577"/>
          <ac:spMkLst>
            <pc:docMk/>
            <pc:sldMk cId="1605658639" sldId="297"/>
            <ac:spMk id="19" creationId="{EBCBD306-B5EE-4099-8741-E1C7519D87A4}"/>
          </ac:spMkLst>
        </pc:spChg>
        <pc:picChg chg="add mod">
          <ac:chgData name="Alexandra Anderson" userId="4017e299f98559fd" providerId="LiveId" clId="{6B969AE7-A6A4-46B9-8FB4-4731B9CB601B}" dt="2021-09-02T19:12:14.110" v="25" actId="1076"/>
          <ac:picMkLst>
            <pc:docMk/>
            <pc:sldMk cId="1605658639" sldId="297"/>
            <ac:picMk id="11" creationId="{C37417A6-26A0-4A69-A7C5-0DF22DA663F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A5A4AAE1-57DE-4532-BF11-7CF6F5F8A292}" type="datetimeFigureOut">
              <a:rPr lang="en-US" smtClean="0"/>
              <a:t>9/2/2021</a:t>
            </a:fld>
            <a:endParaRPr lang="en-US"/>
          </a:p>
        </p:txBody>
      </p:sp>
      <p:sp>
        <p:nvSpPr>
          <p:cNvPr id="4" name="Slide Image Placeholder 3"/>
          <p:cNvSpPr>
            <a:spLocks noGrp="1" noRot="1" noChangeAspect="1"/>
          </p:cNvSpPr>
          <p:nvPr>
            <p:ph type="sldImg" idx="2"/>
          </p:nvPr>
        </p:nvSpPr>
        <p:spPr>
          <a:xfrm>
            <a:off x="1371600" y="1338263"/>
            <a:ext cx="4813300" cy="3609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9850"/>
            <a:ext cx="6045200" cy="4213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163175"/>
            <a:ext cx="3275013"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79900" y="10163175"/>
            <a:ext cx="3275013" cy="536575"/>
          </a:xfrm>
          <a:prstGeom prst="rect">
            <a:avLst/>
          </a:prstGeom>
        </p:spPr>
        <p:txBody>
          <a:bodyPr vert="horz" lIns="91440" tIns="45720" rIns="91440" bIns="45720" rtlCol="0" anchor="b"/>
          <a:lstStyle>
            <a:lvl1pPr algn="r">
              <a:defRPr sz="1200"/>
            </a:lvl1pPr>
          </a:lstStyle>
          <a:p>
            <a:fld id="{70305C31-35F0-45AF-AEBD-FC00886ED05A}" type="slidenum">
              <a:rPr lang="en-US" smtClean="0"/>
              <a:t>‹#›</a:t>
            </a:fld>
            <a:endParaRPr lang="en-US"/>
          </a:p>
        </p:txBody>
      </p:sp>
    </p:spTree>
    <p:extLst>
      <p:ext uri="{BB962C8B-B14F-4D97-AF65-F5344CB8AC3E}">
        <p14:creationId xmlns:p14="http://schemas.microsoft.com/office/powerpoint/2010/main" val="3513277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70913" y="3316923"/>
            <a:ext cx="12137023" cy="4924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141828" y="5991861"/>
            <a:ext cx="9995196"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sz="half" idx="2"/>
          </p:nvPr>
        </p:nvSpPr>
        <p:spPr>
          <a:xfrm>
            <a:off x="713943" y="2460943"/>
            <a:ext cx="6211299"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53608" y="2460943"/>
            <a:ext cx="6211299" cy="30008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20583" y="9709451"/>
            <a:ext cx="1871477"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sz="1800"/>
          </a:p>
        </p:txBody>
      </p:sp>
      <p:sp>
        <p:nvSpPr>
          <p:cNvPr id="17" name="bg object 17"/>
          <p:cNvSpPr/>
          <p:nvPr/>
        </p:nvSpPr>
        <p:spPr>
          <a:xfrm>
            <a:off x="12141826" y="1717918"/>
            <a:ext cx="106462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18" name="bg object 18"/>
          <p:cNvSpPr/>
          <p:nvPr/>
        </p:nvSpPr>
        <p:spPr>
          <a:xfrm>
            <a:off x="8719056" y="0"/>
            <a:ext cx="1871477"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sz="1800"/>
          </a:p>
        </p:txBody>
      </p:sp>
      <p:sp>
        <p:nvSpPr>
          <p:cNvPr id="19" name="bg object 19"/>
          <p:cNvSpPr/>
          <p:nvPr/>
        </p:nvSpPr>
        <p:spPr>
          <a:xfrm>
            <a:off x="13006527" y="9141202"/>
            <a:ext cx="106462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64406" y="1392512"/>
            <a:ext cx="11950037" cy="492443"/>
          </a:xfrm>
          <a:prstGeom prst="rect">
            <a:avLst/>
          </a:prstGeom>
        </p:spPr>
        <p:txBody>
          <a:bodyPr wrap="square" lIns="0" tIns="0" rIns="0" bIns="0">
            <a:spAutoFit/>
          </a:bodyPr>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a:xfrm>
            <a:off x="1365943" y="2601961"/>
            <a:ext cx="11546962" cy="300082"/>
          </a:xfrm>
          <a:prstGeom prst="rect">
            <a:avLst/>
          </a:prstGeom>
        </p:spPr>
        <p:txBody>
          <a:bodyPr wrap="square" lIns="0" tIns="0" rIns="0" bIns="0">
            <a:spAutoFit/>
          </a:bodyPr>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a:xfrm>
            <a:off x="4854809" y="9950769"/>
            <a:ext cx="4569233"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3943" y="9950769"/>
            <a:ext cx="3284135"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a:xfrm>
            <a:off x="10280774" y="9950769"/>
            <a:ext cx="3284135"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3207867" y="8625616"/>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2">
            <a:extLst>
              <a:ext uri="{FF2B5EF4-FFF2-40B4-BE49-F238E27FC236}">
                <a16:creationId xmlns:a16="http://schemas.microsoft.com/office/drawing/2014/main" id="{2A766BD5-6624-4746-8014-E1877F6A97FE}"/>
              </a:ext>
            </a:extLst>
          </p:cNvPr>
          <p:cNvSpPr txBox="1">
            <a:spLocks/>
          </p:cNvSpPr>
          <p:nvPr/>
        </p:nvSpPr>
        <p:spPr>
          <a:xfrm>
            <a:off x="1125066" y="1105079"/>
            <a:ext cx="9180248" cy="1463093"/>
          </a:xfrm>
          <a:prstGeom prst="rect">
            <a:avLst/>
          </a:prstGeom>
        </p:spPr>
        <p:txBody>
          <a:bodyPr vert="horz" wrap="square" lIns="0" tIns="10160" rIns="0" bIns="0" rtlCol="0">
            <a:spAutoFit/>
          </a:bodyPr>
          <a:lstStyle>
            <a:lvl1pPr>
              <a:defRPr sz="3200" b="1" i="0">
                <a:solidFill>
                  <a:srgbClr val="212121"/>
                </a:solidFill>
                <a:latin typeface="Arial"/>
                <a:ea typeface="+mj-ea"/>
                <a:cs typeface="Arial"/>
              </a:defRPr>
            </a:lvl1pPr>
          </a:lstStyle>
          <a:p>
            <a:pPr marL="12701" marR="5080">
              <a:lnSpc>
                <a:spcPct val="100699"/>
              </a:lnSpc>
              <a:spcBef>
                <a:spcPts val="80"/>
              </a:spcBef>
              <a:tabLst>
                <a:tab pos="3356222" algn="l"/>
              </a:tabLst>
            </a:pPr>
            <a:r>
              <a:rPr lang="en-US" sz="4800" kern="0" spc="-25" dirty="0">
                <a:solidFill>
                  <a:srgbClr val="000000"/>
                </a:solidFill>
                <a:latin typeface="Raleway" panose="020B0503030101060003" pitchFamily="34" charset="0"/>
              </a:rPr>
              <a:t>4. What is the Public  Thinking? </a:t>
            </a:r>
            <a:r>
              <a:rPr lang="en-US" sz="4800" b="0" kern="0" spc="-25" dirty="0">
                <a:solidFill>
                  <a:srgbClr val="000000"/>
                </a:solidFill>
                <a:latin typeface="Raleway" panose="020B0503030101060003" pitchFamily="34" charset="0"/>
              </a:rPr>
              <a:t>(Polling and  Surveying)</a:t>
            </a:r>
            <a:endParaRPr lang="en-US" sz="4800" b="0" kern="0" dirty="0">
              <a:latin typeface="Raleway" panose="020B0503030101060003" pitchFamily="34" charset="0"/>
            </a:endParaRPr>
          </a:p>
        </p:txBody>
      </p:sp>
      <p:sp>
        <p:nvSpPr>
          <p:cNvPr id="17" name="object 3">
            <a:extLst>
              <a:ext uri="{FF2B5EF4-FFF2-40B4-BE49-F238E27FC236}">
                <a16:creationId xmlns:a16="http://schemas.microsoft.com/office/drawing/2014/main" id="{FAABBAAB-5FC8-44E5-A79C-AEAA8B7A112D}"/>
              </a:ext>
            </a:extLst>
          </p:cNvPr>
          <p:cNvSpPr txBox="1"/>
          <p:nvPr/>
        </p:nvSpPr>
        <p:spPr>
          <a:xfrm>
            <a:off x="1086257" y="3048883"/>
            <a:ext cx="12016729" cy="3997633"/>
          </a:xfrm>
          <a:prstGeom prst="rect">
            <a:avLst/>
          </a:prstGeom>
        </p:spPr>
        <p:txBody>
          <a:bodyPr vert="horz" wrap="square" lIns="0" tIns="12700" rIns="0" bIns="0" rtlCol="0">
            <a:spAutoFit/>
          </a:bodyPr>
          <a:lstStyle/>
          <a:p>
            <a:pPr marL="12700" marR="235585">
              <a:lnSpc>
                <a:spcPct val="118600"/>
              </a:lnSpc>
              <a:spcBef>
                <a:spcPts val="100"/>
              </a:spcBef>
            </a:pP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chapter,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explore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behind </a:t>
            </a:r>
            <a:r>
              <a:rPr sz="2800" spc="-4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numbers</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GB"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political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statistics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survey</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questionnaire.</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45"/>
              </a:spcBef>
            </a:pP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8600"/>
              </a:lnSpc>
              <a:spcBef>
                <a:spcPts val="5"/>
              </a:spcBef>
            </a:pP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Political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Scientists,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journalists,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media</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outlets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researchers</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polls</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surveys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means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understanding</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people</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thinking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feeling </a:t>
            </a:r>
            <a:r>
              <a:rPr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because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cannot </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get </a:t>
            </a:r>
            <a:r>
              <a:rPr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everything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want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800" spc="-4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know </a:t>
            </a:r>
            <a:r>
              <a:rPr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from</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administrative</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collected</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from</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other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purposes.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collected </a:t>
            </a:r>
            <a:r>
              <a:rPr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from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surveys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often </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see </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graphs </a:t>
            </a:r>
            <a:r>
              <a:rPr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maps</a:t>
            </a:r>
            <a:r>
              <a:rPr sz="2800" i="1"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20" name="object 17">
            <a:extLst>
              <a:ext uri="{FF2B5EF4-FFF2-40B4-BE49-F238E27FC236}">
                <a16:creationId xmlns:a16="http://schemas.microsoft.com/office/drawing/2014/main" id="{00B0FD6D-DC78-45F9-9F45-B87613EC6E63}"/>
              </a:ext>
            </a:extLst>
          </p:cNvPr>
          <p:cNvGrpSpPr/>
          <p:nvPr/>
        </p:nvGrpSpPr>
        <p:grpSpPr>
          <a:xfrm>
            <a:off x="3615822" y="7331075"/>
            <a:ext cx="2073275" cy="2884170"/>
            <a:chOff x="1712472" y="6542060"/>
            <a:chExt cx="2073275" cy="2884170"/>
          </a:xfrm>
        </p:grpSpPr>
        <p:sp>
          <p:nvSpPr>
            <p:cNvPr id="21" name="object 18">
              <a:extLst>
                <a:ext uri="{FF2B5EF4-FFF2-40B4-BE49-F238E27FC236}">
                  <a16:creationId xmlns:a16="http://schemas.microsoft.com/office/drawing/2014/main" id="{EE5FD0B6-7266-49CB-B705-BB82AF07363F}"/>
                </a:ext>
              </a:extLst>
            </p:cNvPr>
            <p:cNvSpPr/>
            <p:nvPr/>
          </p:nvSpPr>
          <p:spPr>
            <a:xfrm>
              <a:off x="1712468" y="6542061"/>
              <a:ext cx="2073275" cy="2884170"/>
            </a:xfrm>
            <a:custGeom>
              <a:avLst/>
              <a:gdLst/>
              <a:ahLst/>
              <a:cxnLst/>
              <a:rect l="l" t="t" r="r" b="b"/>
              <a:pathLst>
                <a:path w="2073275" h="2884170">
                  <a:moveTo>
                    <a:pt x="683361" y="934923"/>
                  </a:moveTo>
                  <a:lnTo>
                    <a:pt x="680313" y="919861"/>
                  </a:lnTo>
                  <a:lnTo>
                    <a:pt x="671982" y="907567"/>
                  </a:lnTo>
                  <a:lnTo>
                    <a:pt x="659612" y="899274"/>
                  </a:lnTo>
                  <a:lnTo>
                    <a:pt x="644474" y="896239"/>
                  </a:lnTo>
                  <a:lnTo>
                    <a:pt x="605574" y="896239"/>
                  </a:lnTo>
                  <a:lnTo>
                    <a:pt x="605574" y="973607"/>
                  </a:lnTo>
                  <a:lnTo>
                    <a:pt x="605574" y="1229093"/>
                  </a:lnTo>
                  <a:lnTo>
                    <a:pt x="348780" y="1229093"/>
                  </a:lnTo>
                  <a:lnTo>
                    <a:pt x="348780" y="973607"/>
                  </a:lnTo>
                  <a:lnTo>
                    <a:pt x="605574" y="973607"/>
                  </a:lnTo>
                  <a:lnTo>
                    <a:pt x="605574" y="896239"/>
                  </a:lnTo>
                  <a:lnTo>
                    <a:pt x="309880" y="896239"/>
                  </a:lnTo>
                  <a:lnTo>
                    <a:pt x="294741" y="899274"/>
                  </a:lnTo>
                  <a:lnTo>
                    <a:pt x="282371" y="907567"/>
                  </a:lnTo>
                  <a:lnTo>
                    <a:pt x="274040" y="919861"/>
                  </a:lnTo>
                  <a:lnTo>
                    <a:pt x="270979" y="934923"/>
                  </a:lnTo>
                  <a:lnTo>
                    <a:pt x="270979" y="1267777"/>
                  </a:lnTo>
                  <a:lnTo>
                    <a:pt x="274040" y="1282852"/>
                  </a:lnTo>
                  <a:lnTo>
                    <a:pt x="282371" y="1295146"/>
                  </a:lnTo>
                  <a:lnTo>
                    <a:pt x="294741" y="1303426"/>
                  </a:lnTo>
                  <a:lnTo>
                    <a:pt x="309880" y="1306474"/>
                  </a:lnTo>
                  <a:lnTo>
                    <a:pt x="644474" y="1306474"/>
                  </a:lnTo>
                  <a:lnTo>
                    <a:pt x="659612" y="1303426"/>
                  </a:lnTo>
                  <a:lnTo>
                    <a:pt x="671982" y="1295146"/>
                  </a:lnTo>
                  <a:lnTo>
                    <a:pt x="680313" y="1282852"/>
                  </a:lnTo>
                  <a:lnTo>
                    <a:pt x="683361" y="1267777"/>
                  </a:lnTo>
                  <a:lnTo>
                    <a:pt x="683361" y="1229093"/>
                  </a:lnTo>
                  <a:lnTo>
                    <a:pt x="683361" y="973607"/>
                  </a:lnTo>
                  <a:lnTo>
                    <a:pt x="683361" y="934923"/>
                  </a:lnTo>
                  <a:close/>
                </a:path>
                <a:path w="2073275" h="2884170">
                  <a:moveTo>
                    <a:pt x="1770722" y="2312403"/>
                  </a:moveTo>
                  <a:lnTo>
                    <a:pt x="1767662" y="2297315"/>
                  </a:lnTo>
                  <a:lnTo>
                    <a:pt x="1759331" y="2284984"/>
                  </a:lnTo>
                  <a:lnTo>
                    <a:pt x="1746973" y="2276665"/>
                  </a:lnTo>
                  <a:lnTo>
                    <a:pt x="1731822" y="2273617"/>
                  </a:lnTo>
                  <a:lnTo>
                    <a:pt x="854760" y="2273617"/>
                  </a:lnTo>
                  <a:lnTo>
                    <a:pt x="839609" y="2276665"/>
                  </a:lnTo>
                  <a:lnTo>
                    <a:pt x="827252" y="2284984"/>
                  </a:lnTo>
                  <a:lnTo>
                    <a:pt x="818921" y="2297315"/>
                  </a:lnTo>
                  <a:lnTo>
                    <a:pt x="815860" y="2312403"/>
                  </a:lnTo>
                  <a:lnTo>
                    <a:pt x="818921" y="2327465"/>
                  </a:lnTo>
                  <a:lnTo>
                    <a:pt x="827252" y="2339759"/>
                  </a:lnTo>
                  <a:lnTo>
                    <a:pt x="839609" y="2348039"/>
                  </a:lnTo>
                  <a:lnTo>
                    <a:pt x="854760" y="2351087"/>
                  </a:lnTo>
                  <a:lnTo>
                    <a:pt x="1731822" y="2351087"/>
                  </a:lnTo>
                  <a:lnTo>
                    <a:pt x="1746973" y="2348039"/>
                  </a:lnTo>
                  <a:lnTo>
                    <a:pt x="1759331" y="2339759"/>
                  </a:lnTo>
                  <a:lnTo>
                    <a:pt x="1767662" y="2327465"/>
                  </a:lnTo>
                  <a:lnTo>
                    <a:pt x="1770722" y="2312403"/>
                  </a:lnTo>
                  <a:close/>
                </a:path>
                <a:path w="2073275" h="2884170">
                  <a:moveTo>
                    <a:pt x="1770722" y="1964131"/>
                  </a:moveTo>
                  <a:lnTo>
                    <a:pt x="1767662" y="1949056"/>
                  </a:lnTo>
                  <a:lnTo>
                    <a:pt x="1759331" y="1936762"/>
                  </a:lnTo>
                  <a:lnTo>
                    <a:pt x="1746973" y="1928482"/>
                  </a:lnTo>
                  <a:lnTo>
                    <a:pt x="1731822" y="1925434"/>
                  </a:lnTo>
                  <a:lnTo>
                    <a:pt x="854760" y="1925434"/>
                  </a:lnTo>
                  <a:lnTo>
                    <a:pt x="839609" y="1928482"/>
                  </a:lnTo>
                  <a:lnTo>
                    <a:pt x="827252" y="1936762"/>
                  </a:lnTo>
                  <a:lnTo>
                    <a:pt x="818921" y="1949056"/>
                  </a:lnTo>
                  <a:lnTo>
                    <a:pt x="815860" y="1964131"/>
                  </a:lnTo>
                  <a:lnTo>
                    <a:pt x="818921" y="1979193"/>
                  </a:lnTo>
                  <a:lnTo>
                    <a:pt x="827252" y="1991487"/>
                  </a:lnTo>
                  <a:lnTo>
                    <a:pt x="839609" y="1999780"/>
                  </a:lnTo>
                  <a:lnTo>
                    <a:pt x="854760" y="2002815"/>
                  </a:lnTo>
                  <a:lnTo>
                    <a:pt x="1731822" y="2002815"/>
                  </a:lnTo>
                  <a:lnTo>
                    <a:pt x="1746973" y="1999780"/>
                  </a:lnTo>
                  <a:lnTo>
                    <a:pt x="1759331" y="1991487"/>
                  </a:lnTo>
                  <a:lnTo>
                    <a:pt x="1767662" y="1979193"/>
                  </a:lnTo>
                  <a:lnTo>
                    <a:pt x="1770722" y="1964131"/>
                  </a:lnTo>
                  <a:close/>
                </a:path>
                <a:path w="2073275" h="2884170">
                  <a:moveTo>
                    <a:pt x="1770722" y="1615960"/>
                  </a:moveTo>
                  <a:lnTo>
                    <a:pt x="1767662" y="1600885"/>
                  </a:lnTo>
                  <a:lnTo>
                    <a:pt x="1759331" y="1588592"/>
                  </a:lnTo>
                  <a:lnTo>
                    <a:pt x="1746973" y="1580311"/>
                  </a:lnTo>
                  <a:lnTo>
                    <a:pt x="1731822" y="1577263"/>
                  </a:lnTo>
                  <a:lnTo>
                    <a:pt x="854760" y="1577263"/>
                  </a:lnTo>
                  <a:lnTo>
                    <a:pt x="839609" y="1580311"/>
                  </a:lnTo>
                  <a:lnTo>
                    <a:pt x="827252" y="1588592"/>
                  </a:lnTo>
                  <a:lnTo>
                    <a:pt x="818921" y="1600885"/>
                  </a:lnTo>
                  <a:lnTo>
                    <a:pt x="815860" y="1615960"/>
                  </a:lnTo>
                  <a:lnTo>
                    <a:pt x="818921" y="1631022"/>
                  </a:lnTo>
                  <a:lnTo>
                    <a:pt x="827252" y="1643316"/>
                  </a:lnTo>
                  <a:lnTo>
                    <a:pt x="839609" y="1651596"/>
                  </a:lnTo>
                  <a:lnTo>
                    <a:pt x="854760" y="1654644"/>
                  </a:lnTo>
                  <a:lnTo>
                    <a:pt x="1731822" y="1654644"/>
                  </a:lnTo>
                  <a:lnTo>
                    <a:pt x="1746973" y="1651596"/>
                  </a:lnTo>
                  <a:lnTo>
                    <a:pt x="1759331" y="1643316"/>
                  </a:lnTo>
                  <a:lnTo>
                    <a:pt x="1767662" y="1631022"/>
                  </a:lnTo>
                  <a:lnTo>
                    <a:pt x="1770722" y="1615960"/>
                  </a:lnTo>
                  <a:close/>
                </a:path>
                <a:path w="2073275" h="2884170">
                  <a:moveTo>
                    <a:pt x="1770722" y="1267777"/>
                  </a:moveTo>
                  <a:lnTo>
                    <a:pt x="1767662" y="1252715"/>
                  </a:lnTo>
                  <a:lnTo>
                    <a:pt x="1759331" y="1240421"/>
                  </a:lnTo>
                  <a:lnTo>
                    <a:pt x="1746973" y="1232141"/>
                  </a:lnTo>
                  <a:lnTo>
                    <a:pt x="1731822" y="1229093"/>
                  </a:lnTo>
                  <a:lnTo>
                    <a:pt x="854760" y="1229093"/>
                  </a:lnTo>
                  <a:lnTo>
                    <a:pt x="839609" y="1232141"/>
                  </a:lnTo>
                  <a:lnTo>
                    <a:pt x="827252" y="1240421"/>
                  </a:lnTo>
                  <a:lnTo>
                    <a:pt x="818921" y="1252715"/>
                  </a:lnTo>
                  <a:lnTo>
                    <a:pt x="815860" y="1267777"/>
                  </a:lnTo>
                  <a:lnTo>
                    <a:pt x="818921" y="1282852"/>
                  </a:lnTo>
                  <a:lnTo>
                    <a:pt x="827252" y="1295146"/>
                  </a:lnTo>
                  <a:lnTo>
                    <a:pt x="839609" y="1303426"/>
                  </a:lnTo>
                  <a:lnTo>
                    <a:pt x="854760" y="1306474"/>
                  </a:lnTo>
                  <a:lnTo>
                    <a:pt x="1731822" y="1306474"/>
                  </a:lnTo>
                  <a:lnTo>
                    <a:pt x="1746973" y="1303426"/>
                  </a:lnTo>
                  <a:lnTo>
                    <a:pt x="1759331" y="1295146"/>
                  </a:lnTo>
                  <a:lnTo>
                    <a:pt x="1767662" y="1282852"/>
                  </a:lnTo>
                  <a:lnTo>
                    <a:pt x="1770722" y="1267777"/>
                  </a:lnTo>
                  <a:close/>
                </a:path>
                <a:path w="2073275" h="2884170">
                  <a:moveTo>
                    <a:pt x="1770722" y="919518"/>
                  </a:moveTo>
                  <a:lnTo>
                    <a:pt x="1767662" y="904443"/>
                  </a:lnTo>
                  <a:lnTo>
                    <a:pt x="1759331" y="892149"/>
                  </a:lnTo>
                  <a:lnTo>
                    <a:pt x="1746973" y="883869"/>
                  </a:lnTo>
                  <a:lnTo>
                    <a:pt x="1731822" y="880821"/>
                  </a:lnTo>
                  <a:lnTo>
                    <a:pt x="854760" y="880821"/>
                  </a:lnTo>
                  <a:lnTo>
                    <a:pt x="839609" y="883869"/>
                  </a:lnTo>
                  <a:lnTo>
                    <a:pt x="827252" y="892149"/>
                  </a:lnTo>
                  <a:lnTo>
                    <a:pt x="818921" y="904443"/>
                  </a:lnTo>
                  <a:lnTo>
                    <a:pt x="815860" y="919518"/>
                  </a:lnTo>
                  <a:lnTo>
                    <a:pt x="818921" y="934593"/>
                  </a:lnTo>
                  <a:lnTo>
                    <a:pt x="827252" y="946924"/>
                  </a:lnTo>
                  <a:lnTo>
                    <a:pt x="839609" y="955243"/>
                  </a:lnTo>
                  <a:lnTo>
                    <a:pt x="854760" y="958291"/>
                  </a:lnTo>
                  <a:lnTo>
                    <a:pt x="1731822" y="958291"/>
                  </a:lnTo>
                  <a:lnTo>
                    <a:pt x="1746973" y="955243"/>
                  </a:lnTo>
                  <a:lnTo>
                    <a:pt x="1759331" y="946924"/>
                  </a:lnTo>
                  <a:lnTo>
                    <a:pt x="1767662" y="934593"/>
                  </a:lnTo>
                  <a:lnTo>
                    <a:pt x="1770722" y="919518"/>
                  </a:lnTo>
                  <a:close/>
                </a:path>
                <a:path w="2073275" h="2884170">
                  <a:moveTo>
                    <a:pt x="2072906" y="532549"/>
                  </a:moveTo>
                  <a:lnTo>
                    <a:pt x="2072170" y="525221"/>
                  </a:lnTo>
                  <a:lnTo>
                    <a:pt x="2072170" y="525018"/>
                  </a:lnTo>
                  <a:lnTo>
                    <a:pt x="2069947" y="517766"/>
                  </a:lnTo>
                  <a:lnTo>
                    <a:pt x="2068766" y="515594"/>
                  </a:lnTo>
                  <a:lnTo>
                    <a:pt x="2068360" y="514426"/>
                  </a:lnTo>
                  <a:lnTo>
                    <a:pt x="2067610" y="513435"/>
                  </a:lnTo>
                  <a:lnTo>
                    <a:pt x="2066366" y="511098"/>
                  </a:lnTo>
                  <a:lnTo>
                    <a:pt x="2061502" y="505206"/>
                  </a:lnTo>
                  <a:lnTo>
                    <a:pt x="2050110" y="493864"/>
                  </a:lnTo>
                  <a:lnTo>
                    <a:pt x="1995106" y="439178"/>
                  </a:lnTo>
                  <a:lnTo>
                    <a:pt x="1995106" y="571246"/>
                  </a:lnTo>
                  <a:lnTo>
                    <a:pt x="1995106" y="2806357"/>
                  </a:lnTo>
                  <a:lnTo>
                    <a:pt x="77800" y="2806357"/>
                  </a:lnTo>
                  <a:lnTo>
                    <a:pt x="77800" y="77381"/>
                  </a:lnTo>
                  <a:lnTo>
                    <a:pt x="1498473" y="77381"/>
                  </a:lnTo>
                  <a:lnTo>
                    <a:pt x="1497838" y="532561"/>
                  </a:lnTo>
                  <a:lnTo>
                    <a:pt x="1498587" y="540131"/>
                  </a:lnTo>
                  <a:lnTo>
                    <a:pt x="1529118" y="570496"/>
                  </a:lnTo>
                  <a:lnTo>
                    <a:pt x="1536725" y="571246"/>
                  </a:lnTo>
                  <a:lnTo>
                    <a:pt x="1995106" y="571246"/>
                  </a:lnTo>
                  <a:lnTo>
                    <a:pt x="1995106" y="439178"/>
                  </a:lnTo>
                  <a:lnTo>
                    <a:pt x="1940102" y="384479"/>
                  </a:lnTo>
                  <a:lnTo>
                    <a:pt x="1940102" y="493864"/>
                  </a:lnTo>
                  <a:lnTo>
                    <a:pt x="1575727" y="493864"/>
                  </a:lnTo>
                  <a:lnTo>
                    <a:pt x="1576209" y="131978"/>
                  </a:lnTo>
                  <a:lnTo>
                    <a:pt x="1940102" y="493864"/>
                  </a:lnTo>
                  <a:lnTo>
                    <a:pt x="1940102" y="384479"/>
                  </a:lnTo>
                  <a:lnTo>
                    <a:pt x="1814156" y="259219"/>
                  </a:lnTo>
                  <a:lnTo>
                    <a:pt x="1686217" y="131965"/>
                  </a:lnTo>
                  <a:lnTo>
                    <a:pt x="1631340" y="77381"/>
                  </a:lnTo>
                  <a:lnTo>
                    <a:pt x="1564932" y="11341"/>
                  </a:lnTo>
                  <a:lnTo>
                    <a:pt x="1559001" y="6502"/>
                  </a:lnTo>
                  <a:lnTo>
                    <a:pt x="1556715" y="5295"/>
                  </a:lnTo>
                  <a:lnTo>
                    <a:pt x="1555623" y="4483"/>
                  </a:lnTo>
                  <a:lnTo>
                    <a:pt x="1554340" y="4038"/>
                  </a:lnTo>
                  <a:lnTo>
                    <a:pt x="1552308" y="2946"/>
                  </a:lnTo>
                  <a:lnTo>
                    <a:pt x="1545488" y="889"/>
                  </a:lnTo>
                  <a:lnTo>
                    <a:pt x="1544967" y="698"/>
                  </a:lnTo>
                  <a:lnTo>
                    <a:pt x="1544053" y="660"/>
                  </a:lnTo>
                  <a:lnTo>
                    <a:pt x="1537436" y="0"/>
                  </a:lnTo>
                  <a:lnTo>
                    <a:pt x="38900" y="0"/>
                  </a:lnTo>
                  <a:lnTo>
                    <a:pt x="23749" y="3048"/>
                  </a:lnTo>
                  <a:lnTo>
                    <a:pt x="11379" y="11341"/>
                  </a:lnTo>
                  <a:lnTo>
                    <a:pt x="3048" y="23634"/>
                  </a:lnTo>
                  <a:lnTo>
                    <a:pt x="0" y="38696"/>
                  </a:lnTo>
                  <a:lnTo>
                    <a:pt x="0" y="2844952"/>
                  </a:lnTo>
                  <a:lnTo>
                    <a:pt x="3048" y="2860052"/>
                  </a:lnTo>
                  <a:lnTo>
                    <a:pt x="11379" y="2872346"/>
                  </a:lnTo>
                  <a:lnTo>
                    <a:pt x="23749" y="2880614"/>
                  </a:lnTo>
                  <a:lnTo>
                    <a:pt x="38900" y="2883636"/>
                  </a:lnTo>
                  <a:lnTo>
                    <a:pt x="2034006" y="2883636"/>
                  </a:lnTo>
                  <a:lnTo>
                    <a:pt x="2049157" y="2880614"/>
                  </a:lnTo>
                  <a:lnTo>
                    <a:pt x="2061514" y="2872346"/>
                  </a:lnTo>
                  <a:lnTo>
                    <a:pt x="2069858" y="2860052"/>
                  </a:lnTo>
                  <a:lnTo>
                    <a:pt x="2072906" y="2844952"/>
                  </a:lnTo>
                  <a:lnTo>
                    <a:pt x="2072906" y="2806357"/>
                  </a:lnTo>
                  <a:lnTo>
                    <a:pt x="2072906" y="532549"/>
                  </a:lnTo>
                  <a:close/>
                </a:path>
              </a:pathLst>
            </a:custGeom>
            <a:solidFill>
              <a:srgbClr val="0E0D0C"/>
            </a:solidFill>
          </p:spPr>
          <p:txBody>
            <a:bodyPr wrap="square" lIns="0" tIns="0" rIns="0" bIns="0" rtlCol="0"/>
            <a:lstStyle/>
            <a:p>
              <a:endParaRPr/>
            </a:p>
          </p:txBody>
        </p:sp>
        <p:pic>
          <p:nvPicPr>
            <p:cNvPr id="22" name="object 19">
              <a:extLst>
                <a:ext uri="{FF2B5EF4-FFF2-40B4-BE49-F238E27FC236}">
                  <a16:creationId xmlns:a16="http://schemas.microsoft.com/office/drawing/2014/main" id="{07198068-408B-4790-B775-021F9A15D427}"/>
                </a:ext>
              </a:extLst>
            </p:cNvPr>
            <p:cNvPicPr/>
            <p:nvPr/>
          </p:nvPicPr>
          <p:blipFill>
            <a:blip r:embed="rId2" cstate="print"/>
            <a:stretch>
              <a:fillRect/>
            </a:stretch>
          </p:blipFill>
          <p:spPr>
            <a:xfrm>
              <a:off x="2081055" y="8104009"/>
              <a:ext cx="217115" cy="175527"/>
            </a:xfrm>
            <a:prstGeom prst="rect">
              <a:avLst/>
            </a:prstGeom>
          </p:spPr>
        </p:pic>
        <p:sp>
          <p:nvSpPr>
            <p:cNvPr id="23" name="object 20">
              <a:extLst>
                <a:ext uri="{FF2B5EF4-FFF2-40B4-BE49-F238E27FC236}">
                  <a16:creationId xmlns:a16="http://schemas.microsoft.com/office/drawing/2014/main" id="{224022C1-751B-4195-A974-AEB69B6EF0CC}"/>
                </a:ext>
              </a:extLst>
            </p:cNvPr>
            <p:cNvSpPr/>
            <p:nvPr/>
          </p:nvSpPr>
          <p:spPr>
            <a:xfrm>
              <a:off x="1983448" y="7981301"/>
              <a:ext cx="412750" cy="953135"/>
            </a:xfrm>
            <a:custGeom>
              <a:avLst/>
              <a:gdLst/>
              <a:ahLst/>
              <a:cxnLst/>
              <a:rect l="l" t="t" r="r" b="b"/>
              <a:pathLst>
                <a:path w="412750" h="953134">
                  <a:moveTo>
                    <a:pt x="412381" y="581672"/>
                  </a:moveTo>
                  <a:lnTo>
                    <a:pt x="409333" y="566610"/>
                  </a:lnTo>
                  <a:lnTo>
                    <a:pt x="401002" y="554316"/>
                  </a:lnTo>
                  <a:lnTo>
                    <a:pt x="388632" y="546023"/>
                  </a:lnTo>
                  <a:lnTo>
                    <a:pt x="373494" y="542988"/>
                  </a:lnTo>
                  <a:lnTo>
                    <a:pt x="334594" y="542988"/>
                  </a:lnTo>
                  <a:lnTo>
                    <a:pt x="334594" y="620356"/>
                  </a:lnTo>
                  <a:lnTo>
                    <a:pt x="334594" y="875741"/>
                  </a:lnTo>
                  <a:lnTo>
                    <a:pt x="77800" y="875741"/>
                  </a:lnTo>
                  <a:lnTo>
                    <a:pt x="77800" y="620356"/>
                  </a:lnTo>
                  <a:lnTo>
                    <a:pt x="334594" y="620356"/>
                  </a:lnTo>
                  <a:lnTo>
                    <a:pt x="334594" y="542988"/>
                  </a:lnTo>
                  <a:lnTo>
                    <a:pt x="38900" y="542988"/>
                  </a:lnTo>
                  <a:lnTo>
                    <a:pt x="23761" y="546023"/>
                  </a:lnTo>
                  <a:lnTo>
                    <a:pt x="11391" y="554304"/>
                  </a:lnTo>
                  <a:lnTo>
                    <a:pt x="3060" y="566610"/>
                  </a:lnTo>
                  <a:lnTo>
                    <a:pt x="0" y="581672"/>
                  </a:lnTo>
                  <a:lnTo>
                    <a:pt x="0" y="914425"/>
                  </a:lnTo>
                  <a:lnTo>
                    <a:pt x="3060" y="929487"/>
                  </a:lnTo>
                  <a:lnTo>
                    <a:pt x="11391" y="941793"/>
                  </a:lnTo>
                  <a:lnTo>
                    <a:pt x="23761" y="950074"/>
                  </a:lnTo>
                  <a:lnTo>
                    <a:pt x="38900" y="953109"/>
                  </a:lnTo>
                  <a:lnTo>
                    <a:pt x="373494" y="953109"/>
                  </a:lnTo>
                  <a:lnTo>
                    <a:pt x="388632" y="950074"/>
                  </a:lnTo>
                  <a:lnTo>
                    <a:pt x="401002" y="941793"/>
                  </a:lnTo>
                  <a:lnTo>
                    <a:pt x="409333" y="929487"/>
                  </a:lnTo>
                  <a:lnTo>
                    <a:pt x="412381" y="914425"/>
                  </a:lnTo>
                  <a:lnTo>
                    <a:pt x="412381" y="875741"/>
                  </a:lnTo>
                  <a:lnTo>
                    <a:pt x="412381" y="620356"/>
                  </a:lnTo>
                  <a:lnTo>
                    <a:pt x="412381" y="581672"/>
                  </a:lnTo>
                  <a:close/>
                </a:path>
                <a:path w="412750" h="953134">
                  <a:moveTo>
                    <a:pt x="412381" y="38684"/>
                  </a:moveTo>
                  <a:lnTo>
                    <a:pt x="409333" y="23609"/>
                  </a:lnTo>
                  <a:lnTo>
                    <a:pt x="401002" y="11315"/>
                  </a:lnTo>
                  <a:lnTo>
                    <a:pt x="388632" y="3035"/>
                  </a:lnTo>
                  <a:lnTo>
                    <a:pt x="373494" y="0"/>
                  </a:lnTo>
                  <a:lnTo>
                    <a:pt x="334594" y="0"/>
                  </a:lnTo>
                  <a:lnTo>
                    <a:pt x="334594" y="77368"/>
                  </a:lnTo>
                  <a:lnTo>
                    <a:pt x="334594" y="332752"/>
                  </a:lnTo>
                  <a:lnTo>
                    <a:pt x="77800" y="332752"/>
                  </a:lnTo>
                  <a:lnTo>
                    <a:pt x="77800" y="77368"/>
                  </a:lnTo>
                  <a:lnTo>
                    <a:pt x="334594" y="77368"/>
                  </a:lnTo>
                  <a:lnTo>
                    <a:pt x="334594" y="0"/>
                  </a:lnTo>
                  <a:lnTo>
                    <a:pt x="38900" y="0"/>
                  </a:lnTo>
                  <a:lnTo>
                    <a:pt x="23761" y="3035"/>
                  </a:lnTo>
                  <a:lnTo>
                    <a:pt x="11391" y="11315"/>
                  </a:lnTo>
                  <a:lnTo>
                    <a:pt x="3060" y="23609"/>
                  </a:lnTo>
                  <a:lnTo>
                    <a:pt x="0" y="38684"/>
                  </a:lnTo>
                  <a:lnTo>
                    <a:pt x="0" y="371436"/>
                  </a:lnTo>
                  <a:lnTo>
                    <a:pt x="3060" y="386537"/>
                  </a:lnTo>
                  <a:lnTo>
                    <a:pt x="11391" y="398830"/>
                  </a:lnTo>
                  <a:lnTo>
                    <a:pt x="23761" y="407098"/>
                  </a:lnTo>
                  <a:lnTo>
                    <a:pt x="38900" y="410121"/>
                  </a:lnTo>
                  <a:lnTo>
                    <a:pt x="373494" y="410121"/>
                  </a:lnTo>
                  <a:lnTo>
                    <a:pt x="388632" y="407098"/>
                  </a:lnTo>
                  <a:lnTo>
                    <a:pt x="401002" y="398830"/>
                  </a:lnTo>
                  <a:lnTo>
                    <a:pt x="409333" y="386537"/>
                  </a:lnTo>
                  <a:lnTo>
                    <a:pt x="412381" y="371436"/>
                  </a:lnTo>
                  <a:lnTo>
                    <a:pt x="412381" y="332752"/>
                  </a:lnTo>
                  <a:lnTo>
                    <a:pt x="412381" y="77368"/>
                  </a:lnTo>
                  <a:lnTo>
                    <a:pt x="412381" y="38684"/>
                  </a:lnTo>
                  <a:close/>
                </a:path>
              </a:pathLst>
            </a:custGeom>
            <a:solidFill>
              <a:srgbClr val="0E0D0C"/>
            </a:solidFill>
          </p:spPr>
          <p:txBody>
            <a:bodyPr wrap="square" lIns="0" tIns="0" rIns="0" bIns="0" rtlCol="0"/>
            <a:lstStyle/>
            <a:p>
              <a:endParaRPr/>
            </a:p>
          </p:txBody>
        </p:sp>
      </p:grpSp>
      <p:grpSp>
        <p:nvGrpSpPr>
          <p:cNvPr id="24" name="object 10">
            <a:extLst>
              <a:ext uri="{FF2B5EF4-FFF2-40B4-BE49-F238E27FC236}">
                <a16:creationId xmlns:a16="http://schemas.microsoft.com/office/drawing/2014/main" id="{09D8978F-E0D1-4F29-B068-2540D23C5873}"/>
              </a:ext>
            </a:extLst>
          </p:cNvPr>
          <p:cNvGrpSpPr/>
          <p:nvPr/>
        </p:nvGrpSpPr>
        <p:grpSpPr>
          <a:xfrm>
            <a:off x="5812937" y="7844440"/>
            <a:ext cx="1802764" cy="1837689"/>
            <a:chOff x="4053082" y="6839101"/>
            <a:chExt cx="1802764" cy="1837689"/>
          </a:xfrm>
        </p:grpSpPr>
        <p:sp>
          <p:nvSpPr>
            <p:cNvPr id="25" name="object 11">
              <a:extLst>
                <a:ext uri="{FF2B5EF4-FFF2-40B4-BE49-F238E27FC236}">
                  <a16:creationId xmlns:a16="http://schemas.microsoft.com/office/drawing/2014/main" id="{CB944698-5518-44D6-927A-A38C0D4DAF38}"/>
                </a:ext>
              </a:extLst>
            </p:cNvPr>
            <p:cNvSpPr/>
            <p:nvPr/>
          </p:nvSpPr>
          <p:spPr>
            <a:xfrm>
              <a:off x="4675918" y="6839101"/>
              <a:ext cx="1179830" cy="1181735"/>
            </a:xfrm>
            <a:custGeom>
              <a:avLst/>
              <a:gdLst/>
              <a:ahLst/>
              <a:cxnLst/>
              <a:rect l="l" t="t" r="r" b="b"/>
              <a:pathLst>
                <a:path w="1179829" h="1181734">
                  <a:moveTo>
                    <a:pt x="604291" y="1181491"/>
                  </a:moveTo>
                  <a:lnTo>
                    <a:pt x="560859" y="1180958"/>
                  </a:lnTo>
                  <a:lnTo>
                    <a:pt x="517583" y="1177226"/>
                  </a:lnTo>
                  <a:lnTo>
                    <a:pt x="474707" y="1170316"/>
                  </a:lnTo>
                  <a:lnTo>
                    <a:pt x="432455" y="1160268"/>
                  </a:lnTo>
                  <a:lnTo>
                    <a:pt x="391047" y="1147132"/>
                  </a:lnTo>
                  <a:lnTo>
                    <a:pt x="350717" y="1130980"/>
                  </a:lnTo>
                  <a:lnTo>
                    <a:pt x="311690" y="1111904"/>
                  </a:lnTo>
                  <a:lnTo>
                    <a:pt x="274170" y="1090006"/>
                  </a:lnTo>
                  <a:lnTo>
                    <a:pt x="238353" y="1065398"/>
                  </a:lnTo>
                  <a:lnTo>
                    <a:pt x="204442" y="1038217"/>
                  </a:lnTo>
                  <a:lnTo>
                    <a:pt x="172625" y="1008618"/>
                  </a:lnTo>
                  <a:lnTo>
                    <a:pt x="143068" y="976755"/>
                  </a:lnTo>
                  <a:lnTo>
                    <a:pt x="115926" y="942794"/>
                  </a:lnTo>
                  <a:lnTo>
                    <a:pt x="91354" y="906926"/>
                  </a:lnTo>
                  <a:lnTo>
                    <a:pt x="69487" y="869352"/>
                  </a:lnTo>
                  <a:lnTo>
                    <a:pt x="50438" y="830269"/>
                  </a:lnTo>
                  <a:lnTo>
                    <a:pt x="34310" y="789881"/>
                  </a:lnTo>
                  <a:lnTo>
                    <a:pt x="21192" y="748413"/>
                  </a:lnTo>
                  <a:lnTo>
                    <a:pt x="11158" y="706100"/>
                  </a:lnTo>
                  <a:lnTo>
                    <a:pt x="4259" y="663163"/>
                  </a:lnTo>
                  <a:lnTo>
                    <a:pt x="532" y="619825"/>
                  </a:lnTo>
                  <a:lnTo>
                    <a:pt x="0" y="576330"/>
                  </a:lnTo>
                  <a:lnTo>
                    <a:pt x="2663" y="532922"/>
                  </a:lnTo>
                  <a:lnTo>
                    <a:pt x="8507" y="489828"/>
                  </a:lnTo>
                  <a:lnTo>
                    <a:pt x="17503" y="447273"/>
                  </a:lnTo>
                  <a:lnTo>
                    <a:pt x="29601" y="405496"/>
                  </a:lnTo>
                  <a:lnTo>
                    <a:pt x="44732" y="364732"/>
                  </a:lnTo>
                  <a:lnTo>
                    <a:pt x="62816" y="325192"/>
                  </a:lnTo>
                  <a:lnTo>
                    <a:pt x="83760" y="287084"/>
                  </a:lnTo>
                  <a:lnTo>
                    <a:pt x="107447" y="250623"/>
                  </a:lnTo>
                  <a:lnTo>
                    <a:pt x="133743" y="216013"/>
                  </a:lnTo>
                  <a:lnTo>
                    <a:pt x="162509" y="183433"/>
                  </a:lnTo>
                  <a:lnTo>
                    <a:pt x="193597" y="153054"/>
                  </a:lnTo>
                  <a:lnTo>
                    <a:pt x="226833" y="125049"/>
                  </a:lnTo>
                  <a:lnTo>
                    <a:pt x="262029" y="99573"/>
                  </a:lnTo>
                  <a:lnTo>
                    <a:pt x="299001" y="76759"/>
                  </a:lnTo>
                  <a:lnTo>
                    <a:pt x="337556" y="56726"/>
                  </a:lnTo>
                  <a:lnTo>
                    <a:pt x="377479" y="39588"/>
                  </a:lnTo>
                  <a:lnTo>
                    <a:pt x="418544" y="25441"/>
                  </a:lnTo>
                  <a:lnTo>
                    <a:pt x="460537" y="14356"/>
                  </a:lnTo>
                  <a:lnTo>
                    <a:pt x="503239" y="6394"/>
                  </a:lnTo>
                  <a:lnTo>
                    <a:pt x="546410" y="1600"/>
                  </a:lnTo>
                  <a:lnTo>
                    <a:pt x="589808" y="0"/>
                  </a:lnTo>
                  <a:lnTo>
                    <a:pt x="633206" y="1600"/>
                  </a:lnTo>
                  <a:lnTo>
                    <a:pt x="676377" y="6394"/>
                  </a:lnTo>
                  <a:lnTo>
                    <a:pt x="719079" y="14356"/>
                  </a:lnTo>
                  <a:lnTo>
                    <a:pt x="761072" y="25441"/>
                  </a:lnTo>
                  <a:lnTo>
                    <a:pt x="802137" y="39588"/>
                  </a:lnTo>
                  <a:lnTo>
                    <a:pt x="842059" y="56726"/>
                  </a:lnTo>
                  <a:lnTo>
                    <a:pt x="880615" y="76759"/>
                  </a:lnTo>
                  <a:lnTo>
                    <a:pt x="917586" y="99573"/>
                  </a:lnTo>
                  <a:lnTo>
                    <a:pt x="952782" y="125049"/>
                  </a:lnTo>
                  <a:lnTo>
                    <a:pt x="986018" y="153054"/>
                  </a:lnTo>
                  <a:lnTo>
                    <a:pt x="1017106" y="183433"/>
                  </a:lnTo>
                  <a:lnTo>
                    <a:pt x="1045873" y="216013"/>
                  </a:lnTo>
                  <a:lnTo>
                    <a:pt x="1072169" y="250623"/>
                  </a:lnTo>
                  <a:lnTo>
                    <a:pt x="1095856" y="287084"/>
                  </a:lnTo>
                  <a:lnTo>
                    <a:pt x="1116799" y="325192"/>
                  </a:lnTo>
                  <a:lnTo>
                    <a:pt x="1134883" y="364732"/>
                  </a:lnTo>
                  <a:lnTo>
                    <a:pt x="1150015" y="405496"/>
                  </a:lnTo>
                  <a:lnTo>
                    <a:pt x="1162113" y="447273"/>
                  </a:lnTo>
                  <a:lnTo>
                    <a:pt x="1171109" y="489828"/>
                  </a:lnTo>
                  <a:lnTo>
                    <a:pt x="1176953" y="532922"/>
                  </a:lnTo>
                  <a:lnTo>
                    <a:pt x="1179616" y="576330"/>
                  </a:lnTo>
                  <a:lnTo>
                    <a:pt x="1179794" y="590834"/>
                  </a:lnTo>
                  <a:lnTo>
                    <a:pt x="1178195" y="634295"/>
                  </a:lnTo>
                  <a:lnTo>
                    <a:pt x="1173408" y="677528"/>
                  </a:lnTo>
                  <a:lnTo>
                    <a:pt x="1165457" y="720291"/>
                  </a:lnTo>
                  <a:lnTo>
                    <a:pt x="1154389" y="762345"/>
                  </a:lnTo>
                  <a:lnTo>
                    <a:pt x="1140262" y="803469"/>
                  </a:lnTo>
                  <a:lnTo>
                    <a:pt x="1123149" y="843449"/>
                  </a:lnTo>
                  <a:lnTo>
                    <a:pt x="1103145" y="882060"/>
                  </a:lnTo>
                  <a:lnTo>
                    <a:pt x="1080363" y="919084"/>
                  </a:lnTo>
                  <a:lnTo>
                    <a:pt x="1054924" y="954331"/>
                  </a:lnTo>
                  <a:lnTo>
                    <a:pt x="1026959" y="987615"/>
                  </a:lnTo>
                  <a:lnTo>
                    <a:pt x="996624" y="1018748"/>
                  </a:lnTo>
                  <a:lnTo>
                    <a:pt x="964091" y="1047556"/>
                  </a:lnTo>
                  <a:lnTo>
                    <a:pt x="929530" y="1073890"/>
                  </a:lnTo>
                  <a:lnTo>
                    <a:pt x="893121" y="1097611"/>
                  </a:lnTo>
                  <a:lnTo>
                    <a:pt x="855068" y="1118585"/>
                  </a:lnTo>
                  <a:lnTo>
                    <a:pt x="815586" y="1136694"/>
                  </a:lnTo>
                  <a:lnTo>
                    <a:pt x="774880" y="1151847"/>
                  </a:lnTo>
                  <a:lnTo>
                    <a:pt x="733163" y="1163963"/>
                  </a:lnTo>
                  <a:lnTo>
                    <a:pt x="690669" y="1172972"/>
                  </a:lnTo>
                  <a:lnTo>
                    <a:pt x="647637" y="1178824"/>
                  </a:lnTo>
                  <a:lnTo>
                    <a:pt x="604291" y="1181491"/>
                  </a:lnTo>
                  <a:close/>
                </a:path>
              </a:pathLst>
            </a:custGeom>
            <a:solidFill>
              <a:srgbClr val="DEE7F4"/>
            </a:solidFill>
          </p:spPr>
          <p:txBody>
            <a:bodyPr wrap="square" lIns="0" tIns="0" rIns="0" bIns="0" rtlCol="0"/>
            <a:lstStyle/>
            <a:p>
              <a:endParaRPr/>
            </a:p>
          </p:txBody>
        </p:sp>
        <p:sp>
          <p:nvSpPr>
            <p:cNvPr id="29" name="object 12">
              <a:extLst>
                <a:ext uri="{FF2B5EF4-FFF2-40B4-BE49-F238E27FC236}">
                  <a16:creationId xmlns:a16="http://schemas.microsoft.com/office/drawing/2014/main" id="{C447A88B-73DB-488D-ACE1-CE98EBB26724}"/>
                </a:ext>
              </a:extLst>
            </p:cNvPr>
            <p:cNvSpPr/>
            <p:nvPr/>
          </p:nvSpPr>
          <p:spPr>
            <a:xfrm>
              <a:off x="5127633" y="7254380"/>
              <a:ext cx="350520" cy="350520"/>
            </a:xfrm>
            <a:custGeom>
              <a:avLst/>
              <a:gdLst/>
              <a:ahLst/>
              <a:cxnLst/>
              <a:rect l="l" t="t" r="r" b="b"/>
              <a:pathLst>
                <a:path w="350520" h="350520">
                  <a:moveTo>
                    <a:pt x="50150" y="343549"/>
                  </a:moveTo>
                  <a:lnTo>
                    <a:pt x="6954" y="300290"/>
                  </a:lnTo>
                  <a:lnTo>
                    <a:pt x="4431" y="296508"/>
                  </a:lnTo>
                  <a:lnTo>
                    <a:pt x="886" y="287938"/>
                  </a:lnTo>
                  <a:lnTo>
                    <a:pt x="0" y="283476"/>
                  </a:lnTo>
                  <a:lnTo>
                    <a:pt x="0" y="274200"/>
                  </a:lnTo>
                  <a:lnTo>
                    <a:pt x="257016" y="6964"/>
                  </a:lnTo>
                  <a:lnTo>
                    <a:pt x="273806" y="0"/>
                  </a:lnTo>
                  <a:lnTo>
                    <a:pt x="283069" y="0"/>
                  </a:lnTo>
                  <a:lnTo>
                    <a:pt x="343055" y="50223"/>
                  </a:lnTo>
                  <a:lnTo>
                    <a:pt x="350010" y="76313"/>
                  </a:lnTo>
                  <a:lnTo>
                    <a:pt x="349123" y="80775"/>
                  </a:lnTo>
                  <a:lnTo>
                    <a:pt x="92993" y="343548"/>
                  </a:lnTo>
                  <a:lnTo>
                    <a:pt x="76203" y="350513"/>
                  </a:lnTo>
                  <a:lnTo>
                    <a:pt x="66940" y="350513"/>
                  </a:lnTo>
                  <a:lnTo>
                    <a:pt x="62485" y="349626"/>
                  </a:lnTo>
                  <a:lnTo>
                    <a:pt x="53927" y="346076"/>
                  </a:lnTo>
                  <a:lnTo>
                    <a:pt x="50150" y="343549"/>
                  </a:lnTo>
                  <a:close/>
                </a:path>
              </a:pathLst>
            </a:custGeom>
            <a:solidFill>
              <a:srgbClr val="0794FF"/>
            </a:solidFill>
          </p:spPr>
          <p:txBody>
            <a:bodyPr wrap="square" lIns="0" tIns="0" rIns="0" bIns="0" rtlCol="0"/>
            <a:lstStyle/>
            <a:p>
              <a:endParaRPr/>
            </a:p>
          </p:txBody>
        </p:sp>
        <p:pic>
          <p:nvPicPr>
            <p:cNvPr id="30" name="object 13">
              <a:extLst>
                <a:ext uri="{FF2B5EF4-FFF2-40B4-BE49-F238E27FC236}">
                  <a16:creationId xmlns:a16="http://schemas.microsoft.com/office/drawing/2014/main" id="{9DD035C6-2A19-44FA-840E-69846C81F466}"/>
                </a:ext>
              </a:extLst>
            </p:cNvPr>
            <p:cNvPicPr/>
            <p:nvPr/>
          </p:nvPicPr>
          <p:blipFill>
            <a:blip r:embed="rId3" cstate="print"/>
            <a:stretch>
              <a:fillRect/>
            </a:stretch>
          </p:blipFill>
          <p:spPr>
            <a:xfrm>
              <a:off x="5053967" y="7387863"/>
              <a:ext cx="216968" cy="217280"/>
            </a:xfrm>
            <a:prstGeom prst="rect">
              <a:avLst/>
            </a:prstGeom>
          </p:spPr>
        </p:pic>
        <p:sp>
          <p:nvSpPr>
            <p:cNvPr id="31" name="object 14">
              <a:extLst>
                <a:ext uri="{FF2B5EF4-FFF2-40B4-BE49-F238E27FC236}">
                  <a16:creationId xmlns:a16="http://schemas.microsoft.com/office/drawing/2014/main" id="{47CED705-06AB-4E7A-9DEB-B22E2CE19C7B}"/>
                </a:ext>
              </a:extLst>
            </p:cNvPr>
            <p:cNvSpPr/>
            <p:nvPr/>
          </p:nvSpPr>
          <p:spPr>
            <a:xfrm>
              <a:off x="4053082" y="7498007"/>
              <a:ext cx="1180465" cy="1178560"/>
            </a:xfrm>
            <a:custGeom>
              <a:avLst/>
              <a:gdLst/>
              <a:ahLst/>
              <a:cxnLst/>
              <a:rect l="l" t="t" r="r" b="b"/>
              <a:pathLst>
                <a:path w="1180464" h="1178559">
                  <a:moveTo>
                    <a:pt x="652387" y="1178317"/>
                  </a:moveTo>
                  <a:lnTo>
                    <a:pt x="527584" y="1178317"/>
                  </a:lnTo>
                  <a:lnTo>
                    <a:pt x="517760" y="1177226"/>
                  </a:lnTo>
                  <a:lnTo>
                    <a:pt x="474885" y="1170317"/>
                  </a:lnTo>
                  <a:lnTo>
                    <a:pt x="432632" y="1160268"/>
                  </a:lnTo>
                  <a:lnTo>
                    <a:pt x="391225" y="1147132"/>
                  </a:lnTo>
                  <a:lnTo>
                    <a:pt x="350894" y="1130980"/>
                  </a:lnTo>
                  <a:lnTo>
                    <a:pt x="311868" y="1111904"/>
                  </a:lnTo>
                  <a:lnTo>
                    <a:pt x="274348" y="1090006"/>
                  </a:lnTo>
                  <a:lnTo>
                    <a:pt x="238531" y="1065398"/>
                  </a:lnTo>
                  <a:lnTo>
                    <a:pt x="204619" y="1038217"/>
                  </a:lnTo>
                  <a:lnTo>
                    <a:pt x="172802" y="1008618"/>
                  </a:lnTo>
                  <a:lnTo>
                    <a:pt x="143245" y="976755"/>
                  </a:lnTo>
                  <a:lnTo>
                    <a:pt x="116104" y="942795"/>
                  </a:lnTo>
                  <a:lnTo>
                    <a:pt x="91531" y="906926"/>
                  </a:lnTo>
                  <a:lnTo>
                    <a:pt x="69664" y="869352"/>
                  </a:lnTo>
                  <a:lnTo>
                    <a:pt x="50616" y="830269"/>
                  </a:lnTo>
                  <a:lnTo>
                    <a:pt x="34487" y="789881"/>
                  </a:lnTo>
                  <a:lnTo>
                    <a:pt x="21369" y="748413"/>
                  </a:lnTo>
                  <a:lnTo>
                    <a:pt x="11336" y="706100"/>
                  </a:lnTo>
                  <a:lnTo>
                    <a:pt x="4436" y="663163"/>
                  </a:lnTo>
                  <a:lnTo>
                    <a:pt x="709" y="619825"/>
                  </a:lnTo>
                  <a:lnTo>
                    <a:pt x="0" y="590834"/>
                  </a:lnTo>
                  <a:lnTo>
                    <a:pt x="177" y="576330"/>
                  </a:lnTo>
                  <a:lnTo>
                    <a:pt x="2840" y="532922"/>
                  </a:lnTo>
                  <a:lnTo>
                    <a:pt x="8684" y="489828"/>
                  </a:lnTo>
                  <a:lnTo>
                    <a:pt x="17680" y="447273"/>
                  </a:lnTo>
                  <a:lnTo>
                    <a:pt x="29778" y="405496"/>
                  </a:lnTo>
                  <a:lnTo>
                    <a:pt x="44909" y="364732"/>
                  </a:lnTo>
                  <a:lnTo>
                    <a:pt x="62993" y="325192"/>
                  </a:lnTo>
                  <a:lnTo>
                    <a:pt x="83937" y="287084"/>
                  </a:lnTo>
                  <a:lnTo>
                    <a:pt x="107624" y="250623"/>
                  </a:lnTo>
                  <a:lnTo>
                    <a:pt x="133920" y="216013"/>
                  </a:lnTo>
                  <a:lnTo>
                    <a:pt x="162686" y="183433"/>
                  </a:lnTo>
                  <a:lnTo>
                    <a:pt x="193774" y="153054"/>
                  </a:lnTo>
                  <a:lnTo>
                    <a:pt x="227010" y="125049"/>
                  </a:lnTo>
                  <a:lnTo>
                    <a:pt x="262206" y="99573"/>
                  </a:lnTo>
                  <a:lnTo>
                    <a:pt x="299178" y="76759"/>
                  </a:lnTo>
                  <a:lnTo>
                    <a:pt x="337733" y="56726"/>
                  </a:lnTo>
                  <a:lnTo>
                    <a:pt x="377656" y="39588"/>
                  </a:lnTo>
                  <a:lnTo>
                    <a:pt x="418721" y="25441"/>
                  </a:lnTo>
                  <a:lnTo>
                    <a:pt x="460714" y="14356"/>
                  </a:lnTo>
                  <a:lnTo>
                    <a:pt x="503416" y="6394"/>
                  </a:lnTo>
                  <a:lnTo>
                    <a:pt x="546587" y="1600"/>
                  </a:lnTo>
                  <a:lnTo>
                    <a:pt x="589985" y="0"/>
                  </a:lnTo>
                  <a:lnTo>
                    <a:pt x="604468" y="177"/>
                  </a:lnTo>
                  <a:lnTo>
                    <a:pt x="647814" y="2845"/>
                  </a:lnTo>
                  <a:lnTo>
                    <a:pt x="690846" y="8697"/>
                  </a:lnTo>
                  <a:lnTo>
                    <a:pt x="733340" y="17706"/>
                  </a:lnTo>
                  <a:lnTo>
                    <a:pt x="775057" y="29821"/>
                  </a:lnTo>
                  <a:lnTo>
                    <a:pt x="815763" y="44974"/>
                  </a:lnTo>
                  <a:lnTo>
                    <a:pt x="855246" y="63084"/>
                  </a:lnTo>
                  <a:lnTo>
                    <a:pt x="893299" y="84058"/>
                  </a:lnTo>
                  <a:lnTo>
                    <a:pt x="929708" y="107779"/>
                  </a:lnTo>
                  <a:lnTo>
                    <a:pt x="964268" y="134113"/>
                  </a:lnTo>
                  <a:lnTo>
                    <a:pt x="996801" y="162921"/>
                  </a:lnTo>
                  <a:lnTo>
                    <a:pt x="1027136" y="194054"/>
                  </a:lnTo>
                  <a:lnTo>
                    <a:pt x="1055101" y="227337"/>
                  </a:lnTo>
                  <a:lnTo>
                    <a:pt x="1080540" y="262584"/>
                  </a:lnTo>
                  <a:lnTo>
                    <a:pt x="1103322" y="299609"/>
                  </a:lnTo>
                  <a:lnTo>
                    <a:pt x="1123326" y="338220"/>
                  </a:lnTo>
                  <a:lnTo>
                    <a:pt x="1140439" y="378200"/>
                  </a:lnTo>
                  <a:lnTo>
                    <a:pt x="1154566" y="419324"/>
                  </a:lnTo>
                  <a:lnTo>
                    <a:pt x="1165635" y="461377"/>
                  </a:lnTo>
                  <a:lnTo>
                    <a:pt x="1173586" y="504141"/>
                  </a:lnTo>
                  <a:lnTo>
                    <a:pt x="1178373" y="547374"/>
                  </a:lnTo>
                  <a:lnTo>
                    <a:pt x="1179971" y="590848"/>
                  </a:lnTo>
                  <a:lnTo>
                    <a:pt x="1179793" y="605339"/>
                  </a:lnTo>
                  <a:lnTo>
                    <a:pt x="1177130" y="648746"/>
                  </a:lnTo>
                  <a:lnTo>
                    <a:pt x="1171286" y="691840"/>
                  </a:lnTo>
                  <a:lnTo>
                    <a:pt x="1162290" y="734396"/>
                  </a:lnTo>
                  <a:lnTo>
                    <a:pt x="1150192" y="776173"/>
                  </a:lnTo>
                  <a:lnTo>
                    <a:pt x="1135061" y="816937"/>
                  </a:lnTo>
                  <a:lnTo>
                    <a:pt x="1116977" y="856477"/>
                  </a:lnTo>
                  <a:lnTo>
                    <a:pt x="1096033" y="894584"/>
                  </a:lnTo>
                  <a:lnTo>
                    <a:pt x="1072346" y="931046"/>
                  </a:lnTo>
                  <a:lnTo>
                    <a:pt x="1046050" y="965656"/>
                  </a:lnTo>
                  <a:lnTo>
                    <a:pt x="1017284" y="998236"/>
                  </a:lnTo>
                  <a:lnTo>
                    <a:pt x="986196" y="1028614"/>
                  </a:lnTo>
                  <a:lnTo>
                    <a:pt x="952960" y="1056620"/>
                  </a:lnTo>
                  <a:lnTo>
                    <a:pt x="917763" y="1082095"/>
                  </a:lnTo>
                  <a:lnTo>
                    <a:pt x="880792" y="1104910"/>
                  </a:lnTo>
                  <a:lnTo>
                    <a:pt x="842237" y="1124943"/>
                  </a:lnTo>
                  <a:lnTo>
                    <a:pt x="802314" y="1142081"/>
                  </a:lnTo>
                  <a:lnTo>
                    <a:pt x="761249" y="1156228"/>
                  </a:lnTo>
                  <a:lnTo>
                    <a:pt x="719256" y="1167312"/>
                  </a:lnTo>
                  <a:lnTo>
                    <a:pt x="676554" y="1175275"/>
                  </a:lnTo>
                  <a:lnTo>
                    <a:pt x="652387" y="1178317"/>
                  </a:lnTo>
                  <a:close/>
                </a:path>
              </a:pathLst>
            </a:custGeom>
            <a:solidFill>
              <a:srgbClr val="0794FF"/>
            </a:solidFill>
          </p:spPr>
          <p:txBody>
            <a:bodyPr wrap="square" lIns="0" tIns="0" rIns="0" bIns="0" rtlCol="0"/>
            <a:lstStyle/>
            <a:p>
              <a:endParaRPr/>
            </a:p>
          </p:txBody>
        </p:sp>
        <p:sp>
          <p:nvSpPr>
            <p:cNvPr id="32" name="object 15">
              <a:extLst>
                <a:ext uri="{FF2B5EF4-FFF2-40B4-BE49-F238E27FC236}">
                  <a16:creationId xmlns:a16="http://schemas.microsoft.com/office/drawing/2014/main" id="{0E2B1BEE-ADF9-4F8B-8699-753B49AC13FA}"/>
                </a:ext>
              </a:extLst>
            </p:cNvPr>
            <p:cNvSpPr/>
            <p:nvPr/>
          </p:nvSpPr>
          <p:spPr>
            <a:xfrm>
              <a:off x="4680622" y="7500264"/>
              <a:ext cx="548005" cy="518795"/>
            </a:xfrm>
            <a:custGeom>
              <a:avLst/>
              <a:gdLst/>
              <a:ahLst/>
              <a:cxnLst/>
              <a:rect l="l" t="t" r="r" b="b"/>
              <a:pathLst>
                <a:path w="548004" h="518795">
                  <a:moveTo>
                    <a:pt x="547549" y="518249"/>
                  </a:moveTo>
                  <a:lnTo>
                    <a:pt x="496770" y="512790"/>
                  </a:lnTo>
                  <a:lnTo>
                    <a:pt x="459103" y="505817"/>
                  </a:lnTo>
                  <a:lnTo>
                    <a:pt x="421962" y="496405"/>
                  </a:lnTo>
                  <a:lnTo>
                    <a:pt x="385511" y="484597"/>
                  </a:lnTo>
                  <a:lnTo>
                    <a:pt x="349908" y="470443"/>
                  </a:lnTo>
                  <a:lnTo>
                    <a:pt x="315299" y="454004"/>
                  </a:lnTo>
                  <a:lnTo>
                    <a:pt x="281824" y="435343"/>
                  </a:lnTo>
                  <a:lnTo>
                    <a:pt x="249631" y="414544"/>
                  </a:lnTo>
                  <a:lnTo>
                    <a:pt x="218861" y="391697"/>
                  </a:lnTo>
                  <a:lnTo>
                    <a:pt x="189638" y="366897"/>
                  </a:lnTo>
                  <a:lnTo>
                    <a:pt x="162081" y="340243"/>
                  </a:lnTo>
                  <a:lnTo>
                    <a:pt x="136313" y="311852"/>
                  </a:lnTo>
                  <a:lnTo>
                    <a:pt x="112444" y="281849"/>
                  </a:lnTo>
                  <a:lnTo>
                    <a:pt x="90573" y="250356"/>
                  </a:lnTo>
                  <a:lnTo>
                    <a:pt x="70788" y="217502"/>
                  </a:lnTo>
                  <a:lnTo>
                    <a:pt x="53178" y="183429"/>
                  </a:lnTo>
                  <a:lnTo>
                    <a:pt x="37817" y="148288"/>
                  </a:lnTo>
                  <a:lnTo>
                    <a:pt x="24769" y="112222"/>
                  </a:lnTo>
                  <a:lnTo>
                    <a:pt x="14087" y="75377"/>
                  </a:lnTo>
                  <a:lnTo>
                    <a:pt x="5819" y="37915"/>
                  </a:lnTo>
                  <a:lnTo>
                    <a:pt x="0" y="0"/>
                  </a:lnTo>
                  <a:lnTo>
                    <a:pt x="12739" y="951"/>
                  </a:lnTo>
                  <a:lnTo>
                    <a:pt x="50778" y="5459"/>
                  </a:lnTo>
                  <a:lnTo>
                    <a:pt x="88445" y="12432"/>
                  </a:lnTo>
                  <a:lnTo>
                    <a:pt x="125586" y="21844"/>
                  </a:lnTo>
                  <a:lnTo>
                    <a:pt x="162038" y="33652"/>
                  </a:lnTo>
                  <a:lnTo>
                    <a:pt x="197640" y="47806"/>
                  </a:lnTo>
                  <a:lnTo>
                    <a:pt x="232249" y="64245"/>
                  </a:lnTo>
                  <a:lnTo>
                    <a:pt x="265724" y="82906"/>
                  </a:lnTo>
                  <a:lnTo>
                    <a:pt x="297917" y="103705"/>
                  </a:lnTo>
                  <a:lnTo>
                    <a:pt x="328687" y="126552"/>
                  </a:lnTo>
                  <a:lnTo>
                    <a:pt x="357910" y="151352"/>
                  </a:lnTo>
                  <a:lnTo>
                    <a:pt x="385467" y="178006"/>
                  </a:lnTo>
                  <a:lnTo>
                    <a:pt x="411235" y="206397"/>
                  </a:lnTo>
                  <a:lnTo>
                    <a:pt x="435104" y="236400"/>
                  </a:lnTo>
                  <a:lnTo>
                    <a:pt x="456975" y="267893"/>
                  </a:lnTo>
                  <a:lnTo>
                    <a:pt x="476760" y="300747"/>
                  </a:lnTo>
                  <a:lnTo>
                    <a:pt x="494371" y="334820"/>
                  </a:lnTo>
                  <a:lnTo>
                    <a:pt x="509731" y="369961"/>
                  </a:lnTo>
                  <a:lnTo>
                    <a:pt x="522779" y="406027"/>
                  </a:lnTo>
                  <a:lnTo>
                    <a:pt x="533461" y="442872"/>
                  </a:lnTo>
                  <a:lnTo>
                    <a:pt x="541730" y="480334"/>
                  </a:lnTo>
                  <a:lnTo>
                    <a:pt x="547549" y="518249"/>
                  </a:lnTo>
                  <a:close/>
                </a:path>
              </a:pathLst>
            </a:custGeom>
            <a:solidFill>
              <a:srgbClr val="156BDD"/>
            </a:solidFill>
          </p:spPr>
          <p:txBody>
            <a:bodyPr wrap="square" lIns="0" tIns="0" rIns="0" bIns="0" rtlCol="0"/>
            <a:lstStyle/>
            <a:p>
              <a:endParaRPr/>
            </a:p>
          </p:txBody>
        </p:sp>
        <p:sp>
          <p:nvSpPr>
            <p:cNvPr id="33" name="object 16">
              <a:extLst>
                <a:ext uri="{FF2B5EF4-FFF2-40B4-BE49-F238E27FC236}">
                  <a16:creationId xmlns:a16="http://schemas.microsoft.com/office/drawing/2014/main" id="{E1873F31-6A87-4A91-B77A-5371867B0B44}"/>
                </a:ext>
              </a:extLst>
            </p:cNvPr>
            <p:cNvSpPr/>
            <p:nvPr/>
          </p:nvSpPr>
          <p:spPr>
            <a:xfrm>
              <a:off x="4467669" y="7913940"/>
              <a:ext cx="350520" cy="351155"/>
            </a:xfrm>
            <a:custGeom>
              <a:avLst/>
              <a:gdLst/>
              <a:ahLst/>
              <a:cxnLst/>
              <a:rect l="l" t="t" r="r" b="b"/>
              <a:pathLst>
                <a:path w="350520" h="351154">
                  <a:moveTo>
                    <a:pt x="350405" y="67094"/>
                  </a:moveTo>
                  <a:lnTo>
                    <a:pt x="303530" y="10299"/>
                  </a:lnTo>
                  <a:lnTo>
                    <a:pt x="283464" y="63"/>
                  </a:lnTo>
                  <a:lnTo>
                    <a:pt x="274193" y="63"/>
                  </a:lnTo>
                  <a:lnTo>
                    <a:pt x="269735" y="952"/>
                  </a:lnTo>
                  <a:lnTo>
                    <a:pt x="261188" y="4495"/>
                  </a:lnTo>
                  <a:lnTo>
                    <a:pt x="257403" y="7023"/>
                  </a:lnTo>
                  <a:lnTo>
                    <a:pt x="175221" y="89319"/>
                  </a:lnTo>
                  <a:lnTo>
                    <a:pt x="93002" y="6959"/>
                  </a:lnTo>
                  <a:lnTo>
                    <a:pt x="89217" y="4432"/>
                  </a:lnTo>
                  <a:lnTo>
                    <a:pt x="80657" y="889"/>
                  </a:lnTo>
                  <a:lnTo>
                    <a:pt x="76212" y="0"/>
                  </a:lnTo>
                  <a:lnTo>
                    <a:pt x="66941" y="0"/>
                  </a:lnTo>
                  <a:lnTo>
                    <a:pt x="6959" y="50228"/>
                  </a:lnTo>
                  <a:lnTo>
                    <a:pt x="0" y="67030"/>
                  </a:lnTo>
                  <a:lnTo>
                    <a:pt x="0" y="76314"/>
                  </a:lnTo>
                  <a:lnTo>
                    <a:pt x="889" y="80772"/>
                  </a:lnTo>
                  <a:lnTo>
                    <a:pt x="4432" y="89344"/>
                  </a:lnTo>
                  <a:lnTo>
                    <a:pt x="6959" y="93129"/>
                  </a:lnTo>
                  <a:lnTo>
                    <a:pt x="89179" y="175488"/>
                  </a:lnTo>
                  <a:lnTo>
                    <a:pt x="7340" y="257441"/>
                  </a:lnTo>
                  <a:lnTo>
                    <a:pt x="4826" y="261226"/>
                  </a:lnTo>
                  <a:lnTo>
                    <a:pt x="1282" y="269798"/>
                  </a:lnTo>
                  <a:lnTo>
                    <a:pt x="393" y="274256"/>
                  </a:lnTo>
                  <a:lnTo>
                    <a:pt x="393" y="283540"/>
                  </a:lnTo>
                  <a:lnTo>
                    <a:pt x="50546" y="343611"/>
                  </a:lnTo>
                  <a:lnTo>
                    <a:pt x="67335" y="350570"/>
                  </a:lnTo>
                  <a:lnTo>
                    <a:pt x="76593" y="350570"/>
                  </a:lnTo>
                  <a:lnTo>
                    <a:pt x="81051" y="349681"/>
                  </a:lnTo>
                  <a:lnTo>
                    <a:pt x="89611" y="346138"/>
                  </a:lnTo>
                  <a:lnTo>
                    <a:pt x="93383" y="343611"/>
                  </a:lnTo>
                  <a:lnTo>
                    <a:pt x="175221" y="261645"/>
                  </a:lnTo>
                  <a:lnTo>
                    <a:pt x="257022" y="343547"/>
                  </a:lnTo>
                  <a:lnTo>
                    <a:pt x="260794" y="346075"/>
                  </a:lnTo>
                  <a:lnTo>
                    <a:pt x="269354" y="349631"/>
                  </a:lnTo>
                  <a:lnTo>
                    <a:pt x="273812" y="350507"/>
                  </a:lnTo>
                  <a:lnTo>
                    <a:pt x="283070" y="350507"/>
                  </a:lnTo>
                  <a:lnTo>
                    <a:pt x="339788" y="303568"/>
                  </a:lnTo>
                  <a:lnTo>
                    <a:pt x="350012" y="283476"/>
                  </a:lnTo>
                  <a:lnTo>
                    <a:pt x="350012" y="274205"/>
                  </a:lnTo>
                  <a:lnTo>
                    <a:pt x="349123" y="269735"/>
                  </a:lnTo>
                  <a:lnTo>
                    <a:pt x="345579" y="261162"/>
                  </a:lnTo>
                  <a:lnTo>
                    <a:pt x="343052" y="257390"/>
                  </a:lnTo>
                  <a:lnTo>
                    <a:pt x="261264" y="175488"/>
                  </a:lnTo>
                  <a:lnTo>
                    <a:pt x="343446" y="93192"/>
                  </a:lnTo>
                  <a:lnTo>
                    <a:pt x="345973" y="89408"/>
                  </a:lnTo>
                  <a:lnTo>
                    <a:pt x="349516" y="80835"/>
                  </a:lnTo>
                  <a:lnTo>
                    <a:pt x="350405" y="76377"/>
                  </a:lnTo>
                  <a:lnTo>
                    <a:pt x="350405" y="67094"/>
                  </a:lnTo>
                  <a:close/>
                </a:path>
              </a:pathLst>
            </a:custGeom>
            <a:solidFill>
              <a:srgbClr val="FFFFFF"/>
            </a:solidFill>
          </p:spPr>
          <p:txBody>
            <a:bodyPr wrap="square" lIns="0" tIns="0" rIns="0" bIns="0" rtlCol="0"/>
            <a:lstStyle/>
            <a:p>
              <a:endParaRPr/>
            </a:p>
          </p:txBody>
        </p:sp>
      </p:grpSp>
      <p:sp>
        <p:nvSpPr>
          <p:cNvPr id="26" name="object 5">
            <a:extLst>
              <a:ext uri="{FF2B5EF4-FFF2-40B4-BE49-F238E27FC236}">
                <a16:creationId xmlns:a16="http://schemas.microsoft.com/office/drawing/2014/main" id="{8D861AA5-FBF5-495F-84DB-7A9CD1A97AC7}"/>
              </a:ext>
            </a:extLst>
          </p:cNvPr>
          <p:cNvSpPr/>
          <p:nvPr/>
        </p:nvSpPr>
        <p:spPr>
          <a:xfrm>
            <a:off x="8156383" y="9594671"/>
            <a:ext cx="2960203" cy="985837"/>
          </a:xfrm>
          <a:prstGeom prst="rect">
            <a:avLst/>
          </a:prstGeom>
          <a:blipFill>
            <a:blip r:embed="rId4" cstate="print"/>
            <a:stretch>
              <a:fillRect/>
            </a:stretch>
          </a:blipFill>
        </p:spPr>
        <p:txBody>
          <a:bodyPr wrap="square" lIns="0" tIns="0" rIns="0" bIns="0" rtlCol="0"/>
          <a:lstStyle/>
          <a:p>
            <a:endParaRPr/>
          </a:p>
        </p:txBody>
      </p:sp>
      <p:pic>
        <p:nvPicPr>
          <p:cNvPr id="27" name="Picture 26" descr="Shape&#10;&#10;Description automatically generated with medium confidence">
            <a:extLst>
              <a:ext uri="{FF2B5EF4-FFF2-40B4-BE49-F238E27FC236}">
                <a16:creationId xmlns:a16="http://schemas.microsoft.com/office/drawing/2014/main" id="{F1E7835A-89C0-4A52-AAB9-C0BB1A50D29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630392" y="9594670"/>
            <a:ext cx="2440138" cy="9858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12414726" y="103375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10</a:t>
            </a:r>
            <a:endParaRPr sz="1650" dirty="0">
              <a:latin typeface="Arial"/>
              <a:cs typeface="Arial"/>
            </a:endParaRPr>
          </a:p>
        </p:txBody>
      </p:sp>
      <p:sp>
        <p:nvSpPr>
          <p:cNvPr id="12" name="object 2">
            <a:extLst>
              <a:ext uri="{FF2B5EF4-FFF2-40B4-BE49-F238E27FC236}">
                <a16:creationId xmlns:a16="http://schemas.microsoft.com/office/drawing/2014/main" id="{09C69DBC-FA87-437B-9A82-B7EA7E27FBFF}"/>
              </a:ext>
            </a:extLst>
          </p:cNvPr>
          <p:cNvSpPr txBox="1">
            <a:spLocks noGrp="1"/>
          </p:cNvSpPr>
          <p:nvPr>
            <p:ph type="title"/>
          </p:nvPr>
        </p:nvSpPr>
        <p:spPr>
          <a:xfrm>
            <a:off x="4009231" y="732170"/>
            <a:ext cx="6658336" cy="936154"/>
          </a:xfrm>
          <a:prstGeom prst="rect">
            <a:avLst/>
          </a:prstGeom>
        </p:spPr>
        <p:txBody>
          <a:bodyPr vert="horz" wrap="square" lIns="0" tIns="12700" rIns="0" bIns="0" rtlCol="0">
            <a:spAutoFit/>
          </a:bodyPr>
          <a:lstStyle/>
          <a:p>
            <a:pPr marL="12700">
              <a:lnSpc>
                <a:spcPct val="100000"/>
              </a:lnSpc>
              <a:spcBef>
                <a:spcPts val="100"/>
              </a:spcBef>
            </a:pPr>
            <a:r>
              <a:rPr lang="en-US" sz="6000" b="0" spc="-40" dirty="0">
                <a:latin typeface="Railway"/>
                <a:cs typeface="Lucida Sans"/>
              </a:rPr>
              <a:t>Let's Create a Survey</a:t>
            </a:r>
            <a:endParaRPr sz="6000" dirty="0">
              <a:latin typeface="Railway"/>
              <a:cs typeface="Lucida Sans"/>
            </a:endParaRPr>
          </a:p>
        </p:txBody>
      </p:sp>
      <p:sp>
        <p:nvSpPr>
          <p:cNvPr id="22" name="object 3">
            <a:extLst>
              <a:ext uri="{FF2B5EF4-FFF2-40B4-BE49-F238E27FC236}">
                <a16:creationId xmlns:a16="http://schemas.microsoft.com/office/drawing/2014/main" id="{EEAD91C3-7073-497C-BC7D-D98D84869477}"/>
              </a:ext>
            </a:extLst>
          </p:cNvPr>
          <p:cNvSpPr txBox="1"/>
          <p:nvPr/>
        </p:nvSpPr>
        <p:spPr>
          <a:xfrm>
            <a:off x="1875631" y="2073275"/>
            <a:ext cx="11108109" cy="874407"/>
          </a:xfrm>
          <a:prstGeom prst="rect">
            <a:avLst/>
          </a:prstGeom>
        </p:spPr>
        <p:txBody>
          <a:bodyPr vert="horz" wrap="square" lIns="0" tIns="12700" rIns="0" bIns="0" rtlCol="0">
            <a:spAutoFit/>
          </a:bodyPr>
          <a:lstStyle/>
          <a:p>
            <a:pPr marL="12700" marR="5080">
              <a:lnSpc>
                <a:spcPct val="120600"/>
              </a:lnSpc>
              <a:spcBef>
                <a:spcPts val="100"/>
              </a:spcBef>
            </a:pPr>
            <a:r>
              <a:rPr sz="2400" i="1" spc="-10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Formulate</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groups</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consisting</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3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of</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3</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i="1" spc="-13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5</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students.</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If</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you</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are</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at</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0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home,</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you</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can</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do </a:t>
            </a:r>
            <a:r>
              <a:rPr sz="2400" i="1" spc="-4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this</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activity</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on</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your</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own</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and</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14"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simply</a:t>
            </a:r>
            <a:r>
              <a:rPr sz="2400" i="1" spc="-7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ask</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these</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questions</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to</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classmates,</a:t>
            </a:r>
            <a:r>
              <a:rPr sz="2400" i="1" spc="-7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friends, </a:t>
            </a:r>
            <a:r>
              <a:rPr sz="2400" i="1" spc="-10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or </a:t>
            </a:r>
            <a:r>
              <a:rPr sz="2400" i="1" spc="-9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0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family</a:t>
            </a:r>
            <a:r>
              <a:rPr sz="2400" i="1" spc="-8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virtually.</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object 4">
            <a:extLst>
              <a:ext uri="{FF2B5EF4-FFF2-40B4-BE49-F238E27FC236}">
                <a16:creationId xmlns:a16="http://schemas.microsoft.com/office/drawing/2014/main" id="{452412D0-287D-423A-A94A-18F8919006F7}"/>
              </a:ext>
            </a:extLst>
          </p:cNvPr>
          <p:cNvSpPr txBox="1"/>
          <p:nvPr/>
        </p:nvSpPr>
        <p:spPr>
          <a:xfrm>
            <a:off x="2866231" y="3402783"/>
            <a:ext cx="10239482" cy="6191888"/>
          </a:xfrm>
          <a:prstGeom prst="rect">
            <a:avLst/>
          </a:prstGeom>
        </p:spPr>
        <p:txBody>
          <a:bodyPr vert="horz" wrap="square" lIns="0" tIns="12700" rIns="0" bIns="0" rtlCol="0">
            <a:spAutoFit/>
          </a:bodyPr>
          <a:lstStyle/>
          <a:p>
            <a:pPr marL="12700">
              <a:lnSpc>
                <a:spcPct val="100000"/>
              </a:lnSpc>
              <a:spcBef>
                <a:spcPts val="100"/>
              </a:spcBef>
            </a:pP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three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political </a:t>
            </a:r>
            <a:r>
              <a:rPr sz="24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themes</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you</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about: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5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906144" indent="-181610">
              <a:lnSpc>
                <a:spcPct val="100000"/>
              </a:lnSpc>
              <a:buAutoNum type="arabicParenR"/>
              <a:tabLst>
                <a:tab pos="906780" algn="l"/>
              </a:tabLst>
            </a:pP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Government's</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role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affecting</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climate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change.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958850" indent="-234315">
              <a:lnSpc>
                <a:spcPct val="100000"/>
              </a:lnSpc>
              <a:spcBef>
                <a:spcPts val="425"/>
              </a:spcBef>
              <a:buAutoNum type="arabicParenR"/>
              <a:tabLst>
                <a:tab pos="959485" algn="l"/>
              </a:tabLst>
            </a:pPr>
            <a:r>
              <a:rPr sz="2400" spc="-1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6</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956944" indent="-232410">
              <a:lnSpc>
                <a:spcPct val="100000"/>
              </a:lnSpc>
              <a:spcBef>
                <a:spcPts val="420"/>
              </a:spcBef>
              <a:buAutoNum type="arabicParenR"/>
              <a:tabLst>
                <a:tab pos="957580" algn="l"/>
              </a:tabLst>
            </a:pP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3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4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347980">
              <a:lnSpc>
                <a:spcPct val="121300"/>
              </a:lnSpc>
            </a:pP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each</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these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themes,</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about</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overarching</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research </a:t>
            </a:r>
            <a:r>
              <a:rPr sz="2400" spc="-509"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5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1300"/>
              </a:lnSpc>
            </a:pPr>
            <a:r>
              <a:rPr sz="2400" i="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i="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i="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i="1"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oo</a:t>
            </a:r>
            <a:r>
              <a:rPr sz="2400" i="1"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 </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i="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i="1"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i="1"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i="1"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i="1"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i="1"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i="1"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i="1"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ss</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i="1" spc="-1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i="1"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i="1"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i="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i="1"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i="1"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i="1"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i="1"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  </a:t>
            </a:r>
            <a:r>
              <a:rPr sz="2400" i="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three</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above)</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i="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corresponding</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research</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question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created</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come </a:t>
            </a:r>
            <a:r>
              <a:rPr sz="2400" i="1"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up </a:t>
            </a:r>
            <a:r>
              <a:rPr sz="2400" i="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 </a:t>
            </a:r>
            <a:r>
              <a:rPr sz="2400" i="1"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five </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i="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ten </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questions. </a:t>
            </a:r>
            <a:r>
              <a:rPr sz="2400" i="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Make </a:t>
            </a:r>
            <a:r>
              <a:rPr sz="2400" i="1"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sure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a:t>
            </a:r>
            <a:r>
              <a:rPr sz="2400" i="1"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 </a:t>
            </a:r>
            <a:r>
              <a:rPr sz="2400" i="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about </a:t>
            </a:r>
            <a:r>
              <a:rPr sz="2400" i="1" spc="-509"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i="1"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discuss </a:t>
            </a:r>
            <a:r>
              <a:rPr sz="2400" i="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 </a:t>
            </a:r>
            <a:r>
              <a:rPr sz="2400" i="1"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your </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group </a:t>
            </a:r>
            <a:r>
              <a:rPr sz="2400" i="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a:t>
            </a:r>
            <a:r>
              <a:rPr sz="2400" i="1"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 </a:t>
            </a:r>
            <a:r>
              <a:rPr sz="2400" i="1"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sz="2400" i="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i="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best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wording, </a:t>
            </a:r>
            <a:r>
              <a:rPr sz="2400" i="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format</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and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response</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options </a:t>
            </a:r>
            <a:r>
              <a:rPr sz="2400" i="1"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each</a:t>
            </a:r>
            <a:r>
              <a:rPr sz="2400" i="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question.</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4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603250">
              <a:lnSpc>
                <a:spcPct val="121300"/>
              </a:lnSpc>
            </a:pPr>
            <a:r>
              <a:rPr sz="2400" b="1"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Bonus: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would</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couple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examples</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poor</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leading </a:t>
            </a:r>
            <a:r>
              <a:rPr sz="2400" spc="-5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questions?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bject 4">
            <a:extLst>
              <a:ext uri="{FF2B5EF4-FFF2-40B4-BE49-F238E27FC236}">
                <a16:creationId xmlns:a16="http://schemas.microsoft.com/office/drawing/2014/main" id="{8F43C179-CFC2-4C8A-AA81-BE318BADF441}"/>
              </a:ext>
            </a:extLst>
          </p:cNvPr>
          <p:cNvSpPr/>
          <p:nvPr/>
        </p:nvSpPr>
        <p:spPr>
          <a:xfrm>
            <a:off x="792639" y="732170"/>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Tree>
    <p:extLst>
      <p:ext uri="{BB962C8B-B14F-4D97-AF65-F5344CB8AC3E}">
        <p14:creationId xmlns:p14="http://schemas.microsoft.com/office/powerpoint/2010/main" val="791804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337592" y="9358630"/>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1024699" y="968627"/>
            <a:ext cx="11231013"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a:t>
            </a:r>
            <a:r>
              <a:rPr lang="en-GB" sz="4000" b="1" i="0" dirty="0">
                <a:latin typeface="Railway"/>
              </a:rPr>
              <a:t>2</a:t>
            </a:r>
            <a:r>
              <a:rPr sz="4000" b="1" i="0" dirty="0">
                <a:latin typeface="Railway"/>
              </a:rPr>
              <a:t>:</a:t>
            </a:r>
            <a:r>
              <a:rPr lang="en-GB" sz="4000" b="1" i="0" dirty="0">
                <a:latin typeface="Railway"/>
              </a:rPr>
              <a:t> </a:t>
            </a:r>
            <a:r>
              <a:rPr lang="en-US" sz="4000" b="1" i="0" dirty="0">
                <a:latin typeface="Railway"/>
              </a:rPr>
              <a:t>Let's Execute the  Survey!</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1019949" y="1746813"/>
            <a:ext cx="7659292" cy="52672"/>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5C52C950-C46E-4F81-950B-1AD34CE02D7C}"/>
              </a:ext>
            </a:extLst>
          </p:cNvPr>
          <p:cNvSpPr/>
          <p:nvPr/>
        </p:nvSpPr>
        <p:spPr>
          <a:xfrm>
            <a:off x="13370953" y="8085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9" name="object 8">
            <a:extLst>
              <a:ext uri="{FF2B5EF4-FFF2-40B4-BE49-F238E27FC236}">
                <a16:creationId xmlns:a16="http://schemas.microsoft.com/office/drawing/2014/main" id="{EBCBD306-B5EE-4099-8741-E1C7519D87A4}"/>
              </a:ext>
            </a:extLst>
          </p:cNvPr>
          <p:cNvSpPr txBox="1">
            <a:spLocks noGrp="1"/>
          </p:cNvSpPr>
          <p:nvPr>
            <p:ph type="body" idx="1"/>
          </p:nvPr>
        </p:nvSpPr>
        <p:spPr>
          <a:xfrm>
            <a:off x="1465352" y="2427444"/>
            <a:ext cx="11231013" cy="6407844"/>
          </a:xfrm>
          <a:prstGeom prst="rect">
            <a:avLst/>
          </a:prstGeom>
        </p:spPr>
        <p:txBody>
          <a:bodyPr vert="horz" wrap="square" lIns="0" tIns="12700" rIns="0" bIns="0" rtlCol="0">
            <a:spAutoFit/>
          </a:bodyPr>
          <a:lstStyle/>
          <a:p>
            <a:pPr marL="216535" marR="43180">
              <a:lnSpc>
                <a:spcPct val="119700"/>
              </a:lnSpc>
              <a:spcBef>
                <a:spcPts val="100"/>
              </a:spcBef>
            </a:pPr>
            <a:r>
              <a:rPr sz="2400" dirty="0">
                <a:latin typeface="Open Sans Light" panose="020B0306030504020204" pitchFamily="34" charset="0"/>
                <a:ea typeface="Open Sans Light" panose="020B0306030504020204" pitchFamily="34" charset="0"/>
                <a:cs typeface="Open Sans Light" panose="020B0306030504020204" pitchFamily="34" charset="0"/>
              </a:rPr>
              <a:t>Choose what you think are the best or most interesting examples  of questions that you brainstormed for the theme you chose in the  last activity.</a:t>
            </a:r>
          </a:p>
          <a:p>
            <a:pPr marL="203835">
              <a:lnSpc>
                <a:spcPct val="100000"/>
              </a:lnSpc>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16535" marR="46990">
              <a:lnSpc>
                <a:spcPct val="119700"/>
              </a:lnSpc>
            </a:pPr>
            <a:r>
              <a:rPr sz="2400" dirty="0">
                <a:latin typeface="Open Sans Light" panose="020B0306030504020204" pitchFamily="34" charset="0"/>
                <a:ea typeface="Open Sans Light" panose="020B0306030504020204" pitchFamily="34" charset="0"/>
                <a:cs typeface="Open Sans Light" panose="020B0306030504020204" pitchFamily="34" charset="0"/>
              </a:rPr>
              <a:t>Now survey 10 people in your class (or whoever you can get in  touch with, including friends and family). Write out the surveys on  blank pieces of paper and hand them out (this can also be done in  an email, Word Document etc).</a:t>
            </a:r>
          </a:p>
          <a:p>
            <a:pPr marL="203835">
              <a:lnSpc>
                <a:spcPct val="100000"/>
              </a:lnSpc>
              <a:spcBef>
                <a:spcPts val="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16535" marR="279400">
              <a:lnSpc>
                <a:spcPct val="119700"/>
              </a:lnSpc>
            </a:pPr>
            <a:r>
              <a:rPr sz="2400" dirty="0">
                <a:latin typeface="Open Sans Light" panose="020B0306030504020204" pitchFamily="34" charset="0"/>
                <a:ea typeface="Open Sans Light" panose="020B0306030504020204" pitchFamily="34" charset="0"/>
                <a:cs typeface="Open Sans Light" panose="020B0306030504020204" pitchFamily="34" charset="0"/>
              </a:rPr>
              <a:t>If you are doing this activity in person, make sure that no one  writes their name down on their survey so that all of the data is  anonymous. </a:t>
            </a:r>
            <a:r>
              <a:rPr sz="2400" i="1" dirty="0">
                <a:latin typeface="Open Sans Light" panose="020B0306030504020204" pitchFamily="34" charset="0"/>
                <a:ea typeface="Open Sans Light" panose="020B0306030504020204" pitchFamily="34" charset="0"/>
                <a:cs typeface="Open Sans Light" panose="020B0306030504020204" pitchFamily="34" charset="0"/>
              </a:rPr>
              <a:t>Why do you think is important?</a:t>
            </a:r>
          </a:p>
          <a:p>
            <a:pPr marL="203835">
              <a:lnSpc>
                <a:spcPct val="100000"/>
              </a:lnSpc>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16535" marR="5080">
              <a:lnSpc>
                <a:spcPct val="119700"/>
              </a:lnSpc>
              <a:spcBef>
                <a:spcPts val="5"/>
              </a:spcBef>
            </a:pPr>
            <a:r>
              <a:rPr sz="2400" dirty="0">
                <a:latin typeface="Open Sans Light" panose="020B0306030504020204" pitchFamily="34" charset="0"/>
                <a:ea typeface="Open Sans Light" panose="020B0306030504020204" pitchFamily="34" charset="0"/>
                <a:cs typeface="Open Sans Light" panose="020B0306030504020204" pitchFamily="34" charset="0"/>
              </a:rPr>
              <a:t>Keep in mind that this may not necessarily be the best population  sample because you are limited in who you can approach and may  not be able to ask diverse types of people (e.g. age, gender, race  etc.) - this will be discussed further in the next chapter.</a:t>
            </a:r>
          </a:p>
        </p:txBody>
      </p:sp>
    </p:spTree>
    <p:extLst>
      <p:ext uri="{BB962C8B-B14F-4D97-AF65-F5344CB8AC3E}">
        <p14:creationId xmlns:p14="http://schemas.microsoft.com/office/powerpoint/2010/main" val="1531403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12</a:t>
            </a:r>
            <a:endParaRPr sz="1650" dirty="0">
              <a:latin typeface="Arial"/>
              <a:cs typeface="Arial"/>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1024699" y="968627"/>
            <a:ext cx="11231013"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a:t>
            </a:r>
            <a:r>
              <a:rPr lang="en-GB" sz="4000" b="1" i="0" dirty="0">
                <a:latin typeface="Railway"/>
              </a:rPr>
              <a:t>3</a:t>
            </a:r>
            <a:r>
              <a:rPr sz="4000" b="1" i="0" dirty="0">
                <a:latin typeface="Railway"/>
              </a:rPr>
              <a:t>:</a:t>
            </a:r>
            <a:r>
              <a:rPr lang="en-GB" sz="4000" b="1" i="0" dirty="0">
                <a:latin typeface="Railway"/>
              </a:rPr>
              <a:t> </a:t>
            </a:r>
            <a:r>
              <a:rPr lang="en-US" sz="4000" b="1" i="0" dirty="0" err="1">
                <a:latin typeface="Railway"/>
              </a:rPr>
              <a:t>Analyse</a:t>
            </a:r>
            <a:r>
              <a:rPr lang="en-US" sz="4000" b="1" i="0" dirty="0">
                <a:latin typeface="Railway"/>
              </a:rPr>
              <a:t> the Data</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1019949" y="1746813"/>
            <a:ext cx="7659292" cy="52672"/>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5C52C950-C46E-4F81-950B-1AD34CE02D7C}"/>
              </a:ext>
            </a:extLst>
          </p:cNvPr>
          <p:cNvSpPr/>
          <p:nvPr/>
        </p:nvSpPr>
        <p:spPr>
          <a:xfrm>
            <a:off x="13370953" y="8085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9" name="object 8">
            <a:extLst>
              <a:ext uri="{FF2B5EF4-FFF2-40B4-BE49-F238E27FC236}">
                <a16:creationId xmlns:a16="http://schemas.microsoft.com/office/drawing/2014/main" id="{EBCBD306-B5EE-4099-8741-E1C7519D87A4}"/>
              </a:ext>
            </a:extLst>
          </p:cNvPr>
          <p:cNvSpPr txBox="1">
            <a:spLocks noGrp="1"/>
          </p:cNvSpPr>
          <p:nvPr>
            <p:ph type="body" idx="1"/>
          </p:nvPr>
        </p:nvSpPr>
        <p:spPr>
          <a:xfrm>
            <a:off x="864895" y="1971263"/>
            <a:ext cx="12476689" cy="7675756"/>
          </a:xfrm>
          <a:prstGeom prst="rect">
            <a:avLst/>
          </a:prstGeom>
        </p:spPr>
        <p:txBody>
          <a:bodyPr vert="horz" wrap="square" lIns="0" tIns="12700" rIns="0" bIns="0" rtlCol="0">
            <a:spAutoFit/>
          </a:bodyPr>
          <a:lstStyle/>
          <a:p>
            <a:pPr marL="216535" marR="43180">
              <a:lnSpc>
                <a:spcPct val="119700"/>
              </a:lnSpc>
              <a:spcBef>
                <a:spcPts val="100"/>
              </a:spcBef>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Now, </a:t>
            </a:r>
            <a:r>
              <a:rPr lang="en-US" sz="2400" dirty="0" err="1">
                <a:latin typeface="Open Sans Light" panose="020B0306030504020204" pitchFamily="34" charset="0"/>
                <a:ea typeface="Open Sans Light" panose="020B0306030504020204" pitchFamily="34" charset="0"/>
                <a:cs typeface="Open Sans Light" panose="020B0306030504020204" pitchFamily="34" charset="0"/>
              </a:rPr>
              <a:t>analyse</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your data. Look for common responses. Are there  any answers that are similar?</a:t>
            </a:r>
          </a:p>
          <a:p>
            <a:pPr marL="216535" marR="43180">
              <a:lnSpc>
                <a:spcPct val="119700"/>
              </a:lnSpc>
              <a:spcBef>
                <a:spcPts val="10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16535" marR="43180">
              <a:lnSpc>
                <a:spcPct val="119700"/>
              </a:lnSpc>
              <a:spcBef>
                <a:spcPts val="100"/>
              </a:spcBef>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What is it telling you?</a:t>
            </a:r>
          </a:p>
          <a:p>
            <a:pPr marL="216535" marR="43180">
              <a:lnSpc>
                <a:spcPct val="119700"/>
              </a:lnSpc>
              <a:spcBef>
                <a:spcPts val="10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lnSpc>
                <a:spcPct val="100000"/>
              </a:lnSpc>
              <a:spcBef>
                <a:spcPts val="10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How would you visually present the data from your survey?</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815340" marR="106045" lvl="1" algn="just">
              <a:lnSpc>
                <a:spcPct val="119700"/>
              </a:lnSpc>
              <a:spcBef>
                <a:spcPts val="5"/>
              </a:spcBef>
            </a:pPr>
            <a:r>
              <a:rPr lang="en-US" sz="2400" i="1" dirty="0">
                <a:solidFill>
                  <a:srgbClr val="8CB0BA"/>
                </a:solidFill>
                <a:latin typeface="Open Sans Light" panose="020B0306030504020204" pitchFamily="34" charset="0"/>
                <a:ea typeface="Open Sans Light" panose="020B0306030504020204" pitchFamily="34" charset="0"/>
                <a:cs typeface="Open Sans Light" panose="020B0306030504020204" pitchFamily="34" charset="0"/>
              </a:rPr>
              <a:t>Feel free to flip back to the previous chapters for inspiration!  Think about what you learned in chapter 2, 3 and 4.</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lvl="1"/>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815340" marR="5080" lvl="1" algn="just">
              <a:lnSpc>
                <a:spcPct val="119700"/>
              </a:lnSpc>
            </a:pPr>
            <a:r>
              <a:rPr lang="en-US" sz="2400" i="1" dirty="0">
                <a:solidFill>
                  <a:srgbClr val="8CB0BA"/>
                </a:solidFill>
                <a:latin typeface="Open Sans Light" panose="020B0306030504020204" pitchFamily="34" charset="0"/>
                <a:ea typeface="Open Sans Light" panose="020B0306030504020204" pitchFamily="34" charset="0"/>
                <a:cs typeface="Open Sans Light" panose="020B0306030504020204" pitchFamily="34" charset="0"/>
              </a:rPr>
              <a:t>For example, pie charts are useful for showing data about the  whole of one category in time, while bar graphs are useful for  showing differences between different categories of data.</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673735" marR="43180" lvl="1">
              <a:lnSpc>
                <a:spcPct val="119700"/>
              </a:lnSpc>
              <a:spcBef>
                <a:spcPts val="10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lnSpc>
                <a:spcPct val="100000"/>
              </a:lnSpc>
              <a:spcBef>
                <a:spcPts val="100"/>
              </a:spcBef>
            </a:pPr>
            <a:r>
              <a:rPr lang="en-US"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Bonus: </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Draw it!</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15"/>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8800"/>
              </a:lnSpc>
              <a:spcBef>
                <a:spcPts val="5"/>
              </a:spcBef>
            </a:pPr>
            <a:r>
              <a:rPr lang="en-US" sz="2400" i="1" dirty="0">
                <a:latin typeface="Open Sans Light" panose="020B0306030504020204" pitchFamily="34" charset="0"/>
                <a:ea typeface="Open Sans Light" panose="020B0306030504020204" pitchFamily="34" charset="0"/>
                <a:cs typeface="Open Sans Light" panose="020B0306030504020204" pitchFamily="34" charset="0"/>
              </a:rPr>
              <a:t>Make sure you keep the materials from this chapter for when you do the next and final  chapter.</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216535" marR="43180">
              <a:lnSpc>
                <a:spcPct val="119700"/>
              </a:lnSpc>
              <a:spcBef>
                <a:spcPts val="10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0" name="object 5">
            <a:extLst>
              <a:ext uri="{FF2B5EF4-FFF2-40B4-BE49-F238E27FC236}">
                <a16:creationId xmlns:a16="http://schemas.microsoft.com/office/drawing/2014/main" id="{869A18EE-8885-4508-882E-CEFDE8321C60}"/>
              </a:ext>
            </a:extLst>
          </p:cNvPr>
          <p:cNvSpPr/>
          <p:nvPr/>
        </p:nvSpPr>
        <p:spPr>
          <a:xfrm>
            <a:off x="4173228" y="9610122"/>
            <a:ext cx="2960203" cy="985837"/>
          </a:xfrm>
          <a:prstGeom prst="rect">
            <a:avLst/>
          </a:prstGeom>
          <a:blipFill>
            <a:blip r:embed="rId2" cstate="print"/>
            <a:stretch>
              <a:fillRect/>
            </a:stretch>
          </a:blipFill>
        </p:spPr>
        <p:txBody>
          <a:bodyPr wrap="square" lIns="0" tIns="0" rIns="0" bIns="0" rtlCol="0"/>
          <a:lstStyle/>
          <a:p>
            <a:endParaRPr/>
          </a:p>
        </p:txBody>
      </p:sp>
      <p:pic>
        <p:nvPicPr>
          <p:cNvPr id="11" name="Picture 10" descr="Shape&#10;&#10;Description automatically generated with medium confidence">
            <a:extLst>
              <a:ext uri="{FF2B5EF4-FFF2-40B4-BE49-F238E27FC236}">
                <a16:creationId xmlns:a16="http://schemas.microsoft.com/office/drawing/2014/main" id="{C37417A6-26A0-4A69-A7C5-0DF22DA663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7237" y="9610121"/>
            <a:ext cx="2440138" cy="985837"/>
          </a:xfrm>
          <a:prstGeom prst="rect">
            <a:avLst/>
          </a:prstGeom>
        </p:spPr>
      </p:pic>
    </p:spTree>
    <p:extLst>
      <p:ext uri="{BB962C8B-B14F-4D97-AF65-F5344CB8AC3E}">
        <p14:creationId xmlns:p14="http://schemas.microsoft.com/office/powerpoint/2010/main" val="1605658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9C69DBC-FA87-437B-9A82-B7EA7E27FBFF}"/>
              </a:ext>
            </a:extLst>
          </p:cNvPr>
          <p:cNvSpPr txBox="1">
            <a:spLocks noGrp="1"/>
          </p:cNvSpPr>
          <p:nvPr>
            <p:ph type="title"/>
          </p:nvPr>
        </p:nvSpPr>
        <p:spPr>
          <a:xfrm>
            <a:off x="1846695" y="1086562"/>
            <a:ext cx="5718339" cy="936154"/>
          </a:xfrm>
          <a:prstGeom prst="rect">
            <a:avLst/>
          </a:prstGeom>
        </p:spPr>
        <p:txBody>
          <a:bodyPr vert="horz" wrap="square" lIns="0" tIns="12700" rIns="0" bIns="0" rtlCol="0">
            <a:spAutoFit/>
          </a:bodyPr>
          <a:lstStyle/>
          <a:p>
            <a:pPr marL="12700">
              <a:lnSpc>
                <a:spcPct val="100000"/>
              </a:lnSpc>
              <a:spcBef>
                <a:spcPts val="100"/>
              </a:spcBef>
            </a:pPr>
            <a:r>
              <a:rPr lang="en-US" sz="6000" b="0" spc="-40" dirty="0">
                <a:latin typeface="Railway"/>
                <a:cs typeface="Lucida Sans"/>
              </a:rPr>
              <a:t>Polls vs Surveys</a:t>
            </a:r>
            <a:endParaRPr sz="6000" dirty="0">
              <a:latin typeface="Railway"/>
              <a:cs typeface="Lucida Sans"/>
            </a:endParaRPr>
          </a:p>
        </p:txBody>
      </p:sp>
      <p:sp>
        <p:nvSpPr>
          <p:cNvPr id="17" name="object 13">
            <a:extLst>
              <a:ext uri="{FF2B5EF4-FFF2-40B4-BE49-F238E27FC236}">
                <a16:creationId xmlns:a16="http://schemas.microsoft.com/office/drawing/2014/main" id="{D9B3649A-109A-47BC-9831-2142DCB327A9}"/>
              </a:ext>
            </a:extLst>
          </p:cNvPr>
          <p:cNvSpPr/>
          <p:nvPr/>
        </p:nvSpPr>
        <p:spPr>
          <a:xfrm>
            <a:off x="1342231" y="1997075"/>
            <a:ext cx="5773940"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8" name="object 15">
            <a:extLst>
              <a:ext uri="{FF2B5EF4-FFF2-40B4-BE49-F238E27FC236}">
                <a16:creationId xmlns:a16="http://schemas.microsoft.com/office/drawing/2014/main" id="{1A361A68-B154-4D1C-87FD-C19DBD50E4C3}"/>
              </a:ext>
            </a:extLst>
          </p:cNvPr>
          <p:cNvSpPr/>
          <p:nvPr/>
        </p:nvSpPr>
        <p:spPr>
          <a:xfrm>
            <a:off x="5201469" y="2633779"/>
            <a:ext cx="3829404" cy="1914702"/>
          </a:xfrm>
          <a:custGeom>
            <a:avLst/>
            <a:gdLst/>
            <a:ahLst/>
            <a:cxnLst/>
            <a:rect l="l" t="t" r="r" b="b"/>
            <a:pathLst>
              <a:path w="2331085" h="1146175">
                <a:moveTo>
                  <a:pt x="632079" y="365887"/>
                </a:moveTo>
                <a:lnTo>
                  <a:pt x="623887" y="323253"/>
                </a:lnTo>
                <a:lnTo>
                  <a:pt x="623811" y="322872"/>
                </a:lnTo>
                <a:lnTo>
                  <a:pt x="623252" y="320001"/>
                </a:lnTo>
                <a:lnTo>
                  <a:pt x="616546" y="309803"/>
                </a:lnTo>
                <a:lnTo>
                  <a:pt x="596760" y="279692"/>
                </a:lnTo>
                <a:lnTo>
                  <a:pt x="557009" y="253657"/>
                </a:lnTo>
                <a:lnTo>
                  <a:pt x="553199" y="252945"/>
                </a:lnTo>
                <a:lnTo>
                  <a:pt x="553199" y="365925"/>
                </a:lnTo>
                <a:lnTo>
                  <a:pt x="550062" y="382181"/>
                </a:lnTo>
                <a:lnTo>
                  <a:pt x="540664" y="396481"/>
                </a:lnTo>
                <a:lnTo>
                  <a:pt x="395109" y="543306"/>
                </a:lnTo>
                <a:lnTo>
                  <a:pt x="249555" y="396481"/>
                </a:lnTo>
                <a:lnTo>
                  <a:pt x="240182" y="382206"/>
                </a:lnTo>
                <a:lnTo>
                  <a:pt x="237045" y="365925"/>
                </a:lnTo>
                <a:lnTo>
                  <a:pt x="240169" y="349643"/>
                </a:lnTo>
                <a:lnTo>
                  <a:pt x="271068" y="323697"/>
                </a:lnTo>
                <a:lnTo>
                  <a:pt x="279336" y="322872"/>
                </a:lnTo>
                <a:lnTo>
                  <a:pt x="287629" y="323697"/>
                </a:lnTo>
                <a:lnTo>
                  <a:pt x="295490" y="326097"/>
                </a:lnTo>
                <a:lnTo>
                  <a:pt x="302729" y="330009"/>
                </a:lnTo>
                <a:lnTo>
                  <a:pt x="309168" y="335368"/>
                </a:lnTo>
                <a:lnTo>
                  <a:pt x="367055" y="393763"/>
                </a:lnTo>
                <a:lnTo>
                  <a:pt x="379984" y="402183"/>
                </a:lnTo>
                <a:lnTo>
                  <a:pt x="395109" y="404990"/>
                </a:lnTo>
                <a:lnTo>
                  <a:pt x="410222" y="402183"/>
                </a:lnTo>
                <a:lnTo>
                  <a:pt x="423151" y="393763"/>
                </a:lnTo>
                <a:lnTo>
                  <a:pt x="481037" y="335368"/>
                </a:lnTo>
                <a:lnTo>
                  <a:pt x="494817" y="326288"/>
                </a:lnTo>
                <a:lnTo>
                  <a:pt x="510819" y="323253"/>
                </a:lnTo>
                <a:lnTo>
                  <a:pt x="526834" y="326275"/>
                </a:lnTo>
                <a:lnTo>
                  <a:pt x="540664" y="335368"/>
                </a:lnTo>
                <a:lnTo>
                  <a:pt x="550062" y="349643"/>
                </a:lnTo>
                <a:lnTo>
                  <a:pt x="553199" y="365925"/>
                </a:lnTo>
                <a:lnTo>
                  <a:pt x="553199" y="252945"/>
                </a:lnTo>
                <a:lnTo>
                  <a:pt x="510832" y="244995"/>
                </a:lnTo>
                <a:lnTo>
                  <a:pt x="464667" y="253682"/>
                </a:lnTo>
                <a:lnTo>
                  <a:pt x="424929" y="279692"/>
                </a:lnTo>
                <a:lnTo>
                  <a:pt x="395109" y="309803"/>
                </a:lnTo>
                <a:lnTo>
                  <a:pt x="365277" y="279730"/>
                </a:lnTo>
                <a:lnTo>
                  <a:pt x="325564" y="253720"/>
                </a:lnTo>
                <a:lnTo>
                  <a:pt x="279387" y="245033"/>
                </a:lnTo>
                <a:lnTo>
                  <a:pt x="233413" y="253657"/>
                </a:lnTo>
                <a:lnTo>
                  <a:pt x="233172" y="253720"/>
                </a:lnTo>
                <a:lnTo>
                  <a:pt x="193446" y="279730"/>
                </a:lnTo>
                <a:lnTo>
                  <a:pt x="166954" y="320040"/>
                </a:lnTo>
                <a:lnTo>
                  <a:pt x="158127" y="365925"/>
                </a:lnTo>
                <a:lnTo>
                  <a:pt x="166954" y="411810"/>
                </a:lnTo>
                <a:lnTo>
                  <a:pt x="193421" y="452069"/>
                </a:lnTo>
                <a:lnTo>
                  <a:pt x="367055" y="627227"/>
                </a:lnTo>
                <a:lnTo>
                  <a:pt x="395109" y="638911"/>
                </a:lnTo>
                <a:lnTo>
                  <a:pt x="402894" y="638149"/>
                </a:lnTo>
                <a:lnTo>
                  <a:pt x="410298" y="635889"/>
                </a:lnTo>
                <a:lnTo>
                  <a:pt x="417118" y="632218"/>
                </a:lnTo>
                <a:lnTo>
                  <a:pt x="423151" y="627227"/>
                </a:lnTo>
                <a:lnTo>
                  <a:pt x="506336" y="543306"/>
                </a:lnTo>
                <a:lnTo>
                  <a:pt x="596722" y="452120"/>
                </a:lnTo>
                <a:lnTo>
                  <a:pt x="623252" y="411772"/>
                </a:lnTo>
                <a:lnTo>
                  <a:pt x="632079" y="365887"/>
                </a:lnTo>
                <a:close/>
              </a:path>
              <a:path w="2331085" h="1146175">
                <a:moveTo>
                  <a:pt x="1106284" y="474116"/>
                </a:moveTo>
                <a:lnTo>
                  <a:pt x="869226" y="474116"/>
                </a:lnTo>
                <a:lnTo>
                  <a:pt x="869226" y="553135"/>
                </a:lnTo>
                <a:lnTo>
                  <a:pt x="1106284" y="553135"/>
                </a:lnTo>
                <a:lnTo>
                  <a:pt x="1106284" y="474116"/>
                </a:lnTo>
                <a:close/>
              </a:path>
              <a:path w="2331085" h="1146175">
                <a:moveTo>
                  <a:pt x="1264323" y="237058"/>
                </a:moveTo>
                <a:lnTo>
                  <a:pt x="869226" y="237058"/>
                </a:lnTo>
                <a:lnTo>
                  <a:pt x="869226" y="316077"/>
                </a:lnTo>
                <a:lnTo>
                  <a:pt x="1264323" y="316077"/>
                </a:lnTo>
                <a:lnTo>
                  <a:pt x="1264323" y="237058"/>
                </a:lnTo>
                <a:close/>
              </a:path>
              <a:path w="2331085" h="1146175">
                <a:moveTo>
                  <a:pt x="1422361" y="474116"/>
                </a:moveTo>
                <a:lnTo>
                  <a:pt x="1185303" y="474116"/>
                </a:lnTo>
                <a:lnTo>
                  <a:pt x="1185303" y="553135"/>
                </a:lnTo>
                <a:lnTo>
                  <a:pt x="1422361" y="553135"/>
                </a:lnTo>
                <a:lnTo>
                  <a:pt x="1422361" y="474116"/>
                </a:lnTo>
                <a:close/>
              </a:path>
              <a:path w="2331085" h="1146175">
                <a:moveTo>
                  <a:pt x="1422361" y="237058"/>
                </a:moveTo>
                <a:lnTo>
                  <a:pt x="1343342" y="237058"/>
                </a:lnTo>
                <a:lnTo>
                  <a:pt x="1343342" y="316077"/>
                </a:lnTo>
                <a:lnTo>
                  <a:pt x="1422361" y="316077"/>
                </a:lnTo>
                <a:lnTo>
                  <a:pt x="1422361" y="237058"/>
                </a:lnTo>
                <a:close/>
              </a:path>
              <a:path w="2331085" h="1146175">
                <a:moveTo>
                  <a:pt x="2124011" y="302298"/>
                </a:moveTo>
                <a:lnTo>
                  <a:pt x="2064042" y="250850"/>
                </a:lnTo>
                <a:lnTo>
                  <a:pt x="1854720" y="495020"/>
                </a:lnTo>
                <a:lnTo>
                  <a:pt x="1766379" y="406679"/>
                </a:lnTo>
                <a:lnTo>
                  <a:pt x="1710512" y="462546"/>
                </a:lnTo>
                <a:lnTo>
                  <a:pt x="1829041" y="581075"/>
                </a:lnTo>
                <a:lnTo>
                  <a:pt x="1858467" y="592607"/>
                </a:lnTo>
                <a:lnTo>
                  <a:pt x="1866557" y="591464"/>
                </a:lnTo>
                <a:lnTo>
                  <a:pt x="1874151" y="588721"/>
                </a:lnTo>
                <a:lnTo>
                  <a:pt x="1881035" y="584466"/>
                </a:lnTo>
                <a:lnTo>
                  <a:pt x="1886953" y="578866"/>
                </a:lnTo>
                <a:lnTo>
                  <a:pt x="2124011" y="302298"/>
                </a:lnTo>
                <a:close/>
              </a:path>
              <a:path w="2331085" h="1146175">
                <a:moveTo>
                  <a:pt x="2331085" y="197548"/>
                </a:moveTo>
                <a:lnTo>
                  <a:pt x="2323096" y="158038"/>
                </a:lnTo>
                <a:lnTo>
                  <a:pt x="2299538" y="118529"/>
                </a:lnTo>
                <a:lnTo>
                  <a:pt x="2258644" y="88353"/>
                </a:lnTo>
                <a:lnTo>
                  <a:pt x="2252065" y="87033"/>
                </a:lnTo>
                <a:lnTo>
                  <a:pt x="2252065" y="197548"/>
                </a:lnTo>
                <a:lnTo>
                  <a:pt x="2252065" y="632155"/>
                </a:lnTo>
                <a:lnTo>
                  <a:pt x="2248966" y="647522"/>
                </a:lnTo>
                <a:lnTo>
                  <a:pt x="2240496" y="660082"/>
                </a:lnTo>
                <a:lnTo>
                  <a:pt x="2227935" y="668553"/>
                </a:lnTo>
                <a:lnTo>
                  <a:pt x="2212556" y="671664"/>
                </a:lnTo>
                <a:lnTo>
                  <a:pt x="2054517" y="671664"/>
                </a:lnTo>
                <a:lnTo>
                  <a:pt x="2042604" y="673506"/>
                </a:lnTo>
                <a:lnTo>
                  <a:pt x="2032012" y="678713"/>
                </a:lnTo>
                <a:lnTo>
                  <a:pt x="2023414" y="686803"/>
                </a:lnTo>
                <a:lnTo>
                  <a:pt x="2017496" y="697318"/>
                </a:lnTo>
                <a:lnTo>
                  <a:pt x="1955304" y="863257"/>
                </a:lnTo>
                <a:lnTo>
                  <a:pt x="1941233" y="750684"/>
                </a:lnTo>
                <a:lnTo>
                  <a:pt x="1935670" y="706285"/>
                </a:lnTo>
                <a:lnTo>
                  <a:pt x="1910664" y="674293"/>
                </a:lnTo>
                <a:lnTo>
                  <a:pt x="1896478" y="671664"/>
                </a:lnTo>
                <a:lnTo>
                  <a:pt x="1580400" y="671664"/>
                </a:lnTo>
                <a:lnTo>
                  <a:pt x="1580400" y="158038"/>
                </a:lnTo>
                <a:lnTo>
                  <a:pt x="2212556" y="158038"/>
                </a:lnTo>
                <a:lnTo>
                  <a:pt x="2227935" y="161150"/>
                </a:lnTo>
                <a:lnTo>
                  <a:pt x="2240496" y="169633"/>
                </a:lnTo>
                <a:lnTo>
                  <a:pt x="2248966" y="182194"/>
                </a:lnTo>
                <a:lnTo>
                  <a:pt x="2252065" y="197548"/>
                </a:lnTo>
                <a:lnTo>
                  <a:pt x="2252065" y="87033"/>
                </a:lnTo>
                <a:lnTo>
                  <a:pt x="2212556" y="79019"/>
                </a:lnTo>
                <a:lnTo>
                  <a:pt x="1580400" y="79019"/>
                </a:lnTo>
                <a:lnTo>
                  <a:pt x="1580400" y="118529"/>
                </a:lnTo>
                <a:lnTo>
                  <a:pt x="1571066" y="72440"/>
                </a:lnTo>
                <a:lnTo>
                  <a:pt x="1545640" y="34759"/>
                </a:lnTo>
                <a:lnTo>
                  <a:pt x="1507959" y="9334"/>
                </a:lnTo>
                <a:lnTo>
                  <a:pt x="1501381" y="8013"/>
                </a:lnTo>
                <a:lnTo>
                  <a:pt x="1501381" y="118529"/>
                </a:lnTo>
                <a:lnTo>
                  <a:pt x="1501381" y="671664"/>
                </a:lnTo>
                <a:lnTo>
                  <a:pt x="1498269" y="687031"/>
                </a:lnTo>
                <a:lnTo>
                  <a:pt x="1489798" y="699592"/>
                </a:lnTo>
                <a:lnTo>
                  <a:pt x="1477251" y="708063"/>
                </a:lnTo>
                <a:lnTo>
                  <a:pt x="1461871" y="711174"/>
                </a:lnTo>
                <a:lnTo>
                  <a:pt x="1106284" y="711174"/>
                </a:lnTo>
                <a:lnTo>
                  <a:pt x="1098003" y="712063"/>
                </a:lnTo>
                <a:lnTo>
                  <a:pt x="1068666" y="738644"/>
                </a:lnTo>
                <a:lnTo>
                  <a:pt x="1066977" y="746721"/>
                </a:lnTo>
                <a:lnTo>
                  <a:pt x="1067015" y="755040"/>
                </a:lnTo>
                <a:lnTo>
                  <a:pt x="1084783" y="915136"/>
                </a:lnTo>
                <a:lnTo>
                  <a:pt x="993444" y="750684"/>
                </a:lnTo>
                <a:lnTo>
                  <a:pt x="968273" y="716635"/>
                </a:lnTo>
                <a:lnTo>
                  <a:pt x="948245" y="711174"/>
                </a:lnTo>
                <a:lnTo>
                  <a:pt x="829716" y="711174"/>
                </a:lnTo>
                <a:lnTo>
                  <a:pt x="814336" y="708063"/>
                </a:lnTo>
                <a:lnTo>
                  <a:pt x="801776" y="699592"/>
                </a:lnTo>
                <a:lnTo>
                  <a:pt x="793305" y="687031"/>
                </a:lnTo>
                <a:lnTo>
                  <a:pt x="790206" y="671664"/>
                </a:lnTo>
                <a:lnTo>
                  <a:pt x="790206" y="158038"/>
                </a:lnTo>
                <a:lnTo>
                  <a:pt x="790206" y="118529"/>
                </a:lnTo>
                <a:lnTo>
                  <a:pt x="793305" y="103174"/>
                </a:lnTo>
                <a:lnTo>
                  <a:pt x="801776" y="90614"/>
                </a:lnTo>
                <a:lnTo>
                  <a:pt x="814336" y="82130"/>
                </a:lnTo>
                <a:lnTo>
                  <a:pt x="829716" y="79019"/>
                </a:lnTo>
                <a:lnTo>
                  <a:pt x="1461871" y="79019"/>
                </a:lnTo>
                <a:lnTo>
                  <a:pt x="1477251" y="82130"/>
                </a:lnTo>
                <a:lnTo>
                  <a:pt x="1489798" y="90614"/>
                </a:lnTo>
                <a:lnTo>
                  <a:pt x="1498269" y="103174"/>
                </a:lnTo>
                <a:lnTo>
                  <a:pt x="1501381" y="118529"/>
                </a:lnTo>
                <a:lnTo>
                  <a:pt x="1501381" y="8013"/>
                </a:lnTo>
                <a:lnTo>
                  <a:pt x="1461871" y="0"/>
                </a:lnTo>
                <a:lnTo>
                  <a:pt x="829716" y="0"/>
                </a:lnTo>
                <a:lnTo>
                  <a:pt x="792924" y="5905"/>
                </a:lnTo>
                <a:lnTo>
                  <a:pt x="760933" y="22313"/>
                </a:lnTo>
                <a:lnTo>
                  <a:pt x="735507" y="47320"/>
                </a:lnTo>
                <a:lnTo>
                  <a:pt x="718451" y="79019"/>
                </a:lnTo>
                <a:lnTo>
                  <a:pt x="711187" y="79019"/>
                </a:lnTo>
                <a:lnTo>
                  <a:pt x="711187" y="158038"/>
                </a:lnTo>
                <a:lnTo>
                  <a:pt x="711187" y="671664"/>
                </a:lnTo>
                <a:lnTo>
                  <a:pt x="513638" y="671664"/>
                </a:lnTo>
                <a:lnTo>
                  <a:pt x="478802" y="692518"/>
                </a:lnTo>
                <a:lnTo>
                  <a:pt x="454799" y="863257"/>
                </a:lnTo>
                <a:lnTo>
                  <a:pt x="392620" y="697318"/>
                </a:lnTo>
                <a:lnTo>
                  <a:pt x="386702" y="686803"/>
                </a:lnTo>
                <a:lnTo>
                  <a:pt x="378104" y="678713"/>
                </a:lnTo>
                <a:lnTo>
                  <a:pt x="367512" y="673506"/>
                </a:lnTo>
                <a:lnTo>
                  <a:pt x="355600" y="671664"/>
                </a:lnTo>
                <a:lnTo>
                  <a:pt x="118541" y="671664"/>
                </a:lnTo>
                <a:lnTo>
                  <a:pt x="103162" y="668553"/>
                </a:lnTo>
                <a:lnTo>
                  <a:pt x="90601" y="660082"/>
                </a:lnTo>
                <a:lnTo>
                  <a:pt x="82130" y="647522"/>
                </a:lnTo>
                <a:lnTo>
                  <a:pt x="79032" y="632155"/>
                </a:lnTo>
                <a:lnTo>
                  <a:pt x="79032" y="197548"/>
                </a:lnTo>
                <a:lnTo>
                  <a:pt x="82130" y="182194"/>
                </a:lnTo>
                <a:lnTo>
                  <a:pt x="90601" y="169633"/>
                </a:lnTo>
                <a:lnTo>
                  <a:pt x="103162" y="161150"/>
                </a:lnTo>
                <a:lnTo>
                  <a:pt x="118541" y="158038"/>
                </a:lnTo>
                <a:lnTo>
                  <a:pt x="711187" y="158038"/>
                </a:lnTo>
                <a:lnTo>
                  <a:pt x="711187" y="79019"/>
                </a:lnTo>
                <a:lnTo>
                  <a:pt x="118541" y="79019"/>
                </a:lnTo>
                <a:lnTo>
                  <a:pt x="72440" y="88353"/>
                </a:lnTo>
                <a:lnTo>
                  <a:pt x="34759" y="113779"/>
                </a:lnTo>
                <a:lnTo>
                  <a:pt x="9334" y="151460"/>
                </a:lnTo>
                <a:lnTo>
                  <a:pt x="0" y="197548"/>
                </a:lnTo>
                <a:lnTo>
                  <a:pt x="0" y="632155"/>
                </a:lnTo>
                <a:lnTo>
                  <a:pt x="9334" y="678256"/>
                </a:lnTo>
                <a:lnTo>
                  <a:pt x="34759" y="715937"/>
                </a:lnTo>
                <a:lnTo>
                  <a:pt x="72440" y="741362"/>
                </a:lnTo>
                <a:lnTo>
                  <a:pt x="118541" y="750684"/>
                </a:lnTo>
                <a:lnTo>
                  <a:pt x="328218" y="750684"/>
                </a:lnTo>
                <a:lnTo>
                  <a:pt x="437146" y="1041133"/>
                </a:lnTo>
                <a:lnTo>
                  <a:pt x="443077" y="1051699"/>
                </a:lnTo>
                <a:lnTo>
                  <a:pt x="451688" y="1059789"/>
                </a:lnTo>
                <a:lnTo>
                  <a:pt x="462267" y="1064945"/>
                </a:lnTo>
                <a:lnTo>
                  <a:pt x="474091" y="1066774"/>
                </a:lnTo>
                <a:lnTo>
                  <a:pt x="475627" y="1066774"/>
                </a:lnTo>
                <a:lnTo>
                  <a:pt x="509498" y="1044841"/>
                </a:lnTo>
                <a:lnTo>
                  <a:pt x="534441" y="863257"/>
                </a:lnTo>
                <a:lnTo>
                  <a:pt x="548525" y="750684"/>
                </a:lnTo>
                <a:lnTo>
                  <a:pt x="741997" y="750684"/>
                </a:lnTo>
                <a:lnTo>
                  <a:pt x="759955" y="767016"/>
                </a:lnTo>
                <a:lnTo>
                  <a:pt x="780910" y="779462"/>
                </a:lnTo>
                <a:lnTo>
                  <a:pt x="804341" y="787412"/>
                </a:lnTo>
                <a:lnTo>
                  <a:pt x="829716" y="790206"/>
                </a:lnTo>
                <a:lnTo>
                  <a:pt x="924966" y="790206"/>
                </a:lnTo>
                <a:lnTo>
                  <a:pt x="1111262" y="1125486"/>
                </a:lnTo>
                <a:lnTo>
                  <a:pt x="1117688" y="1134059"/>
                </a:lnTo>
                <a:lnTo>
                  <a:pt x="1125931" y="1140434"/>
                </a:lnTo>
                <a:lnTo>
                  <a:pt x="1135481" y="1144422"/>
                </a:lnTo>
                <a:lnTo>
                  <a:pt x="1145794" y="1145794"/>
                </a:lnTo>
                <a:lnTo>
                  <a:pt x="1149819" y="1145794"/>
                </a:lnTo>
                <a:lnTo>
                  <a:pt x="1184211" y="1115568"/>
                </a:lnTo>
                <a:lnTo>
                  <a:pt x="1185062" y="1101928"/>
                </a:lnTo>
                <a:lnTo>
                  <a:pt x="1164297" y="915136"/>
                </a:lnTo>
                <a:lnTo>
                  <a:pt x="1150416" y="790206"/>
                </a:lnTo>
                <a:lnTo>
                  <a:pt x="1461871" y="790206"/>
                </a:lnTo>
                <a:lnTo>
                  <a:pt x="1487233" y="787412"/>
                </a:lnTo>
                <a:lnTo>
                  <a:pt x="1510665" y="779462"/>
                </a:lnTo>
                <a:lnTo>
                  <a:pt x="1531620" y="767016"/>
                </a:lnTo>
                <a:lnTo>
                  <a:pt x="1549577" y="750684"/>
                </a:lnTo>
                <a:lnTo>
                  <a:pt x="1861591" y="750684"/>
                </a:lnTo>
                <a:lnTo>
                  <a:pt x="1896795" y="1032154"/>
                </a:lnTo>
                <a:lnTo>
                  <a:pt x="1931365" y="1066495"/>
                </a:lnTo>
                <a:lnTo>
                  <a:pt x="1934489" y="1066774"/>
                </a:lnTo>
                <a:lnTo>
                  <a:pt x="1936026" y="1066774"/>
                </a:lnTo>
                <a:lnTo>
                  <a:pt x="1973008" y="1041133"/>
                </a:lnTo>
                <a:lnTo>
                  <a:pt x="2039696" y="863257"/>
                </a:lnTo>
                <a:lnTo>
                  <a:pt x="2081898" y="750684"/>
                </a:lnTo>
                <a:lnTo>
                  <a:pt x="2212556" y="750684"/>
                </a:lnTo>
                <a:lnTo>
                  <a:pt x="2258644" y="741362"/>
                </a:lnTo>
                <a:lnTo>
                  <a:pt x="2296325" y="715937"/>
                </a:lnTo>
                <a:lnTo>
                  <a:pt x="2321763" y="678256"/>
                </a:lnTo>
                <a:lnTo>
                  <a:pt x="2331085" y="632155"/>
                </a:lnTo>
                <a:lnTo>
                  <a:pt x="2331085" y="197548"/>
                </a:lnTo>
                <a:close/>
              </a:path>
            </a:pathLst>
          </a:custGeom>
          <a:solidFill>
            <a:srgbClr val="000000"/>
          </a:solidFill>
        </p:spPr>
        <p:txBody>
          <a:bodyPr wrap="square" lIns="0" tIns="0" rIns="0" bIns="0" rtlCol="0"/>
          <a:lstStyle/>
          <a:p>
            <a:endParaRPr/>
          </a:p>
        </p:txBody>
      </p:sp>
      <p:sp>
        <p:nvSpPr>
          <p:cNvPr id="19" name="object 3">
            <a:extLst>
              <a:ext uri="{FF2B5EF4-FFF2-40B4-BE49-F238E27FC236}">
                <a16:creationId xmlns:a16="http://schemas.microsoft.com/office/drawing/2014/main" id="{AB2ABA48-0F41-4E6C-8B1F-6D10D6B16F3E}"/>
              </a:ext>
            </a:extLst>
          </p:cNvPr>
          <p:cNvSpPr txBox="1"/>
          <p:nvPr/>
        </p:nvSpPr>
        <p:spPr>
          <a:xfrm>
            <a:off x="1834684" y="7026275"/>
            <a:ext cx="4765347" cy="2213876"/>
          </a:xfrm>
          <a:prstGeom prst="rect">
            <a:avLst/>
          </a:prstGeom>
        </p:spPr>
        <p:txBody>
          <a:bodyPr vert="horz" wrap="square" lIns="0" tIns="11430" rIns="0" bIns="0" rtlCol="0">
            <a:spAutoFit/>
          </a:bodyPr>
          <a:lstStyle/>
          <a:p>
            <a:pPr marL="12700" marR="5080">
              <a:lnSpc>
                <a:spcPct val="120800"/>
              </a:lnSpc>
              <a:spcBef>
                <a:spcPts val="90"/>
              </a:spcBef>
            </a:pP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Polls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normally only ask one or two  questions with limited analysis of  data, and are often employed in  political races to gather immediate  feedback and predict an outcome.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object 4">
            <a:extLst>
              <a:ext uri="{FF2B5EF4-FFF2-40B4-BE49-F238E27FC236}">
                <a16:creationId xmlns:a16="http://schemas.microsoft.com/office/drawing/2014/main" id="{8BF5044F-0150-472F-9EFC-354A85384E46}"/>
              </a:ext>
            </a:extLst>
          </p:cNvPr>
          <p:cNvSpPr txBox="1"/>
          <p:nvPr/>
        </p:nvSpPr>
        <p:spPr>
          <a:xfrm>
            <a:off x="7971630" y="7026275"/>
            <a:ext cx="4829881" cy="2213876"/>
          </a:xfrm>
          <a:prstGeom prst="rect">
            <a:avLst/>
          </a:prstGeom>
        </p:spPr>
        <p:txBody>
          <a:bodyPr vert="horz" wrap="square" lIns="0" tIns="11430" rIns="0" bIns="0" rtlCol="0">
            <a:spAutoFit/>
          </a:bodyPr>
          <a:lstStyle/>
          <a:p>
            <a:pPr marL="12700" marR="5080">
              <a:lnSpc>
                <a:spcPct val="120800"/>
              </a:lnSpc>
              <a:spcBef>
                <a:spcPts val="90"/>
              </a:spcBef>
            </a:pP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Surveys</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on the other hand, use  multiple questions to gather data  facts, behaviours, attitudes, and  preferences from a targeted  population.</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object 14">
            <a:extLst>
              <a:ext uri="{FF2B5EF4-FFF2-40B4-BE49-F238E27FC236}">
                <a16:creationId xmlns:a16="http://schemas.microsoft.com/office/drawing/2014/main" id="{E765BDF0-700C-463D-8314-1DDC4637C41A}"/>
              </a:ext>
            </a:extLst>
          </p:cNvPr>
          <p:cNvSpPr/>
          <p:nvPr/>
        </p:nvSpPr>
        <p:spPr>
          <a:xfrm>
            <a:off x="5245311" y="4740275"/>
            <a:ext cx="3716920" cy="1835219"/>
          </a:xfrm>
          <a:custGeom>
            <a:avLst/>
            <a:gdLst/>
            <a:ahLst/>
            <a:cxnLst/>
            <a:rect l="l" t="t" r="r" b="b"/>
            <a:pathLst>
              <a:path w="2371090" h="1145539">
                <a:moveTo>
                  <a:pt x="79019" y="1145539"/>
                </a:moveTo>
                <a:lnTo>
                  <a:pt x="0" y="1145539"/>
                </a:lnTo>
                <a:lnTo>
                  <a:pt x="0" y="947419"/>
                </a:lnTo>
                <a:lnTo>
                  <a:pt x="2849" y="896619"/>
                </a:lnTo>
                <a:lnTo>
                  <a:pt x="11220" y="845819"/>
                </a:lnTo>
                <a:lnTo>
                  <a:pt x="24848" y="797559"/>
                </a:lnTo>
                <a:lnTo>
                  <a:pt x="43468" y="750569"/>
                </a:lnTo>
                <a:lnTo>
                  <a:pt x="66816" y="706119"/>
                </a:lnTo>
                <a:lnTo>
                  <a:pt x="94626" y="664209"/>
                </a:lnTo>
                <a:lnTo>
                  <a:pt x="126634" y="626109"/>
                </a:lnTo>
                <a:lnTo>
                  <a:pt x="162575" y="590549"/>
                </a:lnTo>
                <a:lnTo>
                  <a:pt x="202185" y="560069"/>
                </a:lnTo>
                <a:lnTo>
                  <a:pt x="245198" y="532129"/>
                </a:lnTo>
                <a:lnTo>
                  <a:pt x="215454" y="496569"/>
                </a:lnTo>
                <a:lnTo>
                  <a:pt x="191254" y="455929"/>
                </a:lnTo>
                <a:lnTo>
                  <a:pt x="173210" y="411479"/>
                </a:lnTo>
                <a:lnTo>
                  <a:pt x="161934" y="364489"/>
                </a:lnTo>
                <a:lnTo>
                  <a:pt x="158039" y="314959"/>
                </a:lnTo>
                <a:lnTo>
                  <a:pt x="161473" y="269239"/>
                </a:lnTo>
                <a:lnTo>
                  <a:pt x="171445" y="224789"/>
                </a:lnTo>
                <a:lnTo>
                  <a:pt x="187463" y="182879"/>
                </a:lnTo>
                <a:lnTo>
                  <a:pt x="209034" y="143509"/>
                </a:lnTo>
                <a:lnTo>
                  <a:pt x="235665" y="107949"/>
                </a:lnTo>
                <a:lnTo>
                  <a:pt x="266864" y="77469"/>
                </a:lnTo>
                <a:lnTo>
                  <a:pt x="302137" y="50799"/>
                </a:lnTo>
                <a:lnTo>
                  <a:pt x="340992" y="29209"/>
                </a:lnTo>
                <a:lnTo>
                  <a:pt x="382935" y="12699"/>
                </a:lnTo>
                <a:lnTo>
                  <a:pt x="427475" y="2539"/>
                </a:lnTo>
                <a:lnTo>
                  <a:pt x="474118" y="0"/>
                </a:lnTo>
                <a:lnTo>
                  <a:pt x="520761" y="2539"/>
                </a:lnTo>
                <a:lnTo>
                  <a:pt x="565301" y="12699"/>
                </a:lnTo>
                <a:lnTo>
                  <a:pt x="607244" y="29209"/>
                </a:lnTo>
                <a:lnTo>
                  <a:pt x="646099" y="50799"/>
                </a:lnTo>
                <a:lnTo>
                  <a:pt x="681372" y="77469"/>
                </a:lnTo>
                <a:lnTo>
                  <a:pt x="682672" y="78739"/>
                </a:lnTo>
                <a:lnTo>
                  <a:pt x="474118" y="78739"/>
                </a:lnTo>
                <a:lnTo>
                  <a:pt x="426396" y="83819"/>
                </a:lnTo>
                <a:lnTo>
                  <a:pt x="381922" y="96519"/>
                </a:lnTo>
                <a:lnTo>
                  <a:pt x="341658" y="119379"/>
                </a:lnTo>
                <a:lnTo>
                  <a:pt x="306562" y="147319"/>
                </a:lnTo>
                <a:lnTo>
                  <a:pt x="277594" y="182879"/>
                </a:lnTo>
                <a:lnTo>
                  <a:pt x="255714" y="223519"/>
                </a:lnTo>
                <a:lnTo>
                  <a:pt x="241883" y="267969"/>
                </a:lnTo>
                <a:lnTo>
                  <a:pt x="237059" y="314959"/>
                </a:lnTo>
                <a:lnTo>
                  <a:pt x="241883" y="363219"/>
                </a:lnTo>
                <a:lnTo>
                  <a:pt x="255714" y="407669"/>
                </a:lnTo>
                <a:lnTo>
                  <a:pt x="277594" y="448309"/>
                </a:lnTo>
                <a:lnTo>
                  <a:pt x="306562" y="482599"/>
                </a:lnTo>
                <a:lnTo>
                  <a:pt x="341658" y="511809"/>
                </a:lnTo>
                <a:lnTo>
                  <a:pt x="381922" y="533399"/>
                </a:lnTo>
                <a:lnTo>
                  <a:pt x="426396" y="547369"/>
                </a:lnTo>
                <a:lnTo>
                  <a:pt x="474118" y="552449"/>
                </a:lnTo>
                <a:lnTo>
                  <a:pt x="735212" y="552449"/>
                </a:lnTo>
                <a:lnTo>
                  <a:pt x="758989" y="568959"/>
                </a:lnTo>
                <a:lnTo>
                  <a:pt x="781783" y="586739"/>
                </a:lnTo>
                <a:lnTo>
                  <a:pt x="313234" y="586739"/>
                </a:lnTo>
                <a:lnTo>
                  <a:pt x="268136" y="610869"/>
                </a:lnTo>
                <a:lnTo>
                  <a:pt x="226919" y="640079"/>
                </a:lnTo>
                <a:lnTo>
                  <a:pt x="189963" y="674369"/>
                </a:lnTo>
                <a:lnTo>
                  <a:pt x="157649" y="712469"/>
                </a:lnTo>
                <a:lnTo>
                  <a:pt x="130357" y="754379"/>
                </a:lnTo>
                <a:lnTo>
                  <a:pt x="108467" y="798829"/>
                </a:lnTo>
                <a:lnTo>
                  <a:pt x="92361" y="847089"/>
                </a:lnTo>
                <a:lnTo>
                  <a:pt x="82418" y="896619"/>
                </a:lnTo>
                <a:lnTo>
                  <a:pt x="79019" y="947419"/>
                </a:lnTo>
                <a:lnTo>
                  <a:pt x="79019" y="1145539"/>
                </a:lnTo>
                <a:close/>
              </a:path>
              <a:path w="2371090" h="1145539">
                <a:moveTo>
                  <a:pt x="1631755" y="655319"/>
                </a:moveTo>
                <a:lnTo>
                  <a:pt x="1523777" y="655319"/>
                </a:lnTo>
                <a:lnTo>
                  <a:pt x="1554956" y="619759"/>
                </a:lnTo>
                <a:lnTo>
                  <a:pt x="1589546" y="586739"/>
                </a:lnTo>
                <a:lnTo>
                  <a:pt x="1627225" y="557529"/>
                </a:lnTo>
                <a:lnTo>
                  <a:pt x="1667672" y="533399"/>
                </a:lnTo>
                <a:lnTo>
                  <a:pt x="1637885" y="496569"/>
                </a:lnTo>
                <a:lnTo>
                  <a:pt x="1613652" y="455929"/>
                </a:lnTo>
                <a:lnTo>
                  <a:pt x="1595584" y="411479"/>
                </a:lnTo>
                <a:lnTo>
                  <a:pt x="1584294" y="364489"/>
                </a:lnTo>
                <a:lnTo>
                  <a:pt x="1580394" y="314959"/>
                </a:lnTo>
                <a:lnTo>
                  <a:pt x="1583828" y="269239"/>
                </a:lnTo>
                <a:lnTo>
                  <a:pt x="1593800" y="224789"/>
                </a:lnTo>
                <a:lnTo>
                  <a:pt x="1609818" y="182879"/>
                </a:lnTo>
                <a:lnTo>
                  <a:pt x="1631389" y="143509"/>
                </a:lnTo>
                <a:lnTo>
                  <a:pt x="1658021" y="107949"/>
                </a:lnTo>
                <a:lnTo>
                  <a:pt x="1689219" y="77469"/>
                </a:lnTo>
                <a:lnTo>
                  <a:pt x="1724492" y="50799"/>
                </a:lnTo>
                <a:lnTo>
                  <a:pt x="1763347" y="29209"/>
                </a:lnTo>
                <a:lnTo>
                  <a:pt x="1805291" y="12699"/>
                </a:lnTo>
                <a:lnTo>
                  <a:pt x="1849830" y="2539"/>
                </a:lnTo>
                <a:lnTo>
                  <a:pt x="1896473" y="0"/>
                </a:lnTo>
                <a:lnTo>
                  <a:pt x="1943116" y="2539"/>
                </a:lnTo>
                <a:lnTo>
                  <a:pt x="1987656" y="12699"/>
                </a:lnTo>
                <a:lnTo>
                  <a:pt x="2029600" y="29209"/>
                </a:lnTo>
                <a:lnTo>
                  <a:pt x="2068455" y="50799"/>
                </a:lnTo>
                <a:lnTo>
                  <a:pt x="2103728" y="77469"/>
                </a:lnTo>
                <a:lnTo>
                  <a:pt x="2105028" y="78739"/>
                </a:lnTo>
                <a:lnTo>
                  <a:pt x="1896473" y="78739"/>
                </a:lnTo>
                <a:lnTo>
                  <a:pt x="1848751" y="83819"/>
                </a:lnTo>
                <a:lnTo>
                  <a:pt x="1804278" y="96519"/>
                </a:lnTo>
                <a:lnTo>
                  <a:pt x="1764013" y="119379"/>
                </a:lnTo>
                <a:lnTo>
                  <a:pt x="1728917" y="147319"/>
                </a:lnTo>
                <a:lnTo>
                  <a:pt x="1699949" y="182879"/>
                </a:lnTo>
                <a:lnTo>
                  <a:pt x="1678070" y="223519"/>
                </a:lnTo>
                <a:lnTo>
                  <a:pt x="1664238" y="267969"/>
                </a:lnTo>
                <a:lnTo>
                  <a:pt x="1659414" y="314959"/>
                </a:lnTo>
                <a:lnTo>
                  <a:pt x="1664238" y="363219"/>
                </a:lnTo>
                <a:lnTo>
                  <a:pt x="1678070" y="407669"/>
                </a:lnTo>
                <a:lnTo>
                  <a:pt x="1699949" y="448309"/>
                </a:lnTo>
                <a:lnTo>
                  <a:pt x="1728917" y="482599"/>
                </a:lnTo>
                <a:lnTo>
                  <a:pt x="1764013" y="511809"/>
                </a:lnTo>
                <a:lnTo>
                  <a:pt x="1804278" y="533399"/>
                </a:lnTo>
                <a:lnTo>
                  <a:pt x="1848751" y="547369"/>
                </a:lnTo>
                <a:lnTo>
                  <a:pt x="1896473" y="552449"/>
                </a:lnTo>
                <a:lnTo>
                  <a:pt x="2157528" y="552449"/>
                </a:lnTo>
                <a:lnTo>
                  <a:pt x="2181305" y="568959"/>
                </a:lnTo>
                <a:lnTo>
                  <a:pt x="2204099" y="586739"/>
                </a:lnTo>
                <a:lnTo>
                  <a:pt x="1735708" y="586739"/>
                </a:lnTo>
                <a:lnTo>
                  <a:pt x="1689360" y="612139"/>
                </a:lnTo>
                <a:lnTo>
                  <a:pt x="1646761" y="641349"/>
                </a:lnTo>
                <a:lnTo>
                  <a:pt x="1631755" y="655319"/>
                </a:lnTo>
                <a:close/>
              </a:path>
              <a:path w="2371090" h="1145539">
                <a:moveTo>
                  <a:pt x="972145" y="655319"/>
                </a:moveTo>
                <a:lnTo>
                  <a:pt x="847565" y="655319"/>
                </a:lnTo>
                <a:lnTo>
                  <a:pt x="872290" y="631189"/>
                </a:lnTo>
                <a:lnTo>
                  <a:pt x="898711" y="609599"/>
                </a:lnTo>
                <a:lnTo>
                  <a:pt x="926762" y="590549"/>
                </a:lnTo>
                <a:lnTo>
                  <a:pt x="956375" y="572769"/>
                </a:lnTo>
                <a:lnTo>
                  <a:pt x="926632" y="535939"/>
                </a:lnTo>
                <a:lnTo>
                  <a:pt x="902432" y="495299"/>
                </a:lnTo>
                <a:lnTo>
                  <a:pt x="884387" y="452119"/>
                </a:lnTo>
                <a:lnTo>
                  <a:pt x="873111" y="403859"/>
                </a:lnTo>
                <a:lnTo>
                  <a:pt x="869217" y="354329"/>
                </a:lnTo>
                <a:lnTo>
                  <a:pt x="872650" y="308609"/>
                </a:lnTo>
                <a:lnTo>
                  <a:pt x="882623" y="264159"/>
                </a:lnTo>
                <a:lnTo>
                  <a:pt x="898641" y="222249"/>
                </a:lnTo>
                <a:lnTo>
                  <a:pt x="920212" y="182879"/>
                </a:lnTo>
                <a:lnTo>
                  <a:pt x="946843" y="147319"/>
                </a:lnTo>
                <a:lnTo>
                  <a:pt x="978041" y="116839"/>
                </a:lnTo>
                <a:lnTo>
                  <a:pt x="1013314" y="90169"/>
                </a:lnTo>
                <a:lnTo>
                  <a:pt x="1052169" y="68579"/>
                </a:lnTo>
                <a:lnTo>
                  <a:pt x="1094113" y="52069"/>
                </a:lnTo>
                <a:lnTo>
                  <a:pt x="1138653" y="41909"/>
                </a:lnTo>
                <a:lnTo>
                  <a:pt x="1185296" y="39369"/>
                </a:lnTo>
                <a:lnTo>
                  <a:pt x="1231939" y="41909"/>
                </a:lnTo>
                <a:lnTo>
                  <a:pt x="1276478" y="52069"/>
                </a:lnTo>
                <a:lnTo>
                  <a:pt x="1318422" y="68579"/>
                </a:lnTo>
                <a:lnTo>
                  <a:pt x="1357277" y="90169"/>
                </a:lnTo>
                <a:lnTo>
                  <a:pt x="1392550" y="116839"/>
                </a:lnTo>
                <a:lnTo>
                  <a:pt x="1393850" y="118109"/>
                </a:lnTo>
                <a:lnTo>
                  <a:pt x="1185296" y="118109"/>
                </a:lnTo>
                <a:lnTo>
                  <a:pt x="1137573" y="123189"/>
                </a:lnTo>
                <a:lnTo>
                  <a:pt x="1093100" y="137159"/>
                </a:lnTo>
                <a:lnTo>
                  <a:pt x="1052835" y="158749"/>
                </a:lnTo>
                <a:lnTo>
                  <a:pt x="1017739" y="187959"/>
                </a:lnTo>
                <a:lnTo>
                  <a:pt x="988772" y="222249"/>
                </a:lnTo>
                <a:lnTo>
                  <a:pt x="966892" y="262889"/>
                </a:lnTo>
                <a:lnTo>
                  <a:pt x="953060" y="307339"/>
                </a:lnTo>
                <a:lnTo>
                  <a:pt x="948236" y="354329"/>
                </a:lnTo>
                <a:lnTo>
                  <a:pt x="953060" y="402589"/>
                </a:lnTo>
                <a:lnTo>
                  <a:pt x="966892" y="447039"/>
                </a:lnTo>
                <a:lnTo>
                  <a:pt x="988772" y="487679"/>
                </a:lnTo>
                <a:lnTo>
                  <a:pt x="1017739" y="521969"/>
                </a:lnTo>
                <a:lnTo>
                  <a:pt x="1052835" y="551179"/>
                </a:lnTo>
                <a:lnTo>
                  <a:pt x="1093100" y="572769"/>
                </a:lnTo>
                <a:lnTo>
                  <a:pt x="1137573" y="586739"/>
                </a:lnTo>
                <a:lnTo>
                  <a:pt x="1185296" y="591819"/>
                </a:lnTo>
                <a:lnTo>
                  <a:pt x="1446350" y="591819"/>
                </a:lnTo>
                <a:lnTo>
                  <a:pt x="1470127" y="608329"/>
                </a:lnTo>
                <a:lnTo>
                  <a:pt x="1492921" y="626109"/>
                </a:lnTo>
                <a:lnTo>
                  <a:pt x="1024411" y="626109"/>
                </a:lnTo>
                <a:lnTo>
                  <a:pt x="979314" y="650239"/>
                </a:lnTo>
                <a:lnTo>
                  <a:pt x="972145" y="655319"/>
                </a:lnTo>
                <a:close/>
              </a:path>
              <a:path w="2371090" h="1145539">
                <a:moveTo>
                  <a:pt x="735212" y="552449"/>
                </a:moveTo>
                <a:lnTo>
                  <a:pt x="474118" y="552449"/>
                </a:lnTo>
                <a:lnTo>
                  <a:pt x="521840" y="547369"/>
                </a:lnTo>
                <a:lnTo>
                  <a:pt x="566314" y="533399"/>
                </a:lnTo>
                <a:lnTo>
                  <a:pt x="606578" y="511809"/>
                </a:lnTo>
                <a:lnTo>
                  <a:pt x="641674" y="482599"/>
                </a:lnTo>
                <a:lnTo>
                  <a:pt x="670642" y="448309"/>
                </a:lnTo>
                <a:lnTo>
                  <a:pt x="692522" y="407669"/>
                </a:lnTo>
                <a:lnTo>
                  <a:pt x="706353" y="363219"/>
                </a:lnTo>
                <a:lnTo>
                  <a:pt x="711177" y="314959"/>
                </a:lnTo>
                <a:lnTo>
                  <a:pt x="706353" y="267969"/>
                </a:lnTo>
                <a:lnTo>
                  <a:pt x="692522" y="223519"/>
                </a:lnTo>
                <a:lnTo>
                  <a:pt x="670642" y="182879"/>
                </a:lnTo>
                <a:lnTo>
                  <a:pt x="641674" y="147319"/>
                </a:lnTo>
                <a:lnTo>
                  <a:pt x="606578" y="119379"/>
                </a:lnTo>
                <a:lnTo>
                  <a:pt x="566314" y="96519"/>
                </a:lnTo>
                <a:lnTo>
                  <a:pt x="521840" y="83819"/>
                </a:lnTo>
                <a:lnTo>
                  <a:pt x="474118" y="78739"/>
                </a:lnTo>
                <a:lnTo>
                  <a:pt x="682672" y="78739"/>
                </a:lnTo>
                <a:lnTo>
                  <a:pt x="712571" y="107949"/>
                </a:lnTo>
                <a:lnTo>
                  <a:pt x="739202" y="143509"/>
                </a:lnTo>
                <a:lnTo>
                  <a:pt x="760773" y="182879"/>
                </a:lnTo>
                <a:lnTo>
                  <a:pt x="776791" y="224789"/>
                </a:lnTo>
                <a:lnTo>
                  <a:pt x="786763" y="269239"/>
                </a:lnTo>
                <a:lnTo>
                  <a:pt x="790197" y="314959"/>
                </a:lnTo>
                <a:lnTo>
                  <a:pt x="786298" y="364489"/>
                </a:lnTo>
                <a:lnTo>
                  <a:pt x="775010" y="411479"/>
                </a:lnTo>
                <a:lnTo>
                  <a:pt x="756948" y="455929"/>
                </a:lnTo>
                <a:lnTo>
                  <a:pt x="732726" y="496569"/>
                </a:lnTo>
                <a:lnTo>
                  <a:pt x="702959" y="533399"/>
                </a:lnTo>
                <a:lnTo>
                  <a:pt x="731554" y="549909"/>
                </a:lnTo>
                <a:lnTo>
                  <a:pt x="735212" y="552449"/>
                </a:lnTo>
                <a:close/>
              </a:path>
              <a:path w="2371090" h="1145539">
                <a:moveTo>
                  <a:pt x="2157528" y="552449"/>
                </a:moveTo>
                <a:lnTo>
                  <a:pt x="1896473" y="552449"/>
                </a:lnTo>
                <a:lnTo>
                  <a:pt x="1944196" y="547369"/>
                </a:lnTo>
                <a:lnTo>
                  <a:pt x="1988669" y="533399"/>
                </a:lnTo>
                <a:lnTo>
                  <a:pt x="2028934" y="511809"/>
                </a:lnTo>
                <a:lnTo>
                  <a:pt x="2064030" y="482599"/>
                </a:lnTo>
                <a:lnTo>
                  <a:pt x="2092998" y="448309"/>
                </a:lnTo>
                <a:lnTo>
                  <a:pt x="2114877" y="407669"/>
                </a:lnTo>
                <a:lnTo>
                  <a:pt x="2128709" y="363219"/>
                </a:lnTo>
                <a:lnTo>
                  <a:pt x="2133533" y="314959"/>
                </a:lnTo>
                <a:lnTo>
                  <a:pt x="2128709" y="267969"/>
                </a:lnTo>
                <a:lnTo>
                  <a:pt x="2114877" y="223519"/>
                </a:lnTo>
                <a:lnTo>
                  <a:pt x="2092998" y="182879"/>
                </a:lnTo>
                <a:lnTo>
                  <a:pt x="2064030" y="147319"/>
                </a:lnTo>
                <a:lnTo>
                  <a:pt x="2028934" y="119379"/>
                </a:lnTo>
                <a:lnTo>
                  <a:pt x="1988669" y="96519"/>
                </a:lnTo>
                <a:lnTo>
                  <a:pt x="1944196" y="83819"/>
                </a:lnTo>
                <a:lnTo>
                  <a:pt x="1896473" y="78739"/>
                </a:lnTo>
                <a:lnTo>
                  <a:pt x="2105028" y="78739"/>
                </a:lnTo>
                <a:lnTo>
                  <a:pt x="2134926" y="107949"/>
                </a:lnTo>
                <a:lnTo>
                  <a:pt x="2161558" y="143509"/>
                </a:lnTo>
                <a:lnTo>
                  <a:pt x="2183129" y="182879"/>
                </a:lnTo>
                <a:lnTo>
                  <a:pt x="2199147" y="224789"/>
                </a:lnTo>
                <a:lnTo>
                  <a:pt x="2209119" y="269239"/>
                </a:lnTo>
                <a:lnTo>
                  <a:pt x="2212552" y="314959"/>
                </a:lnTo>
                <a:lnTo>
                  <a:pt x="2208653" y="364489"/>
                </a:lnTo>
                <a:lnTo>
                  <a:pt x="2197363" y="411479"/>
                </a:lnTo>
                <a:lnTo>
                  <a:pt x="2179295" y="455929"/>
                </a:lnTo>
                <a:lnTo>
                  <a:pt x="2155061" y="496569"/>
                </a:lnTo>
                <a:lnTo>
                  <a:pt x="2125275" y="533399"/>
                </a:lnTo>
                <a:lnTo>
                  <a:pt x="2153870" y="549909"/>
                </a:lnTo>
                <a:lnTo>
                  <a:pt x="2157528" y="552449"/>
                </a:lnTo>
                <a:close/>
              </a:path>
              <a:path w="2371090" h="1145539">
                <a:moveTo>
                  <a:pt x="1446350" y="591819"/>
                </a:moveTo>
                <a:lnTo>
                  <a:pt x="1185296" y="591819"/>
                </a:lnTo>
                <a:lnTo>
                  <a:pt x="1233018" y="586739"/>
                </a:lnTo>
                <a:lnTo>
                  <a:pt x="1277491" y="572769"/>
                </a:lnTo>
                <a:lnTo>
                  <a:pt x="1317756" y="551179"/>
                </a:lnTo>
                <a:lnTo>
                  <a:pt x="1352852" y="521969"/>
                </a:lnTo>
                <a:lnTo>
                  <a:pt x="1381820" y="487679"/>
                </a:lnTo>
                <a:lnTo>
                  <a:pt x="1403699" y="447039"/>
                </a:lnTo>
                <a:lnTo>
                  <a:pt x="1417531" y="402589"/>
                </a:lnTo>
                <a:lnTo>
                  <a:pt x="1422355" y="354329"/>
                </a:lnTo>
                <a:lnTo>
                  <a:pt x="1417531" y="307339"/>
                </a:lnTo>
                <a:lnTo>
                  <a:pt x="1403699" y="262889"/>
                </a:lnTo>
                <a:lnTo>
                  <a:pt x="1381820" y="222249"/>
                </a:lnTo>
                <a:lnTo>
                  <a:pt x="1352852" y="187959"/>
                </a:lnTo>
                <a:lnTo>
                  <a:pt x="1317756" y="158749"/>
                </a:lnTo>
                <a:lnTo>
                  <a:pt x="1277491" y="137159"/>
                </a:lnTo>
                <a:lnTo>
                  <a:pt x="1233018" y="123189"/>
                </a:lnTo>
                <a:lnTo>
                  <a:pt x="1185296" y="118109"/>
                </a:lnTo>
                <a:lnTo>
                  <a:pt x="1393850" y="118109"/>
                </a:lnTo>
                <a:lnTo>
                  <a:pt x="1423749" y="147319"/>
                </a:lnTo>
                <a:lnTo>
                  <a:pt x="1450380" y="182879"/>
                </a:lnTo>
                <a:lnTo>
                  <a:pt x="1471951" y="222249"/>
                </a:lnTo>
                <a:lnTo>
                  <a:pt x="1487969" y="264159"/>
                </a:lnTo>
                <a:lnTo>
                  <a:pt x="1497941" y="308609"/>
                </a:lnTo>
                <a:lnTo>
                  <a:pt x="1501375" y="354329"/>
                </a:lnTo>
                <a:lnTo>
                  <a:pt x="1497475" y="403859"/>
                </a:lnTo>
                <a:lnTo>
                  <a:pt x="1486185" y="452119"/>
                </a:lnTo>
                <a:lnTo>
                  <a:pt x="1468117" y="495299"/>
                </a:lnTo>
                <a:lnTo>
                  <a:pt x="1443884" y="535939"/>
                </a:lnTo>
                <a:lnTo>
                  <a:pt x="1414097" y="572769"/>
                </a:lnTo>
                <a:lnTo>
                  <a:pt x="1442692" y="589279"/>
                </a:lnTo>
                <a:lnTo>
                  <a:pt x="1446350" y="591819"/>
                </a:lnTo>
                <a:close/>
              </a:path>
              <a:path w="2371090" h="1145539">
                <a:moveTo>
                  <a:pt x="474118" y="631189"/>
                </a:moveTo>
                <a:lnTo>
                  <a:pt x="430817" y="628649"/>
                </a:lnTo>
                <a:lnTo>
                  <a:pt x="389335" y="619759"/>
                </a:lnTo>
                <a:lnTo>
                  <a:pt x="350023" y="605789"/>
                </a:lnTo>
                <a:lnTo>
                  <a:pt x="313234" y="586739"/>
                </a:lnTo>
                <a:lnTo>
                  <a:pt x="634726" y="586739"/>
                </a:lnTo>
                <a:lnTo>
                  <a:pt x="597996" y="605789"/>
                </a:lnTo>
                <a:lnTo>
                  <a:pt x="558748" y="619759"/>
                </a:lnTo>
                <a:lnTo>
                  <a:pt x="517337" y="628649"/>
                </a:lnTo>
                <a:lnTo>
                  <a:pt x="474118" y="631189"/>
                </a:lnTo>
                <a:close/>
              </a:path>
              <a:path w="2371090" h="1145539">
                <a:moveTo>
                  <a:pt x="790197" y="1145539"/>
                </a:moveTo>
                <a:lnTo>
                  <a:pt x="711177" y="1145539"/>
                </a:lnTo>
                <a:lnTo>
                  <a:pt x="711177" y="986789"/>
                </a:lnTo>
                <a:lnTo>
                  <a:pt x="713699" y="938529"/>
                </a:lnTo>
                <a:lnTo>
                  <a:pt x="721116" y="891539"/>
                </a:lnTo>
                <a:lnTo>
                  <a:pt x="733209" y="845819"/>
                </a:lnTo>
                <a:lnTo>
                  <a:pt x="749756" y="801369"/>
                </a:lnTo>
                <a:lnTo>
                  <a:pt x="770538" y="758189"/>
                </a:lnTo>
                <a:lnTo>
                  <a:pt x="795333" y="718819"/>
                </a:lnTo>
                <a:lnTo>
                  <a:pt x="785847" y="706119"/>
                </a:lnTo>
                <a:lnTo>
                  <a:pt x="775801" y="692149"/>
                </a:lnTo>
                <a:lnTo>
                  <a:pt x="765080" y="680719"/>
                </a:lnTo>
                <a:lnTo>
                  <a:pt x="753571" y="668019"/>
                </a:lnTo>
                <a:lnTo>
                  <a:pt x="726734" y="643889"/>
                </a:lnTo>
                <a:lnTo>
                  <a:pt x="697734" y="622299"/>
                </a:lnTo>
                <a:lnTo>
                  <a:pt x="666941" y="603249"/>
                </a:lnTo>
                <a:lnTo>
                  <a:pt x="634726" y="586739"/>
                </a:lnTo>
                <a:lnTo>
                  <a:pt x="781783" y="586739"/>
                </a:lnTo>
                <a:lnTo>
                  <a:pt x="785039" y="589279"/>
                </a:lnTo>
                <a:lnTo>
                  <a:pt x="809478" y="612139"/>
                </a:lnTo>
                <a:lnTo>
                  <a:pt x="819607" y="622299"/>
                </a:lnTo>
                <a:lnTo>
                  <a:pt x="829322" y="633729"/>
                </a:lnTo>
                <a:lnTo>
                  <a:pt x="838636" y="643889"/>
                </a:lnTo>
                <a:lnTo>
                  <a:pt x="847565" y="655319"/>
                </a:lnTo>
                <a:lnTo>
                  <a:pt x="972145" y="655319"/>
                </a:lnTo>
                <a:lnTo>
                  <a:pt x="938097" y="679449"/>
                </a:lnTo>
                <a:lnTo>
                  <a:pt x="901141" y="713739"/>
                </a:lnTo>
                <a:lnTo>
                  <a:pt x="868826" y="751839"/>
                </a:lnTo>
                <a:lnTo>
                  <a:pt x="841534" y="793749"/>
                </a:lnTo>
                <a:lnTo>
                  <a:pt x="819645" y="838199"/>
                </a:lnTo>
                <a:lnTo>
                  <a:pt x="803539" y="886459"/>
                </a:lnTo>
                <a:lnTo>
                  <a:pt x="793596" y="935989"/>
                </a:lnTo>
                <a:lnTo>
                  <a:pt x="790197" y="986789"/>
                </a:lnTo>
                <a:lnTo>
                  <a:pt x="790197" y="1145539"/>
                </a:lnTo>
                <a:close/>
              </a:path>
              <a:path w="2371090" h="1145539">
                <a:moveTo>
                  <a:pt x="1896473" y="631189"/>
                </a:moveTo>
                <a:lnTo>
                  <a:pt x="1853202" y="628649"/>
                </a:lnTo>
                <a:lnTo>
                  <a:pt x="1811749" y="619759"/>
                </a:lnTo>
                <a:lnTo>
                  <a:pt x="1772467" y="605789"/>
                </a:lnTo>
                <a:lnTo>
                  <a:pt x="1735708" y="586739"/>
                </a:lnTo>
                <a:lnTo>
                  <a:pt x="2057081" y="586739"/>
                </a:lnTo>
                <a:lnTo>
                  <a:pt x="2020352" y="605789"/>
                </a:lnTo>
                <a:lnTo>
                  <a:pt x="1981104" y="619759"/>
                </a:lnTo>
                <a:lnTo>
                  <a:pt x="1939692" y="628649"/>
                </a:lnTo>
                <a:lnTo>
                  <a:pt x="1896473" y="631189"/>
                </a:lnTo>
                <a:close/>
              </a:path>
              <a:path w="2371090" h="1145539">
                <a:moveTo>
                  <a:pt x="2370592" y="1145539"/>
                </a:moveTo>
                <a:lnTo>
                  <a:pt x="2291572" y="1145539"/>
                </a:lnTo>
                <a:lnTo>
                  <a:pt x="2291572" y="947419"/>
                </a:lnTo>
                <a:lnTo>
                  <a:pt x="2288186" y="895349"/>
                </a:lnTo>
                <a:lnTo>
                  <a:pt x="2278167" y="844549"/>
                </a:lnTo>
                <a:lnTo>
                  <a:pt x="2261722" y="796289"/>
                </a:lnTo>
                <a:lnTo>
                  <a:pt x="2239062" y="750569"/>
                </a:lnTo>
                <a:lnTo>
                  <a:pt x="2210394" y="707389"/>
                </a:lnTo>
                <a:lnTo>
                  <a:pt x="2175927" y="668019"/>
                </a:lnTo>
                <a:lnTo>
                  <a:pt x="2120089" y="622299"/>
                </a:lnTo>
                <a:lnTo>
                  <a:pt x="2057081" y="586739"/>
                </a:lnTo>
                <a:lnTo>
                  <a:pt x="2204099" y="586739"/>
                </a:lnTo>
                <a:lnTo>
                  <a:pt x="2263462" y="647699"/>
                </a:lnTo>
                <a:lnTo>
                  <a:pt x="2291251" y="684529"/>
                </a:lnTo>
                <a:lnTo>
                  <a:pt x="2315054" y="723899"/>
                </a:lnTo>
                <a:lnTo>
                  <a:pt x="2334766" y="765809"/>
                </a:lnTo>
                <a:lnTo>
                  <a:pt x="2350282" y="808989"/>
                </a:lnTo>
                <a:lnTo>
                  <a:pt x="2361495" y="854709"/>
                </a:lnTo>
                <a:lnTo>
                  <a:pt x="2368300" y="900429"/>
                </a:lnTo>
                <a:lnTo>
                  <a:pt x="2370592" y="947419"/>
                </a:lnTo>
                <a:lnTo>
                  <a:pt x="2370592" y="1145539"/>
                </a:lnTo>
                <a:close/>
              </a:path>
              <a:path w="2371090" h="1145539">
                <a:moveTo>
                  <a:pt x="1185296" y="670559"/>
                </a:moveTo>
                <a:lnTo>
                  <a:pt x="1141995" y="668019"/>
                </a:lnTo>
                <a:lnTo>
                  <a:pt x="1100512" y="659129"/>
                </a:lnTo>
                <a:lnTo>
                  <a:pt x="1061201" y="645159"/>
                </a:lnTo>
                <a:lnTo>
                  <a:pt x="1024411" y="626109"/>
                </a:lnTo>
                <a:lnTo>
                  <a:pt x="1345903" y="626109"/>
                </a:lnTo>
                <a:lnTo>
                  <a:pt x="1309174" y="645159"/>
                </a:lnTo>
                <a:lnTo>
                  <a:pt x="1269926" y="659129"/>
                </a:lnTo>
                <a:lnTo>
                  <a:pt x="1228515" y="668019"/>
                </a:lnTo>
                <a:lnTo>
                  <a:pt x="1185296" y="670559"/>
                </a:lnTo>
                <a:close/>
              </a:path>
              <a:path w="2371090" h="1145539">
                <a:moveTo>
                  <a:pt x="1659414" y="1145539"/>
                </a:moveTo>
                <a:lnTo>
                  <a:pt x="1580394" y="1145539"/>
                </a:lnTo>
                <a:lnTo>
                  <a:pt x="1580394" y="986789"/>
                </a:lnTo>
                <a:lnTo>
                  <a:pt x="1577008" y="934719"/>
                </a:lnTo>
                <a:lnTo>
                  <a:pt x="1566989" y="883919"/>
                </a:lnTo>
                <a:lnTo>
                  <a:pt x="1550545" y="835659"/>
                </a:lnTo>
                <a:lnTo>
                  <a:pt x="1527884" y="789939"/>
                </a:lnTo>
                <a:lnTo>
                  <a:pt x="1499216" y="746759"/>
                </a:lnTo>
                <a:lnTo>
                  <a:pt x="1464749" y="707389"/>
                </a:lnTo>
                <a:lnTo>
                  <a:pt x="1408912" y="661669"/>
                </a:lnTo>
                <a:lnTo>
                  <a:pt x="1345903" y="626109"/>
                </a:lnTo>
                <a:lnTo>
                  <a:pt x="1492921" y="626109"/>
                </a:lnTo>
                <a:lnTo>
                  <a:pt x="1496177" y="628649"/>
                </a:lnTo>
                <a:lnTo>
                  <a:pt x="1520616" y="651509"/>
                </a:lnTo>
                <a:lnTo>
                  <a:pt x="1521722" y="652779"/>
                </a:lnTo>
                <a:lnTo>
                  <a:pt x="1522671" y="654049"/>
                </a:lnTo>
                <a:lnTo>
                  <a:pt x="1523777" y="655319"/>
                </a:lnTo>
                <a:lnTo>
                  <a:pt x="1631755" y="655319"/>
                </a:lnTo>
                <a:lnTo>
                  <a:pt x="1608563" y="676909"/>
                </a:lnTo>
                <a:lnTo>
                  <a:pt x="1575416" y="717549"/>
                </a:lnTo>
                <a:lnTo>
                  <a:pt x="1600543" y="758189"/>
                </a:lnTo>
                <a:lnTo>
                  <a:pt x="1621391" y="801369"/>
                </a:lnTo>
                <a:lnTo>
                  <a:pt x="1637832" y="845819"/>
                </a:lnTo>
                <a:lnTo>
                  <a:pt x="1649736" y="891539"/>
                </a:lnTo>
                <a:lnTo>
                  <a:pt x="1656973" y="938529"/>
                </a:lnTo>
                <a:lnTo>
                  <a:pt x="1659414" y="986789"/>
                </a:lnTo>
                <a:lnTo>
                  <a:pt x="1659414" y="1145539"/>
                </a:lnTo>
                <a:close/>
              </a:path>
            </a:pathLst>
          </a:custGeom>
          <a:solidFill>
            <a:srgbClr val="000000"/>
          </a:solidFill>
        </p:spPr>
        <p:txBody>
          <a:bodyPr wrap="square" lIns="0" tIns="0" rIns="0" bIns="0" rtlCol="0"/>
          <a:lstStyle/>
          <a:p>
            <a:endParaRPr/>
          </a:p>
        </p:txBody>
      </p:sp>
    </p:spTree>
    <p:extLst>
      <p:ext uri="{BB962C8B-B14F-4D97-AF65-F5344CB8AC3E}">
        <p14:creationId xmlns:p14="http://schemas.microsoft.com/office/powerpoint/2010/main" val="2575453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5">
            <a:extLst>
              <a:ext uri="{FF2B5EF4-FFF2-40B4-BE49-F238E27FC236}">
                <a16:creationId xmlns:a16="http://schemas.microsoft.com/office/drawing/2014/main" id="{2E474696-4A9E-45D9-8ABC-70A427A607F4}"/>
              </a:ext>
            </a:extLst>
          </p:cNvPr>
          <p:cNvSpPr txBox="1"/>
          <p:nvPr/>
        </p:nvSpPr>
        <p:spPr>
          <a:xfrm>
            <a:off x="5152231" y="2706765"/>
            <a:ext cx="8168080" cy="5691110"/>
          </a:xfrm>
          <a:prstGeom prst="rect">
            <a:avLst/>
          </a:prstGeom>
        </p:spPr>
        <p:txBody>
          <a:bodyPr vert="horz" wrap="square" lIns="0" tIns="11430" rIns="0" bIns="0" rtlCol="0">
            <a:spAutoFit/>
          </a:bodyPr>
          <a:lstStyle/>
          <a:p>
            <a:pPr marL="12700" marR="5080">
              <a:lnSpc>
                <a:spcPct val="120800"/>
              </a:lnSpc>
              <a:spcBef>
                <a:spcPts val="90"/>
              </a:spcBef>
            </a:pPr>
            <a:r>
              <a:rPr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ll</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  </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ll</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  </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  </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tr</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inio</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  </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GB"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endPar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endPar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r>
              <a:rPr lang="en-US" sz="28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ss</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inio</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  </a:t>
            </a:r>
            <a:r>
              <a:rPr lang="en-US"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judgments</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special</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important </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p</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ss</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2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ll</a:t>
            </a:r>
            <a:r>
              <a:rPr lang="en-US"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  </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lang="en-US" sz="28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2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8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ion</a:t>
            </a:r>
            <a:r>
              <a:rPr lang="en-US"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  </a:t>
            </a:r>
            <a:r>
              <a:rPr lang="en-US" sz="28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ion</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  </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government.</a:t>
            </a: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25" name="Picture 24">
            <a:extLst>
              <a:ext uri="{FF2B5EF4-FFF2-40B4-BE49-F238E27FC236}">
                <a16:creationId xmlns:a16="http://schemas.microsoft.com/office/drawing/2014/main" id="{EE812AC8-D90C-4107-BBAE-EFAEB31D10DF}"/>
              </a:ext>
            </a:extLst>
          </p:cNvPr>
          <p:cNvPicPr>
            <a:picLocks noChangeAspect="1"/>
          </p:cNvPicPr>
          <p:nvPr/>
        </p:nvPicPr>
        <p:blipFill>
          <a:blip r:embed="rId2"/>
          <a:stretch>
            <a:fillRect/>
          </a:stretch>
        </p:blipFill>
        <p:spPr>
          <a:xfrm>
            <a:off x="808831" y="2850759"/>
            <a:ext cx="3707848" cy="4480316"/>
          </a:xfrm>
          <a:prstGeom prst="rect">
            <a:avLst/>
          </a:prstGeom>
        </p:spPr>
      </p:pic>
    </p:spTree>
    <p:extLst>
      <p:ext uri="{BB962C8B-B14F-4D97-AF65-F5344CB8AC3E}">
        <p14:creationId xmlns:p14="http://schemas.microsoft.com/office/powerpoint/2010/main" val="3657473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9C69DBC-FA87-437B-9A82-B7EA7E27FBFF}"/>
              </a:ext>
            </a:extLst>
          </p:cNvPr>
          <p:cNvSpPr txBox="1">
            <a:spLocks noGrp="1"/>
          </p:cNvSpPr>
          <p:nvPr>
            <p:ph type="title"/>
          </p:nvPr>
        </p:nvSpPr>
        <p:spPr>
          <a:xfrm>
            <a:off x="862485" y="989780"/>
            <a:ext cx="10849971" cy="751488"/>
          </a:xfrm>
          <a:prstGeom prst="rect">
            <a:avLst/>
          </a:prstGeom>
        </p:spPr>
        <p:txBody>
          <a:bodyPr vert="horz" wrap="square" lIns="0" tIns="12700" rIns="0" bIns="0" rtlCol="0">
            <a:spAutoFit/>
          </a:bodyPr>
          <a:lstStyle/>
          <a:p>
            <a:pPr marL="12700">
              <a:lnSpc>
                <a:spcPct val="100000"/>
              </a:lnSpc>
              <a:spcBef>
                <a:spcPts val="100"/>
              </a:spcBef>
            </a:pPr>
            <a:r>
              <a:rPr lang="en-US" sz="4800" b="0" spc="-40" dirty="0">
                <a:latin typeface="Railway"/>
                <a:cs typeface="Lucida Sans"/>
              </a:rPr>
              <a:t>To who are we asking questions?</a:t>
            </a:r>
            <a:endParaRPr sz="4800" dirty="0">
              <a:latin typeface="Railway"/>
              <a:cs typeface="Lucida Sans"/>
            </a:endParaRPr>
          </a:p>
        </p:txBody>
      </p:sp>
      <p:sp>
        <p:nvSpPr>
          <p:cNvPr id="17" name="object 13">
            <a:extLst>
              <a:ext uri="{FF2B5EF4-FFF2-40B4-BE49-F238E27FC236}">
                <a16:creationId xmlns:a16="http://schemas.microsoft.com/office/drawing/2014/main" id="{D9B3649A-109A-47BC-9831-2142DCB327A9}"/>
              </a:ext>
            </a:extLst>
          </p:cNvPr>
          <p:cNvSpPr/>
          <p:nvPr/>
        </p:nvSpPr>
        <p:spPr>
          <a:xfrm flipV="1">
            <a:off x="808831" y="1775811"/>
            <a:ext cx="8246691"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6" name="object 10">
            <a:extLst>
              <a:ext uri="{FF2B5EF4-FFF2-40B4-BE49-F238E27FC236}">
                <a16:creationId xmlns:a16="http://schemas.microsoft.com/office/drawing/2014/main" id="{BC7FF2F8-C45C-45BF-A3EA-C4C36E9B3C31}"/>
              </a:ext>
            </a:extLst>
          </p:cNvPr>
          <p:cNvSpPr txBox="1"/>
          <p:nvPr/>
        </p:nvSpPr>
        <p:spPr>
          <a:xfrm>
            <a:off x="1122719" y="2526625"/>
            <a:ext cx="12221264" cy="1754263"/>
          </a:xfrm>
          <a:prstGeom prst="rect">
            <a:avLst/>
          </a:prstGeom>
        </p:spPr>
        <p:txBody>
          <a:bodyPr vert="horz" wrap="square" lIns="0" tIns="12700" rIns="0" bIns="0" rtlCol="0">
            <a:spAutoFit/>
          </a:bodyPr>
          <a:lstStyle/>
          <a:p>
            <a:pPr marL="12700" marR="5080">
              <a:lnSpc>
                <a:spcPct val="119700"/>
              </a:lnSpc>
              <a:spcBef>
                <a:spcPts val="100"/>
              </a:spcBef>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statistics, the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population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the whole group, and would consist  of every member in a group. For example, everyone who lives in  the UK would form a population. A population thus may refer to an  entire group of people but it can also refer to a group of events,  objects, measurements - like hospital visits or football game  attendance.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object 11">
            <a:extLst>
              <a:ext uri="{FF2B5EF4-FFF2-40B4-BE49-F238E27FC236}">
                <a16:creationId xmlns:a16="http://schemas.microsoft.com/office/drawing/2014/main" id="{6AD9336F-AF07-44D5-B44C-947E65E99365}"/>
              </a:ext>
            </a:extLst>
          </p:cNvPr>
          <p:cNvSpPr txBox="1"/>
          <p:nvPr/>
        </p:nvSpPr>
        <p:spPr>
          <a:xfrm>
            <a:off x="2547051" y="7825208"/>
            <a:ext cx="9372600" cy="2197461"/>
          </a:xfrm>
          <a:prstGeom prst="rect">
            <a:avLst/>
          </a:prstGeom>
        </p:spPr>
        <p:txBody>
          <a:bodyPr vert="horz" wrap="square" lIns="0" tIns="12700" rIns="0" bIns="0" rtlCol="0">
            <a:spAutoFit/>
          </a:bodyPr>
          <a:lstStyle/>
          <a:p>
            <a:pPr marL="12700" marR="5080">
              <a:lnSpc>
                <a:spcPct val="119700"/>
              </a:lnSpc>
              <a:spcBef>
                <a:spcPts val="100"/>
              </a:spcBef>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population sample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the group of individuals who are selected  to participate in a study, or for the purpose of today’s activities, a  survey. While it can be possible to survey an entire population -</a:t>
            </a:r>
            <a:r>
              <a:rPr lang="en-GB"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example, like in a census - often this is impractical so a sample is  surveyed instead.</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23" name="object 12">
            <a:extLst>
              <a:ext uri="{FF2B5EF4-FFF2-40B4-BE49-F238E27FC236}">
                <a16:creationId xmlns:a16="http://schemas.microsoft.com/office/drawing/2014/main" id="{5407C03D-8F24-495A-9BC6-FE797942DBC2}"/>
              </a:ext>
            </a:extLst>
          </p:cNvPr>
          <p:cNvPicPr/>
          <p:nvPr/>
        </p:nvPicPr>
        <p:blipFill>
          <a:blip r:embed="rId2" cstate="print"/>
          <a:stretch>
            <a:fillRect/>
          </a:stretch>
        </p:blipFill>
        <p:spPr>
          <a:xfrm>
            <a:off x="5952330" y="4948640"/>
            <a:ext cx="2362202" cy="2529009"/>
          </a:xfrm>
          <a:prstGeom prst="rect">
            <a:avLst/>
          </a:prstGeom>
        </p:spPr>
      </p:pic>
    </p:spTree>
    <p:extLst>
      <p:ext uri="{BB962C8B-B14F-4D97-AF65-F5344CB8AC3E}">
        <p14:creationId xmlns:p14="http://schemas.microsoft.com/office/powerpoint/2010/main" val="843777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40112C0F-3E6D-41F5-AA03-1561A656CB60}"/>
              </a:ext>
            </a:extLst>
          </p:cNvPr>
          <p:cNvPicPr>
            <a:picLocks noChangeAspect="1"/>
          </p:cNvPicPr>
          <p:nvPr/>
        </p:nvPicPr>
        <p:blipFill>
          <a:blip r:embed="rId2"/>
          <a:stretch>
            <a:fillRect/>
          </a:stretch>
        </p:blipFill>
        <p:spPr>
          <a:xfrm>
            <a:off x="5609431" y="2141971"/>
            <a:ext cx="2828600" cy="3625608"/>
          </a:xfrm>
          <a:prstGeom prst="rect">
            <a:avLst/>
          </a:prstGeom>
        </p:spPr>
      </p:pic>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337592" y="9358630"/>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998139" y="760196"/>
            <a:ext cx="11231013"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1: </a:t>
            </a:r>
            <a:r>
              <a:rPr lang="en-US" sz="4000" b="1" i="0" dirty="0">
                <a:latin typeface="Railway"/>
              </a:rPr>
              <a:t>Types of Question</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998139" y="1501729"/>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5C52C950-C46E-4F81-950B-1AD34CE02D7C}"/>
              </a:ext>
            </a:extLst>
          </p:cNvPr>
          <p:cNvSpPr/>
          <p:nvPr/>
        </p:nvSpPr>
        <p:spPr>
          <a:xfrm>
            <a:off x="13370953" y="8085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object 9">
            <a:extLst>
              <a:ext uri="{FF2B5EF4-FFF2-40B4-BE49-F238E27FC236}">
                <a16:creationId xmlns:a16="http://schemas.microsoft.com/office/drawing/2014/main" id="{BBD9E047-2D58-4595-A48B-E77D9454DDFC}"/>
              </a:ext>
            </a:extLst>
          </p:cNvPr>
          <p:cNvSpPr txBox="1"/>
          <p:nvPr/>
        </p:nvSpPr>
        <p:spPr>
          <a:xfrm>
            <a:off x="961231" y="1844675"/>
            <a:ext cx="12221612" cy="1059264"/>
          </a:xfrm>
          <a:prstGeom prst="rect">
            <a:avLst/>
          </a:prstGeom>
        </p:spPr>
        <p:txBody>
          <a:bodyPr vert="horz" wrap="square" lIns="0" tIns="12700" rIns="0" bIns="0" rtlCol="0">
            <a:spAutoFit/>
          </a:bodyPr>
          <a:lstStyle/>
          <a:p>
            <a:pPr marL="12700" marR="5080">
              <a:lnSpc>
                <a:spcPct val="120000"/>
              </a:lnSpc>
              <a:spcBef>
                <a:spcPts val="100"/>
              </a:spcBef>
            </a:pP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Our first activity is going to help you identify types of questions and how they are  suitable for different subjects.</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40"/>
              </a:spcBef>
            </a:pP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TextBox 20">
            <a:extLst>
              <a:ext uri="{FF2B5EF4-FFF2-40B4-BE49-F238E27FC236}">
                <a16:creationId xmlns:a16="http://schemas.microsoft.com/office/drawing/2014/main" id="{F35C2068-F28A-4B83-BEB8-6421BE1BAC5B}"/>
              </a:ext>
            </a:extLst>
          </p:cNvPr>
          <p:cNvSpPr txBox="1"/>
          <p:nvPr/>
        </p:nvSpPr>
        <p:spPr>
          <a:xfrm>
            <a:off x="1266031" y="5578475"/>
            <a:ext cx="5486400" cy="4298100"/>
          </a:xfrm>
          <a:prstGeom prst="rect">
            <a:avLst/>
          </a:prstGeom>
          <a:noFill/>
        </p:spPr>
        <p:txBody>
          <a:bodyPr wrap="square">
            <a:spAutoFit/>
          </a:bodyPr>
          <a:lstStyle/>
          <a:p>
            <a:pPr marL="12700" marR="195580">
              <a:lnSpc>
                <a:spcPct val="120000"/>
              </a:lnSpc>
              <a:spcBef>
                <a:spcPts val="5"/>
              </a:spcBef>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lang="en-US" sz="20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Rating Question </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asks participants to demonstrate their opinion about  something by using a scale. </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example, in this question, the rating is out of 5:</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293370">
              <a:lnSpc>
                <a:spcPct val="100000"/>
              </a:lnSpc>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Please describe how you felt about your breakfast this morning.</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0"/>
              </a:spcBef>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Unsatisfied (1)</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5"/>
              </a:spcBef>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Somewhat Satisfied (2)</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0"/>
              </a:spcBef>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Satisfied (3)</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0"/>
              </a:spcBef>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Very Satisfied (4)</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0"/>
              </a:spcBef>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Extremely Satisfied (5)</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TextBox 21">
            <a:extLst>
              <a:ext uri="{FF2B5EF4-FFF2-40B4-BE49-F238E27FC236}">
                <a16:creationId xmlns:a16="http://schemas.microsoft.com/office/drawing/2014/main" id="{B2C502D8-38A9-45FD-AEA2-215C729D3801}"/>
              </a:ext>
            </a:extLst>
          </p:cNvPr>
          <p:cNvSpPr txBox="1"/>
          <p:nvPr/>
        </p:nvSpPr>
        <p:spPr>
          <a:xfrm>
            <a:off x="8005291" y="5555660"/>
            <a:ext cx="5118572" cy="4739759"/>
          </a:xfrm>
          <a:prstGeom prst="rect">
            <a:avLst/>
          </a:prstGeom>
          <a:noFill/>
        </p:spPr>
        <p:txBody>
          <a:bodyPr wrap="square">
            <a:spAutoFit/>
          </a:bodyPr>
          <a:lstStyle/>
          <a:p>
            <a:pPr marL="12700" marR="114935">
              <a:lnSpc>
                <a:spcPct val="120000"/>
              </a:lnSpc>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lang="en-US" sz="20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ranking question </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uses a list to asks participants to demonstrate how they feel  about something by comparing it to others. For example:</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45"/>
              </a:spcBef>
            </a:pP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293370" marR="190500">
              <a:lnSpc>
                <a:spcPct val="120000"/>
              </a:lnSpc>
            </a:pP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Please rank the following sporting activities in order of preference (starting  with 1 for your </a:t>
            </a:r>
            <a:r>
              <a:rPr lang="en-US" sz="20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favourite</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activity).</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5"/>
              </a:spcBef>
              <a:tabLst>
                <a:tab pos="769620" algn="l"/>
              </a:tabLst>
            </a:pPr>
            <a:r>
              <a:rPr lang="en-US" sz="2000" u="sng" dirty="0">
                <a:solidFill>
                  <a:srgbClr val="212121"/>
                </a:solidFill>
                <a:uFill>
                  <a:solidFill>
                    <a:srgbClr val="202020"/>
                  </a:solidFill>
                </a:uFill>
                <a:latin typeface="Open Sans Light" panose="020B0306030504020204" pitchFamily="34" charset="0"/>
                <a:ea typeface="Open Sans Light" panose="020B0306030504020204" pitchFamily="34" charset="0"/>
                <a:cs typeface="Open Sans Light" panose="020B0306030504020204" pitchFamily="34" charset="0"/>
              </a:rPr>
              <a:t> 	</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Football</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0"/>
              </a:spcBef>
              <a:tabLst>
                <a:tab pos="769620" algn="l"/>
              </a:tabLst>
            </a:pPr>
            <a:r>
              <a:rPr lang="en-US" sz="2000" u="sng" dirty="0">
                <a:solidFill>
                  <a:srgbClr val="212121"/>
                </a:solidFill>
                <a:uFill>
                  <a:solidFill>
                    <a:srgbClr val="202020"/>
                  </a:solidFill>
                </a:uFill>
                <a:latin typeface="Open Sans Light" panose="020B0306030504020204" pitchFamily="34" charset="0"/>
                <a:ea typeface="Open Sans Light" panose="020B0306030504020204" pitchFamily="34" charset="0"/>
                <a:cs typeface="Open Sans Light" panose="020B0306030504020204" pitchFamily="34" charset="0"/>
              </a:rPr>
              <a:t> 	</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Running</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0"/>
              </a:spcBef>
              <a:tabLst>
                <a:tab pos="769620" algn="l"/>
              </a:tabLst>
            </a:pPr>
            <a:r>
              <a:rPr lang="en-US" sz="2000" u="sng" dirty="0">
                <a:solidFill>
                  <a:srgbClr val="212121"/>
                </a:solidFill>
                <a:uFill>
                  <a:solidFill>
                    <a:srgbClr val="202020"/>
                  </a:solidFill>
                </a:uFill>
                <a:latin typeface="Open Sans Light" panose="020B0306030504020204" pitchFamily="34" charset="0"/>
                <a:ea typeface="Open Sans Light" panose="020B0306030504020204" pitchFamily="34" charset="0"/>
                <a:cs typeface="Open Sans Light" panose="020B0306030504020204" pitchFamily="34" charset="0"/>
              </a:rPr>
              <a:t> 	</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Rugby</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lnSpc>
                <a:spcPct val="100000"/>
              </a:lnSpc>
              <a:spcBef>
                <a:spcPts val="310"/>
              </a:spcBef>
              <a:tabLst>
                <a:tab pos="769620" algn="l"/>
              </a:tabLst>
            </a:pPr>
            <a:r>
              <a:rPr lang="en-US" sz="2000" u="sng" dirty="0">
                <a:solidFill>
                  <a:srgbClr val="212121"/>
                </a:solidFill>
                <a:uFill>
                  <a:solidFill>
                    <a:srgbClr val="202020"/>
                  </a:solidFill>
                </a:uFill>
                <a:latin typeface="Open Sans Light" panose="020B0306030504020204" pitchFamily="34" charset="0"/>
                <a:ea typeface="Open Sans Light" panose="020B0306030504020204" pitchFamily="34" charset="0"/>
                <a:cs typeface="Open Sans Light" panose="020B0306030504020204" pitchFamily="34" charset="0"/>
              </a:rPr>
              <a:t> 	</a:t>
            </a:r>
            <a:r>
              <a:rPr lang="en-US"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Field Hockey</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873558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337592" y="9358630"/>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5C52C950-C46E-4F81-950B-1AD34CE02D7C}"/>
              </a:ext>
            </a:extLst>
          </p:cNvPr>
          <p:cNvSpPr/>
          <p:nvPr/>
        </p:nvSpPr>
        <p:spPr>
          <a:xfrm>
            <a:off x="13370953" y="8085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object 9">
            <a:extLst>
              <a:ext uri="{FF2B5EF4-FFF2-40B4-BE49-F238E27FC236}">
                <a16:creationId xmlns:a16="http://schemas.microsoft.com/office/drawing/2014/main" id="{BBD9E047-2D58-4595-A48B-E77D9454DDFC}"/>
              </a:ext>
            </a:extLst>
          </p:cNvPr>
          <p:cNvSpPr txBox="1"/>
          <p:nvPr/>
        </p:nvSpPr>
        <p:spPr>
          <a:xfrm>
            <a:off x="1145145" y="2411452"/>
            <a:ext cx="12160486" cy="4017382"/>
          </a:xfrm>
          <a:prstGeom prst="rect">
            <a:avLst/>
          </a:prstGeom>
        </p:spPr>
        <p:txBody>
          <a:bodyPr vert="horz" wrap="square" lIns="0" tIns="12700" rIns="0" bIns="0" rtlCol="0">
            <a:spAutoFit/>
          </a:bodyPr>
          <a:lstStyle/>
          <a:p>
            <a:pPr marL="12700" marR="95250">
              <a:lnSpc>
                <a:spcPct val="120000"/>
              </a:lnSpc>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Which type of questions do you think is best for gathering a participant’s opinion  on something?</a:t>
            </a:r>
            <a:endParaRPr lang="en-GB"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95250">
              <a:lnSpc>
                <a:spcPct val="120000"/>
              </a:lnSpc>
            </a:pP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293370">
              <a:lnSpc>
                <a:spcPct val="100000"/>
              </a:lnSpc>
              <a:spcBef>
                <a:spcPts val="310"/>
              </a:spcBef>
            </a:pPr>
            <a:r>
              <a:rPr sz="28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rating question asks participants to think about individual items.</a:t>
            </a:r>
            <a:endParaRPr lang="en-GB" sz="28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293370">
              <a:lnSpc>
                <a:spcPct val="100000"/>
              </a:lnSpc>
              <a:spcBef>
                <a:spcPts val="310"/>
              </a:spcBef>
            </a:pPr>
            <a:endParaRPr sz="2800" i="1" dirty="0">
              <a:latin typeface="Open Sans Light" panose="020B0306030504020204" pitchFamily="34" charset="0"/>
              <a:ea typeface="Open Sans Light" panose="020B0306030504020204" pitchFamily="34" charset="0"/>
              <a:cs typeface="Open Sans Light" panose="020B0306030504020204" pitchFamily="34" charset="0"/>
            </a:endParaRPr>
          </a:p>
          <a:p>
            <a:pPr marL="293370" marR="222250">
              <a:lnSpc>
                <a:spcPct val="120000"/>
              </a:lnSpc>
            </a:pPr>
            <a:r>
              <a:rPr sz="28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ranking question asks participants to list their responses in order of  preference, but does not tell you if a person likes or dislikes an item on that  list.</a:t>
            </a:r>
            <a:endParaRPr sz="2800" i="1" dirty="0">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16" name="object 6">
            <a:extLst>
              <a:ext uri="{FF2B5EF4-FFF2-40B4-BE49-F238E27FC236}">
                <a16:creationId xmlns:a16="http://schemas.microsoft.com/office/drawing/2014/main" id="{3F1FC704-250C-4133-8F2B-3BF8319E7B63}"/>
              </a:ext>
            </a:extLst>
          </p:cNvPr>
          <p:cNvGrpSpPr/>
          <p:nvPr/>
        </p:nvGrpSpPr>
        <p:grpSpPr>
          <a:xfrm>
            <a:off x="6066631" y="6360606"/>
            <a:ext cx="2971800" cy="3038148"/>
            <a:chOff x="2841893" y="1091669"/>
            <a:chExt cx="1874520" cy="1874520"/>
          </a:xfrm>
        </p:grpSpPr>
        <p:sp>
          <p:nvSpPr>
            <p:cNvPr id="19" name="object 7">
              <a:extLst>
                <a:ext uri="{FF2B5EF4-FFF2-40B4-BE49-F238E27FC236}">
                  <a16:creationId xmlns:a16="http://schemas.microsoft.com/office/drawing/2014/main" id="{755DAFBC-9D2B-4D69-8ED8-F759C088E92D}"/>
                </a:ext>
              </a:extLst>
            </p:cNvPr>
            <p:cNvSpPr/>
            <p:nvPr/>
          </p:nvSpPr>
          <p:spPr>
            <a:xfrm>
              <a:off x="2841891" y="1091678"/>
              <a:ext cx="1874520" cy="1874520"/>
            </a:xfrm>
            <a:custGeom>
              <a:avLst/>
              <a:gdLst/>
              <a:ahLst/>
              <a:cxnLst/>
              <a:rect l="l" t="t" r="r" b="b"/>
              <a:pathLst>
                <a:path w="1874520" h="1874520">
                  <a:moveTo>
                    <a:pt x="1052906" y="1470571"/>
                  </a:moveTo>
                  <a:lnTo>
                    <a:pt x="1010716" y="1428394"/>
                  </a:lnTo>
                  <a:lnTo>
                    <a:pt x="838949" y="1600161"/>
                  </a:lnTo>
                  <a:lnTo>
                    <a:pt x="829081" y="1606727"/>
                  </a:lnTo>
                  <a:lnTo>
                    <a:pt x="817854" y="1608912"/>
                  </a:lnTo>
                  <a:lnTo>
                    <a:pt x="806627" y="1606727"/>
                  </a:lnTo>
                  <a:lnTo>
                    <a:pt x="796759" y="1600161"/>
                  </a:lnTo>
                  <a:lnTo>
                    <a:pt x="709358" y="1512760"/>
                  </a:lnTo>
                  <a:lnTo>
                    <a:pt x="667169" y="1554949"/>
                  </a:lnTo>
                  <a:lnTo>
                    <a:pt x="754570" y="1642351"/>
                  </a:lnTo>
                  <a:lnTo>
                    <a:pt x="800735" y="1666938"/>
                  </a:lnTo>
                  <a:lnTo>
                    <a:pt x="817854" y="1668576"/>
                  </a:lnTo>
                  <a:lnTo>
                    <a:pt x="834923" y="1666938"/>
                  </a:lnTo>
                  <a:lnTo>
                    <a:pt x="851496" y="1662023"/>
                  </a:lnTo>
                  <a:lnTo>
                    <a:pt x="867079" y="1653819"/>
                  </a:lnTo>
                  <a:lnTo>
                    <a:pt x="881126" y="1642351"/>
                  </a:lnTo>
                  <a:lnTo>
                    <a:pt x="1052906" y="1470571"/>
                  </a:lnTo>
                  <a:close/>
                </a:path>
                <a:path w="1874520" h="1874520">
                  <a:moveTo>
                    <a:pt x="1147533" y="1375943"/>
                  </a:moveTo>
                  <a:lnTo>
                    <a:pt x="1105344" y="1333766"/>
                  </a:lnTo>
                  <a:lnTo>
                    <a:pt x="1045679" y="1393431"/>
                  </a:lnTo>
                  <a:lnTo>
                    <a:pt x="1087869" y="1435620"/>
                  </a:lnTo>
                  <a:lnTo>
                    <a:pt x="1147533" y="1375943"/>
                  </a:lnTo>
                  <a:close/>
                </a:path>
                <a:path w="1874520" h="1874520">
                  <a:moveTo>
                    <a:pt x="1533855" y="837552"/>
                  </a:moveTo>
                  <a:lnTo>
                    <a:pt x="1529689" y="791184"/>
                  </a:lnTo>
                  <a:lnTo>
                    <a:pt x="1517675" y="747509"/>
                  </a:lnTo>
                  <a:lnTo>
                    <a:pt x="1498549" y="707275"/>
                  </a:lnTo>
                  <a:lnTo>
                    <a:pt x="1474190" y="672833"/>
                  </a:lnTo>
                  <a:lnTo>
                    <a:pt x="1474190" y="837552"/>
                  </a:lnTo>
                  <a:lnTo>
                    <a:pt x="1470380" y="876579"/>
                  </a:lnTo>
                  <a:lnTo>
                    <a:pt x="1459179" y="913574"/>
                  </a:lnTo>
                  <a:lnTo>
                    <a:pt x="1440954" y="947661"/>
                  </a:lnTo>
                  <a:lnTo>
                    <a:pt x="1416037" y="977976"/>
                  </a:lnTo>
                  <a:lnTo>
                    <a:pt x="1375067" y="1011631"/>
                  </a:lnTo>
                  <a:lnTo>
                    <a:pt x="1328978" y="1036256"/>
                  </a:lnTo>
                  <a:lnTo>
                    <a:pt x="1278966" y="1051382"/>
                  </a:lnTo>
                  <a:lnTo>
                    <a:pt x="1226197" y="1056525"/>
                  </a:lnTo>
                  <a:lnTo>
                    <a:pt x="1099756" y="1056525"/>
                  </a:lnTo>
                  <a:lnTo>
                    <a:pt x="908634" y="1224572"/>
                  </a:lnTo>
                  <a:lnTo>
                    <a:pt x="888593" y="1204518"/>
                  </a:lnTo>
                  <a:lnTo>
                    <a:pt x="1065263" y="1005598"/>
                  </a:lnTo>
                  <a:lnTo>
                    <a:pt x="1074000" y="996848"/>
                  </a:lnTo>
                  <a:lnTo>
                    <a:pt x="1226197" y="996848"/>
                  </a:lnTo>
                  <a:lnTo>
                    <a:pt x="1266952" y="992771"/>
                  </a:lnTo>
                  <a:lnTo>
                    <a:pt x="1306017" y="980871"/>
                  </a:lnTo>
                  <a:lnTo>
                    <a:pt x="1342072" y="961707"/>
                  </a:lnTo>
                  <a:lnTo>
                    <a:pt x="1373847" y="935786"/>
                  </a:lnTo>
                  <a:lnTo>
                    <a:pt x="1404023" y="890689"/>
                  </a:lnTo>
                  <a:lnTo>
                    <a:pt x="1414526" y="837552"/>
                  </a:lnTo>
                  <a:lnTo>
                    <a:pt x="1407426" y="793648"/>
                  </a:lnTo>
                  <a:lnTo>
                    <a:pt x="1387678" y="755484"/>
                  </a:lnTo>
                  <a:lnTo>
                    <a:pt x="1357579" y="725373"/>
                  </a:lnTo>
                  <a:lnTo>
                    <a:pt x="1319453" y="705612"/>
                  </a:lnTo>
                  <a:lnTo>
                    <a:pt x="1275613" y="698525"/>
                  </a:lnTo>
                  <a:lnTo>
                    <a:pt x="1248308" y="701192"/>
                  </a:lnTo>
                  <a:lnTo>
                    <a:pt x="1222425" y="709041"/>
                  </a:lnTo>
                  <a:lnTo>
                    <a:pt x="1198575" y="721817"/>
                  </a:lnTo>
                  <a:lnTo>
                    <a:pt x="1177366" y="739305"/>
                  </a:lnTo>
                  <a:lnTo>
                    <a:pt x="1158379" y="758190"/>
                  </a:lnTo>
                  <a:lnTo>
                    <a:pt x="1116190" y="716000"/>
                  </a:lnTo>
                  <a:lnTo>
                    <a:pt x="1165504" y="672185"/>
                  </a:lnTo>
                  <a:lnTo>
                    <a:pt x="1199578" y="653910"/>
                  </a:lnTo>
                  <a:lnTo>
                    <a:pt x="1236573" y="642683"/>
                  </a:lnTo>
                  <a:lnTo>
                    <a:pt x="1275613" y="638848"/>
                  </a:lnTo>
                  <a:lnTo>
                    <a:pt x="1321066" y="644105"/>
                  </a:lnTo>
                  <a:lnTo>
                    <a:pt x="1362837" y="659079"/>
                  </a:lnTo>
                  <a:lnTo>
                    <a:pt x="1399705" y="682561"/>
                  </a:lnTo>
                  <a:lnTo>
                    <a:pt x="1430489" y="713359"/>
                  </a:lnTo>
                  <a:lnTo>
                    <a:pt x="1453959" y="750252"/>
                  </a:lnTo>
                  <a:lnTo>
                    <a:pt x="1468932" y="792048"/>
                  </a:lnTo>
                  <a:lnTo>
                    <a:pt x="1474190" y="837552"/>
                  </a:lnTo>
                  <a:lnTo>
                    <a:pt x="1474190" y="672833"/>
                  </a:lnTo>
                  <a:lnTo>
                    <a:pt x="1441907" y="640041"/>
                  </a:lnTo>
                  <a:lnTo>
                    <a:pt x="1405851" y="614527"/>
                  </a:lnTo>
                  <a:lnTo>
                    <a:pt x="1365631" y="595376"/>
                  </a:lnTo>
                  <a:lnTo>
                    <a:pt x="1321968" y="583361"/>
                  </a:lnTo>
                  <a:lnTo>
                    <a:pt x="1275613" y="579183"/>
                  </a:lnTo>
                  <a:lnTo>
                    <a:pt x="1224838" y="584149"/>
                  </a:lnTo>
                  <a:lnTo>
                    <a:pt x="1176743" y="598754"/>
                  </a:lnTo>
                  <a:lnTo>
                    <a:pt x="1132433" y="622503"/>
                  </a:lnTo>
                  <a:lnTo>
                    <a:pt x="1093000" y="654939"/>
                  </a:lnTo>
                  <a:lnTo>
                    <a:pt x="1031811" y="716000"/>
                  </a:lnTo>
                  <a:lnTo>
                    <a:pt x="1158379" y="842556"/>
                  </a:lnTo>
                  <a:lnTo>
                    <a:pt x="1219555" y="781494"/>
                  </a:lnTo>
                  <a:lnTo>
                    <a:pt x="1231671" y="771512"/>
                  </a:lnTo>
                  <a:lnTo>
                    <a:pt x="1245260" y="764197"/>
                  </a:lnTo>
                  <a:lnTo>
                    <a:pt x="1260017" y="759714"/>
                  </a:lnTo>
                  <a:lnTo>
                    <a:pt x="1275613" y="758190"/>
                  </a:lnTo>
                  <a:lnTo>
                    <a:pt x="1306423" y="764438"/>
                  </a:lnTo>
                  <a:lnTo>
                    <a:pt x="1331620" y="781481"/>
                  </a:lnTo>
                  <a:lnTo>
                    <a:pt x="1348613" y="806716"/>
                  </a:lnTo>
                  <a:lnTo>
                    <a:pt x="1354848" y="837552"/>
                  </a:lnTo>
                  <a:lnTo>
                    <a:pt x="1353324" y="853097"/>
                  </a:lnTo>
                  <a:lnTo>
                    <a:pt x="1331658" y="893597"/>
                  </a:lnTo>
                  <a:lnTo>
                    <a:pt x="1283208" y="925791"/>
                  </a:lnTo>
                  <a:lnTo>
                    <a:pt x="1226197" y="937183"/>
                  </a:lnTo>
                  <a:lnTo>
                    <a:pt x="1049299" y="937183"/>
                  </a:lnTo>
                  <a:lnTo>
                    <a:pt x="1021905" y="964692"/>
                  </a:lnTo>
                  <a:lnTo>
                    <a:pt x="806665" y="1206969"/>
                  </a:lnTo>
                  <a:lnTo>
                    <a:pt x="906068" y="1306258"/>
                  </a:lnTo>
                  <a:lnTo>
                    <a:pt x="998982" y="1224572"/>
                  </a:lnTo>
                  <a:lnTo>
                    <a:pt x="1122248" y="1116190"/>
                  </a:lnTo>
                  <a:lnTo>
                    <a:pt x="1226197" y="1116190"/>
                  </a:lnTo>
                  <a:lnTo>
                    <a:pt x="1278026" y="1112151"/>
                  </a:lnTo>
                  <a:lnTo>
                    <a:pt x="1327873" y="1100239"/>
                  </a:lnTo>
                  <a:lnTo>
                    <a:pt x="1375003" y="1080744"/>
                  </a:lnTo>
                  <a:lnTo>
                    <a:pt x="1418704" y="1053960"/>
                  </a:lnTo>
                  <a:lnTo>
                    <a:pt x="1458226" y="1020165"/>
                  </a:lnTo>
                  <a:lnTo>
                    <a:pt x="1490637" y="980732"/>
                  </a:lnTo>
                  <a:lnTo>
                    <a:pt x="1514348" y="936409"/>
                  </a:lnTo>
                  <a:lnTo>
                    <a:pt x="1528902" y="888314"/>
                  </a:lnTo>
                  <a:lnTo>
                    <a:pt x="1533855" y="837552"/>
                  </a:lnTo>
                  <a:close/>
                </a:path>
                <a:path w="1874520" h="1874520">
                  <a:moveTo>
                    <a:pt x="1874380" y="817854"/>
                  </a:moveTo>
                  <a:lnTo>
                    <a:pt x="1790001" y="733475"/>
                  </a:lnTo>
                  <a:lnTo>
                    <a:pt x="1790001" y="817854"/>
                  </a:lnTo>
                  <a:lnTo>
                    <a:pt x="817854" y="1790001"/>
                  </a:lnTo>
                  <a:lnTo>
                    <a:pt x="84366" y="1056525"/>
                  </a:lnTo>
                  <a:lnTo>
                    <a:pt x="459854" y="681037"/>
                  </a:lnTo>
                  <a:lnTo>
                    <a:pt x="654583" y="875893"/>
                  </a:lnTo>
                  <a:lnTo>
                    <a:pt x="912710" y="912710"/>
                  </a:lnTo>
                  <a:lnTo>
                    <a:pt x="902652" y="842441"/>
                  </a:lnTo>
                  <a:lnTo>
                    <a:pt x="886828" y="731964"/>
                  </a:lnTo>
                  <a:lnTo>
                    <a:pt x="884542" y="716000"/>
                  </a:lnTo>
                  <a:lnTo>
                    <a:pt x="875766" y="654697"/>
                  </a:lnTo>
                  <a:lnTo>
                    <a:pt x="842327" y="621245"/>
                  </a:lnTo>
                  <a:lnTo>
                    <a:pt x="842327" y="842441"/>
                  </a:lnTo>
                  <a:lnTo>
                    <a:pt x="731964" y="826592"/>
                  </a:lnTo>
                  <a:lnTo>
                    <a:pt x="753059" y="805497"/>
                  </a:lnTo>
                  <a:lnTo>
                    <a:pt x="826592" y="731964"/>
                  </a:lnTo>
                  <a:lnTo>
                    <a:pt x="842327" y="842441"/>
                  </a:lnTo>
                  <a:lnTo>
                    <a:pt x="842327" y="621245"/>
                  </a:lnTo>
                  <a:lnTo>
                    <a:pt x="805497" y="584390"/>
                  </a:lnTo>
                  <a:lnTo>
                    <a:pt x="805497" y="668680"/>
                  </a:lnTo>
                  <a:lnTo>
                    <a:pt x="758190" y="716000"/>
                  </a:lnTo>
                  <a:lnTo>
                    <a:pt x="716000" y="673811"/>
                  </a:lnTo>
                  <a:lnTo>
                    <a:pt x="716000" y="758190"/>
                  </a:lnTo>
                  <a:lnTo>
                    <a:pt x="668680" y="805497"/>
                  </a:lnTo>
                  <a:lnTo>
                    <a:pt x="544220" y="681037"/>
                  </a:lnTo>
                  <a:lnTo>
                    <a:pt x="203708" y="340512"/>
                  </a:lnTo>
                  <a:lnTo>
                    <a:pt x="245884" y="298335"/>
                  </a:lnTo>
                  <a:lnTo>
                    <a:pt x="251015" y="293204"/>
                  </a:lnTo>
                  <a:lnTo>
                    <a:pt x="716000" y="758190"/>
                  </a:lnTo>
                  <a:lnTo>
                    <a:pt x="716000" y="673811"/>
                  </a:lnTo>
                  <a:lnTo>
                    <a:pt x="335394" y="293204"/>
                  </a:lnTo>
                  <a:lnTo>
                    <a:pt x="293204" y="251015"/>
                  </a:lnTo>
                  <a:lnTo>
                    <a:pt x="340512" y="203708"/>
                  </a:lnTo>
                  <a:lnTo>
                    <a:pt x="805497" y="668680"/>
                  </a:lnTo>
                  <a:lnTo>
                    <a:pt x="805497" y="584390"/>
                  </a:lnTo>
                  <a:lnTo>
                    <a:pt x="681037" y="459854"/>
                  </a:lnTo>
                  <a:lnTo>
                    <a:pt x="723226" y="417664"/>
                  </a:lnTo>
                  <a:lnTo>
                    <a:pt x="1056525" y="84366"/>
                  </a:lnTo>
                  <a:lnTo>
                    <a:pt x="1790001" y="817854"/>
                  </a:lnTo>
                  <a:lnTo>
                    <a:pt x="1790001" y="733475"/>
                  </a:lnTo>
                  <a:lnTo>
                    <a:pt x="1140891" y="84366"/>
                  </a:lnTo>
                  <a:lnTo>
                    <a:pt x="1056525" y="0"/>
                  </a:lnTo>
                  <a:lnTo>
                    <a:pt x="638848" y="417664"/>
                  </a:lnTo>
                  <a:lnTo>
                    <a:pt x="424815" y="203708"/>
                  </a:lnTo>
                  <a:lnTo>
                    <a:pt x="298335" y="77266"/>
                  </a:lnTo>
                  <a:lnTo>
                    <a:pt x="298335" y="161518"/>
                  </a:lnTo>
                  <a:lnTo>
                    <a:pt x="161518" y="298335"/>
                  </a:lnTo>
                  <a:lnTo>
                    <a:pt x="94856" y="231787"/>
                  </a:lnTo>
                  <a:lnTo>
                    <a:pt x="85090" y="219849"/>
                  </a:lnTo>
                  <a:lnTo>
                    <a:pt x="77927" y="206425"/>
                  </a:lnTo>
                  <a:lnTo>
                    <a:pt x="73520" y="191846"/>
                  </a:lnTo>
                  <a:lnTo>
                    <a:pt x="72021" y="176428"/>
                  </a:lnTo>
                  <a:lnTo>
                    <a:pt x="73520" y="161086"/>
                  </a:lnTo>
                  <a:lnTo>
                    <a:pt x="94856" y="121196"/>
                  </a:lnTo>
                  <a:lnTo>
                    <a:pt x="146621" y="78587"/>
                  </a:lnTo>
                  <a:lnTo>
                    <a:pt x="176441" y="73126"/>
                  </a:lnTo>
                  <a:lnTo>
                    <a:pt x="206298" y="78587"/>
                  </a:lnTo>
                  <a:lnTo>
                    <a:pt x="231787" y="94970"/>
                  </a:lnTo>
                  <a:lnTo>
                    <a:pt x="298335" y="161518"/>
                  </a:lnTo>
                  <a:lnTo>
                    <a:pt x="298335" y="77266"/>
                  </a:lnTo>
                  <a:lnTo>
                    <a:pt x="294195" y="73126"/>
                  </a:lnTo>
                  <a:lnTo>
                    <a:pt x="273862" y="52793"/>
                  </a:lnTo>
                  <a:lnTo>
                    <a:pt x="252984" y="35648"/>
                  </a:lnTo>
                  <a:lnTo>
                    <a:pt x="229209" y="22948"/>
                  </a:lnTo>
                  <a:lnTo>
                    <a:pt x="203403" y="15062"/>
                  </a:lnTo>
                  <a:lnTo>
                    <a:pt x="176428" y="12344"/>
                  </a:lnTo>
                  <a:lnTo>
                    <a:pt x="149517" y="15062"/>
                  </a:lnTo>
                  <a:lnTo>
                    <a:pt x="99898" y="35648"/>
                  </a:lnTo>
                  <a:lnTo>
                    <a:pt x="52781" y="79006"/>
                  </a:lnTo>
                  <a:lnTo>
                    <a:pt x="22783" y="123748"/>
                  </a:lnTo>
                  <a:lnTo>
                    <a:pt x="12344" y="176428"/>
                  </a:lnTo>
                  <a:lnTo>
                    <a:pt x="14998" y="203542"/>
                  </a:lnTo>
                  <a:lnTo>
                    <a:pt x="22783" y="229222"/>
                  </a:lnTo>
                  <a:lnTo>
                    <a:pt x="35458" y="252895"/>
                  </a:lnTo>
                  <a:lnTo>
                    <a:pt x="52781" y="273977"/>
                  </a:lnTo>
                  <a:lnTo>
                    <a:pt x="417664" y="638848"/>
                  </a:lnTo>
                  <a:lnTo>
                    <a:pt x="0" y="1056525"/>
                  </a:lnTo>
                  <a:lnTo>
                    <a:pt x="817854" y="1874380"/>
                  </a:lnTo>
                  <a:lnTo>
                    <a:pt x="902220" y="1790001"/>
                  </a:lnTo>
                  <a:lnTo>
                    <a:pt x="1874380" y="817854"/>
                  </a:lnTo>
                  <a:close/>
                </a:path>
              </a:pathLst>
            </a:custGeom>
            <a:solidFill>
              <a:srgbClr val="000000"/>
            </a:solidFill>
          </p:spPr>
          <p:txBody>
            <a:bodyPr wrap="square" lIns="0" tIns="0" rIns="0" bIns="0" rtlCol="0"/>
            <a:lstStyle/>
            <a:p>
              <a:endParaRPr/>
            </a:p>
          </p:txBody>
        </p:sp>
        <p:pic>
          <p:nvPicPr>
            <p:cNvPr id="21" name="object 8">
              <a:extLst>
                <a:ext uri="{FF2B5EF4-FFF2-40B4-BE49-F238E27FC236}">
                  <a16:creationId xmlns:a16="http://schemas.microsoft.com/office/drawing/2014/main" id="{40E9DB7E-2729-41FD-894B-D2630AC13335}"/>
                </a:ext>
              </a:extLst>
            </p:cNvPr>
            <p:cNvPicPr/>
            <p:nvPr/>
          </p:nvPicPr>
          <p:blipFill>
            <a:blip r:embed="rId2" cstate="print"/>
            <a:stretch>
              <a:fillRect/>
            </a:stretch>
          </p:blipFill>
          <p:spPr>
            <a:xfrm>
              <a:off x="3510583" y="2357028"/>
              <a:ext cx="179000" cy="179000"/>
            </a:xfrm>
            <a:prstGeom prst="rect">
              <a:avLst/>
            </a:prstGeom>
          </p:spPr>
        </p:pic>
        <p:pic>
          <p:nvPicPr>
            <p:cNvPr id="22" name="object 9">
              <a:extLst>
                <a:ext uri="{FF2B5EF4-FFF2-40B4-BE49-F238E27FC236}">
                  <a16:creationId xmlns:a16="http://schemas.microsoft.com/office/drawing/2014/main" id="{8BE8021E-B722-45D3-B25A-7B12D6768830}"/>
                </a:ext>
              </a:extLst>
            </p:cNvPr>
            <p:cNvPicPr/>
            <p:nvPr/>
          </p:nvPicPr>
          <p:blipFill>
            <a:blip r:embed="rId3" cstate="print"/>
            <a:stretch>
              <a:fillRect/>
            </a:stretch>
          </p:blipFill>
          <p:spPr>
            <a:xfrm>
              <a:off x="3668490" y="1291763"/>
              <a:ext cx="430021" cy="430021"/>
            </a:xfrm>
            <a:prstGeom prst="rect">
              <a:avLst/>
            </a:prstGeom>
          </p:spPr>
        </p:pic>
        <p:sp>
          <p:nvSpPr>
            <p:cNvPr id="23" name="object 10">
              <a:extLst>
                <a:ext uri="{FF2B5EF4-FFF2-40B4-BE49-F238E27FC236}">
                  <a16:creationId xmlns:a16="http://schemas.microsoft.com/office/drawing/2014/main" id="{CCFD7B76-F8FE-4B60-86A5-053FFF6C9B3D}"/>
                </a:ext>
              </a:extLst>
            </p:cNvPr>
            <p:cNvSpPr/>
            <p:nvPr/>
          </p:nvSpPr>
          <p:spPr>
            <a:xfrm>
              <a:off x="3071812" y="1918270"/>
              <a:ext cx="520065" cy="520065"/>
            </a:xfrm>
            <a:custGeom>
              <a:avLst/>
              <a:gdLst/>
              <a:ahLst/>
              <a:cxnLst/>
              <a:rect l="l" t="t" r="r" b="b"/>
              <a:pathLst>
                <a:path w="520064" h="520064">
                  <a:moveTo>
                    <a:pt x="340525" y="477342"/>
                  </a:moveTo>
                  <a:lnTo>
                    <a:pt x="42189" y="179006"/>
                  </a:lnTo>
                  <a:lnTo>
                    <a:pt x="0" y="221183"/>
                  </a:lnTo>
                  <a:lnTo>
                    <a:pt x="298335" y="519518"/>
                  </a:lnTo>
                  <a:lnTo>
                    <a:pt x="340525" y="477342"/>
                  </a:lnTo>
                  <a:close/>
                </a:path>
                <a:path w="520064" h="520064">
                  <a:moveTo>
                    <a:pt x="430022" y="387832"/>
                  </a:moveTo>
                  <a:lnTo>
                    <a:pt x="131686" y="89496"/>
                  </a:lnTo>
                  <a:lnTo>
                    <a:pt x="89496" y="131686"/>
                  </a:lnTo>
                  <a:lnTo>
                    <a:pt x="387832" y="430022"/>
                  </a:lnTo>
                  <a:lnTo>
                    <a:pt x="430022" y="387832"/>
                  </a:lnTo>
                  <a:close/>
                </a:path>
                <a:path w="520064" h="520064">
                  <a:moveTo>
                    <a:pt x="519518" y="298335"/>
                  </a:moveTo>
                  <a:lnTo>
                    <a:pt x="221183" y="0"/>
                  </a:lnTo>
                  <a:lnTo>
                    <a:pt x="179006" y="42189"/>
                  </a:lnTo>
                  <a:lnTo>
                    <a:pt x="477342" y="340525"/>
                  </a:lnTo>
                  <a:lnTo>
                    <a:pt x="519518" y="298335"/>
                  </a:lnTo>
                  <a:close/>
                </a:path>
              </a:pathLst>
            </a:custGeom>
            <a:solidFill>
              <a:srgbClr val="000000"/>
            </a:solidFill>
          </p:spPr>
          <p:txBody>
            <a:bodyPr wrap="square" lIns="0" tIns="0" rIns="0" bIns="0" rtlCol="0"/>
            <a:lstStyle/>
            <a:p>
              <a:endParaRPr/>
            </a:p>
          </p:txBody>
        </p:sp>
      </p:grpSp>
    </p:spTree>
    <p:extLst>
      <p:ext uri="{BB962C8B-B14F-4D97-AF65-F5344CB8AC3E}">
        <p14:creationId xmlns:p14="http://schemas.microsoft.com/office/powerpoint/2010/main" val="1471586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3423265" y="9124851"/>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7</a:t>
            </a:r>
            <a:endParaRPr sz="1650" dirty="0">
              <a:latin typeface="Arial"/>
              <a:cs typeface="Arial"/>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801511" y="984994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5C52C950-C46E-4F81-950B-1AD34CE02D7C}"/>
              </a:ext>
            </a:extLst>
          </p:cNvPr>
          <p:cNvSpPr/>
          <p:nvPr/>
        </p:nvSpPr>
        <p:spPr>
          <a:xfrm>
            <a:off x="13370953" y="8085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225E9E3C-3F3F-4B92-9DEC-C339FADD6B69}"/>
              </a:ext>
            </a:extLst>
          </p:cNvPr>
          <p:cNvSpPr txBox="1"/>
          <p:nvPr/>
        </p:nvSpPr>
        <p:spPr>
          <a:xfrm>
            <a:off x="1084062" y="1445668"/>
            <a:ext cx="12035984" cy="2314993"/>
          </a:xfrm>
          <a:prstGeom prst="rect">
            <a:avLst/>
          </a:prstGeom>
        </p:spPr>
        <p:txBody>
          <a:bodyPr vert="horz" wrap="square" lIns="0" tIns="12700" rIns="0" bIns="0" rtlCol="0">
            <a:spAutoFit/>
          </a:bodyPr>
          <a:lstStyle/>
          <a:p>
            <a:pPr marL="12700" marR="5080">
              <a:lnSpc>
                <a:spcPct val="120000"/>
              </a:lnSpc>
              <a:spcBef>
                <a:spcPts val="100"/>
              </a:spcBef>
            </a:pP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Non-structured questions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also often called open-ended questions - are  questions where the participant is asked to write/say their response to a question,  and they are not given a list of choices. These types of questions are useful for  when you do not know what you expect from your participants, and would like to  explore new ideas. For example:</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293370">
              <a:lnSpc>
                <a:spcPct val="100000"/>
              </a:lnSpc>
            </a:pPr>
            <a:r>
              <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 did you decide to take certain GCSE subjects?</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3" name="object 3">
            <a:extLst>
              <a:ext uri="{FF2B5EF4-FFF2-40B4-BE49-F238E27FC236}">
                <a16:creationId xmlns:a16="http://schemas.microsoft.com/office/drawing/2014/main" id="{6E4C5C42-628F-4D4B-85DE-7A52C6E4D5D9}"/>
              </a:ext>
            </a:extLst>
          </p:cNvPr>
          <p:cNvSpPr/>
          <p:nvPr/>
        </p:nvSpPr>
        <p:spPr>
          <a:xfrm>
            <a:off x="2256631" y="3975777"/>
            <a:ext cx="6248400" cy="105625"/>
          </a:xfrm>
          <a:custGeom>
            <a:avLst/>
            <a:gdLst/>
            <a:ahLst/>
            <a:cxnLst/>
            <a:rect l="l" t="t" r="r" b="b"/>
            <a:pathLst>
              <a:path w="5574665">
                <a:moveTo>
                  <a:pt x="0" y="0"/>
                </a:moveTo>
                <a:lnTo>
                  <a:pt x="5574038" y="0"/>
                </a:lnTo>
              </a:path>
            </a:pathLst>
          </a:custGeom>
          <a:ln w="10903">
            <a:solidFill>
              <a:srgbClr val="202020"/>
            </a:solidFill>
          </a:ln>
        </p:spPr>
        <p:txBody>
          <a:bodyPr wrap="square" lIns="0" tIns="0" rIns="0" bIns="0" rtlCol="0"/>
          <a:lstStyle/>
          <a:p>
            <a:endParaRPr/>
          </a:p>
        </p:txBody>
      </p:sp>
      <p:sp>
        <p:nvSpPr>
          <p:cNvPr id="19" name="object 5">
            <a:extLst>
              <a:ext uri="{FF2B5EF4-FFF2-40B4-BE49-F238E27FC236}">
                <a16:creationId xmlns:a16="http://schemas.microsoft.com/office/drawing/2014/main" id="{C0EAB541-437C-4307-9070-8919AC06265C}"/>
              </a:ext>
            </a:extLst>
          </p:cNvPr>
          <p:cNvSpPr txBox="1"/>
          <p:nvPr/>
        </p:nvSpPr>
        <p:spPr>
          <a:xfrm>
            <a:off x="1147493" y="5370299"/>
            <a:ext cx="11900024" cy="4520212"/>
          </a:xfrm>
          <a:prstGeom prst="rect">
            <a:avLst/>
          </a:prstGeom>
        </p:spPr>
        <p:txBody>
          <a:bodyPr vert="horz" wrap="square" lIns="0" tIns="12700" rIns="0" bIns="0" rtlCol="0">
            <a:spAutoFit/>
          </a:bodyPr>
          <a:lstStyle/>
          <a:p>
            <a:pPr marL="12700" marR="5080">
              <a:lnSpc>
                <a:spcPct val="120000"/>
              </a:lnSpc>
              <a:spcBef>
                <a:spcPts val="100"/>
              </a:spcBef>
            </a:pP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If you have an idea of what you would like to explore, but would like to give  participants the opportunity to propose new ideas or give an answer you may not  have thought of, a </a:t>
            </a: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Partially Structured Question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can be used. This is often done  using a list of choices with the option to include an unstructured answer. For  example:</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marR="953135" indent="-281305">
              <a:lnSpc>
                <a:spcPct val="239900"/>
              </a:lnSpc>
            </a:pP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Which GSCE subjects did you enjoy the most this academic year? </a:t>
            </a:r>
            <a:endPar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574040" marR="953135" indent="-281305"/>
            <a:r>
              <a:rPr lang="en-US"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 </a:t>
            </a:r>
            <a:r>
              <a:rPr sz="22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Maths</a:t>
            </a:r>
            <a:r>
              <a:rPr lang="en-GB" sz="2200"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English Literature  </a:t>
            </a:r>
            <a:endPar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574040" marR="3909695" algn="just"/>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English Language  </a:t>
            </a:r>
            <a:r>
              <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Art and Design</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marR="3837304" algn="just"/>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Modern languages  </a:t>
            </a:r>
            <a:r>
              <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History</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marR="4371340"/>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Geography  </a:t>
            </a:r>
            <a:r>
              <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Biology</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marR="4460875"/>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Chemistry</a:t>
            </a:r>
            <a:r>
              <a:rPr lang="en-GB"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Physics</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574040">
              <a:spcBef>
                <a:spcPts val="305"/>
              </a:spcBef>
              <a:tabLst>
                <a:tab pos="3315970" algn="l"/>
              </a:tabLst>
            </a:pP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Other </a:t>
            </a:r>
            <a:r>
              <a:rPr sz="2200" u="sng" dirty="0">
                <a:solidFill>
                  <a:srgbClr val="212121"/>
                </a:solidFill>
                <a:uFill>
                  <a:solidFill>
                    <a:srgbClr val="202020"/>
                  </a:solidFill>
                </a:uFill>
                <a:latin typeface="Open Sans Light" panose="020B0306030504020204" pitchFamily="34" charset="0"/>
                <a:ea typeface="Open Sans Light" panose="020B0306030504020204" pitchFamily="34" charset="0"/>
                <a:cs typeface="Open Sans Light" panose="020B0306030504020204" pitchFamily="34" charset="0"/>
              </a:rPr>
              <a:t> 	</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2" name="object 3">
            <a:extLst>
              <a:ext uri="{FF2B5EF4-FFF2-40B4-BE49-F238E27FC236}">
                <a16:creationId xmlns:a16="http://schemas.microsoft.com/office/drawing/2014/main" id="{44B73DE3-D2E2-43B2-ABCC-AEE7658BFE85}"/>
              </a:ext>
            </a:extLst>
          </p:cNvPr>
          <p:cNvSpPr/>
          <p:nvPr/>
        </p:nvSpPr>
        <p:spPr>
          <a:xfrm>
            <a:off x="2256631" y="4413374"/>
            <a:ext cx="6248400" cy="105625"/>
          </a:xfrm>
          <a:custGeom>
            <a:avLst/>
            <a:gdLst/>
            <a:ahLst/>
            <a:cxnLst/>
            <a:rect l="l" t="t" r="r" b="b"/>
            <a:pathLst>
              <a:path w="5574665">
                <a:moveTo>
                  <a:pt x="0" y="0"/>
                </a:moveTo>
                <a:lnTo>
                  <a:pt x="5574038" y="0"/>
                </a:lnTo>
              </a:path>
            </a:pathLst>
          </a:custGeom>
          <a:ln w="10903">
            <a:solidFill>
              <a:srgbClr val="202020"/>
            </a:solidFill>
          </a:ln>
        </p:spPr>
        <p:txBody>
          <a:bodyPr wrap="square" lIns="0" tIns="0" rIns="0" bIns="0" rtlCol="0"/>
          <a:lstStyle/>
          <a:p>
            <a:endParaRPr/>
          </a:p>
        </p:txBody>
      </p:sp>
      <p:sp>
        <p:nvSpPr>
          <p:cNvPr id="33" name="object 3">
            <a:extLst>
              <a:ext uri="{FF2B5EF4-FFF2-40B4-BE49-F238E27FC236}">
                <a16:creationId xmlns:a16="http://schemas.microsoft.com/office/drawing/2014/main" id="{AAF524FC-29F0-4920-B76E-8C5DF6805F87}"/>
              </a:ext>
            </a:extLst>
          </p:cNvPr>
          <p:cNvSpPr/>
          <p:nvPr/>
        </p:nvSpPr>
        <p:spPr>
          <a:xfrm>
            <a:off x="2256631" y="4847619"/>
            <a:ext cx="6248400" cy="105625"/>
          </a:xfrm>
          <a:custGeom>
            <a:avLst/>
            <a:gdLst/>
            <a:ahLst/>
            <a:cxnLst/>
            <a:rect l="l" t="t" r="r" b="b"/>
            <a:pathLst>
              <a:path w="5574665">
                <a:moveTo>
                  <a:pt x="0" y="0"/>
                </a:moveTo>
                <a:lnTo>
                  <a:pt x="5574038" y="0"/>
                </a:lnTo>
              </a:path>
            </a:pathLst>
          </a:custGeom>
          <a:ln w="10903">
            <a:solidFill>
              <a:srgbClr val="202020"/>
            </a:solidFill>
          </a:ln>
        </p:spPr>
        <p:txBody>
          <a:bodyPr wrap="square" lIns="0" tIns="0" rIns="0" bIns="0" rtlCol="0"/>
          <a:lstStyle/>
          <a:p>
            <a:endParaRPr/>
          </a:p>
        </p:txBody>
      </p:sp>
    </p:spTree>
    <p:extLst>
      <p:ext uri="{BB962C8B-B14F-4D97-AF65-F5344CB8AC3E}">
        <p14:creationId xmlns:p14="http://schemas.microsoft.com/office/powerpoint/2010/main" val="2217893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337592" y="9358630"/>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5C52C950-C46E-4F81-950B-1AD34CE02D7C}"/>
              </a:ext>
            </a:extLst>
          </p:cNvPr>
          <p:cNvSpPr/>
          <p:nvPr/>
        </p:nvSpPr>
        <p:spPr>
          <a:xfrm>
            <a:off x="13370953" y="8085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7" name="object 2">
            <a:extLst>
              <a:ext uri="{FF2B5EF4-FFF2-40B4-BE49-F238E27FC236}">
                <a16:creationId xmlns:a16="http://schemas.microsoft.com/office/drawing/2014/main" id="{62CAB2EE-1EE4-471C-AD20-4CC30928084A}"/>
              </a:ext>
            </a:extLst>
          </p:cNvPr>
          <p:cNvSpPr txBox="1"/>
          <p:nvPr/>
        </p:nvSpPr>
        <p:spPr>
          <a:xfrm>
            <a:off x="982487" y="1674893"/>
            <a:ext cx="12382904" cy="6821547"/>
          </a:xfrm>
          <a:prstGeom prst="rect">
            <a:avLst/>
          </a:prstGeom>
        </p:spPr>
        <p:txBody>
          <a:bodyPr vert="horz" wrap="square" lIns="0" tIns="13335" rIns="0" bIns="0" rtlCol="0">
            <a:spAutoFit/>
          </a:bodyPr>
          <a:lstStyle/>
          <a:p>
            <a:pPr marL="551180" marR="5080">
              <a:lnSpc>
                <a:spcPct val="120900"/>
              </a:lnSpc>
              <a:spcBef>
                <a:spcPts val="5"/>
              </a:spcBef>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 is possible to also ask questions in a way that can distort your participant’s  true answer.</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2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551180">
              <a:lnSpc>
                <a:spcPct val="1000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 are some examples of how this is done: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551180" marR="53975">
              <a:lnSpc>
                <a:spcPct val="1209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If you ask a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leading question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you are steering your participant to a  desired response. An example of a leading question would be “Do you like  our current Prime Minister?”, where the participant would not necessarily  feel comfortable choosing ‘no’ as an absolute, so would feel forced to say  ‘yes’. Instead, a survey should ask something along the lines of “How would  you rate the performance of our Prime Minister on a scale of 1 to 10?”</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551180" marR="21590">
              <a:lnSpc>
                <a:spcPct val="1209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loaded question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makes presumptions about a participant’s experience,  forcing a response in a predetermined way. An example would be “Who did  you vote for in the 2019 General Elections?”, when it should be “Did you vote  in the 2019 General Elections?”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64455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337592" y="9358630"/>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5C52C950-C46E-4F81-950B-1AD34CE02D7C}"/>
              </a:ext>
            </a:extLst>
          </p:cNvPr>
          <p:cNvSpPr/>
          <p:nvPr/>
        </p:nvSpPr>
        <p:spPr>
          <a:xfrm>
            <a:off x="13370953" y="80856"/>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7" name="object 2">
            <a:extLst>
              <a:ext uri="{FF2B5EF4-FFF2-40B4-BE49-F238E27FC236}">
                <a16:creationId xmlns:a16="http://schemas.microsoft.com/office/drawing/2014/main" id="{62CAB2EE-1EE4-471C-AD20-4CC30928084A}"/>
              </a:ext>
            </a:extLst>
          </p:cNvPr>
          <p:cNvSpPr txBox="1"/>
          <p:nvPr/>
        </p:nvSpPr>
        <p:spPr>
          <a:xfrm>
            <a:off x="2002818" y="5197475"/>
            <a:ext cx="10506919" cy="3032048"/>
          </a:xfrm>
          <a:prstGeom prst="rect">
            <a:avLst/>
          </a:prstGeom>
        </p:spPr>
        <p:txBody>
          <a:bodyPr vert="horz" wrap="square" lIns="0" tIns="13335" rIns="0" bIns="0" rtlCol="0">
            <a:spAutoFit/>
          </a:bodyPr>
          <a:lstStyle/>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551180" marR="48260">
              <a:lnSpc>
                <a:spcPct val="1209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should also avoid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compound questions</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 or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double-barrelled  questions</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which is when a question is asking about more than one topic or  theme - so it is asking two distinct things but only allows for a single answer.  An example of this would be: “How satisfied are you with your MP and  Political Party on a scale of 1 to 10”. Instead, there should be two questions:  one about the MP, and one about the Political Party.</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3" name="object 3">
            <a:extLst>
              <a:ext uri="{FF2B5EF4-FFF2-40B4-BE49-F238E27FC236}">
                <a16:creationId xmlns:a16="http://schemas.microsoft.com/office/drawing/2014/main" id="{1D214CB4-BEF3-411B-A38A-A113A8581CA9}"/>
              </a:ext>
            </a:extLst>
          </p:cNvPr>
          <p:cNvSpPr/>
          <p:nvPr/>
        </p:nvSpPr>
        <p:spPr>
          <a:xfrm>
            <a:off x="5304631" y="1539875"/>
            <a:ext cx="3505200" cy="3472382"/>
          </a:xfrm>
          <a:custGeom>
            <a:avLst/>
            <a:gdLst/>
            <a:ahLst/>
            <a:cxnLst/>
            <a:rect l="l" t="t" r="r" b="b"/>
            <a:pathLst>
              <a:path w="2607945" h="2387600">
                <a:moveTo>
                  <a:pt x="956144" y="1086256"/>
                </a:moveTo>
                <a:lnTo>
                  <a:pt x="869226" y="1086256"/>
                </a:lnTo>
                <a:lnTo>
                  <a:pt x="869226" y="1173162"/>
                </a:lnTo>
                <a:lnTo>
                  <a:pt x="956144" y="1173162"/>
                </a:lnTo>
                <a:lnTo>
                  <a:pt x="956144" y="1086256"/>
                </a:lnTo>
                <a:close/>
              </a:path>
              <a:path w="2607945" h="2387600">
                <a:moveTo>
                  <a:pt x="1144282" y="609447"/>
                </a:moveTo>
                <a:lnTo>
                  <a:pt x="1138580" y="565378"/>
                </a:lnTo>
                <a:lnTo>
                  <a:pt x="1124902" y="522833"/>
                </a:lnTo>
                <a:lnTo>
                  <a:pt x="1103299" y="483044"/>
                </a:lnTo>
                <a:lnTo>
                  <a:pt x="1073797" y="447230"/>
                </a:lnTo>
                <a:lnTo>
                  <a:pt x="1038059" y="418109"/>
                </a:lnTo>
                <a:lnTo>
                  <a:pt x="998410" y="397306"/>
                </a:lnTo>
                <a:lnTo>
                  <a:pt x="956170" y="384822"/>
                </a:lnTo>
                <a:lnTo>
                  <a:pt x="912622" y="380657"/>
                </a:lnTo>
                <a:lnTo>
                  <a:pt x="869086" y="384822"/>
                </a:lnTo>
                <a:lnTo>
                  <a:pt x="826871" y="397306"/>
                </a:lnTo>
                <a:lnTo>
                  <a:pt x="787260" y="418109"/>
                </a:lnTo>
                <a:lnTo>
                  <a:pt x="751573" y="447230"/>
                </a:lnTo>
                <a:lnTo>
                  <a:pt x="722960" y="482041"/>
                </a:lnTo>
                <a:lnTo>
                  <a:pt x="702043" y="521157"/>
                </a:lnTo>
                <a:lnTo>
                  <a:pt x="689216" y="563562"/>
                </a:lnTo>
                <a:lnTo>
                  <a:pt x="684860" y="608304"/>
                </a:lnTo>
                <a:lnTo>
                  <a:pt x="685355" y="623544"/>
                </a:lnTo>
                <a:lnTo>
                  <a:pt x="686866" y="638670"/>
                </a:lnTo>
                <a:lnTo>
                  <a:pt x="689368" y="653630"/>
                </a:lnTo>
                <a:lnTo>
                  <a:pt x="692835" y="668388"/>
                </a:lnTo>
                <a:lnTo>
                  <a:pt x="776706" y="645642"/>
                </a:lnTo>
                <a:lnTo>
                  <a:pt x="773023" y="627100"/>
                </a:lnTo>
                <a:lnTo>
                  <a:pt x="771779" y="608304"/>
                </a:lnTo>
                <a:lnTo>
                  <a:pt x="782408" y="554355"/>
                </a:lnTo>
                <a:lnTo>
                  <a:pt x="813028" y="508673"/>
                </a:lnTo>
                <a:lnTo>
                  <a:pt x="849553" y="482358"/>
                </a:lnTo>
                <a:lnTo>
                  <a:pt x="891082" y="469201"/>
                </a:lnTo>
                <a:lnTo>
                  <a:pt x="934288" y="469201"/>
                </a:lnTo>
                <a:lnTo>
                  <a:pt x="975817" y="482358"/>
                </a:lnTo>
                <a:lnTo>
                  <a:pt x="1012342" y="508673"/>
                </a:lnTo>
                <a:lnTo>
                  <a:pt x="1040142" y="546735"/>
                </a:lnTo>
                <a:lnTo>
                  <a:pt x="1055014" y="590118"/>
                </a:lnTo>
                <a:lnTo>
                  <a:pt x="1056792" y="635609"/>
                </a:lnTo>
                <a:lnTo>
                  <a:pt x="1045337" y="679970"/>
                </a:lnTo>
                <a:lnTo>
                  <a:pt x="1020495" y="719988"/>
                </a:lnTo>
                <a:lnTo>
                  <a:pt x="930516" y="824877"/>
                </a:lnTo>
                <a:lnTo>
                  <a:pt x="904252" y="861695"/>
                </a:lnTo>
                <a:lnTo>
                  <a:pt x="885037" y="902233"/>
                </a:lnTo>
                <a:lnTo>
                  <a:pt x="873239" y="945515"/>
                </a:lnTo>
                <a:lnTo>
                  <a:pt x="869226" y="990536"/>
                </a:lnTo>
                <a:lnTo>
                  <a:pt x="869226" y="999363"/>
                </a:lnTo>
                <a:lnTo>
                  <a:pt x="956144" y="999363"/>
                </a:lnTo>
                <a:lnTo>
                  <a:pt x="956144" y="990536"/>
                </a:lnTo>
                <a:lnTo>
                  <a:pt x="958811" y="960932"/>
                </a:lnTo>
                <a:lnTo>
                  <a:pt x="966609" y="932408"/>
                </a:lnTo>
                <a:lnTo>
                  <a:pt x="979284" y="905662"/>
                </a:lnTo>
                <a:lnTo>
                  <a:pt x="996556" y="881405"/>
                </a:lnTo>
                <a:lnTo>
                  <a:pt x="1086535" y="776503"/>
                </a:lnTo>
                <a:lnTo>
                  <a:pt x="1113142" y="738581"/>
                </a:lnTo>
                <a:lnTo>
                  <a:pt x="1131595" y="697280"/>
                </a:lnTo>
                <a:lnTo>
                  <a:pt x="1141971" y="653821"/>
                </a:lnTo>
                <a:lnTo>
                  <a:pt x="1144282" y="609447"/>
                </a:lnTo>
                <a:close/>
              </a:path>
              <a:path w="2607945" h="2387600">
                <a:moveTo>
                  <a:pt x="2216531" y="1694573"/>
                </a:moveTo>
                <a:lnTo>
                  <a:pt x="1260386" y="1694573"/>
                </a:lnTo>
                <a:lnTo>
                  <a:pt x="1260386" y="1781467"/>
                </a:lnTo>
                <a:lnTo>
                  <a:pt x="2216531" y="1781467"/>
                </a:lnTo>
                <a:lnTo>
                  <a:pt x="2216531" y="1694573"/>
                </a:lnTo>
                <a:close/>
              </a:path>
              <a:path w="2607945" h="2387600">
                <a:moveTo>
                  <a:pt x="2216531" y="1520774"/>
                </a:moveTo>
                <a:lnTo>
                  <a:pt x="1260386" y="1520774"/>
                </a:lnTo>
                <a:lnTo>
                  <a:pt x="1260386" y="1607667"/>
                </a:lnTo>
                <a:lnTo>
                  <a:pt x="2216531" y="1607667"/>
                </a:lnTo>
                <a:lnTo>
                  <a:pt x="2216531" y="1520774"/>
                </a:lnTo>
                <a:close/>
              </a:path>
              <a:path w="2607945" h="2387600">
                <a:moveTo>
                  <a:pt x="2216531" y="1346962"/>
                </a:moveTo>
                <a:lnTo>
                  <a:pt x="1260386" y="1346962"/>
                </a:lnTo>
                <a:lnTo>
                  <a:pt x="1260386" y="1433868"/>
                </a:lnTo>
                <a:lnTo>
                  <a:pt x="2216531" y="1433868"/>
                </a:lnTo>
                <a:lnTo>
                  <a:pt x="2216531" y="1346962"/>
                </a:lnTo>
                <a:close/>
              </a:path>
              <a:path w="2607945" h="2387600">
                <a:moveTo>
                  <a:pt x="2216531" y="1173162"/>
                </a:moveTo>
                <a:lnTo>
                  <a:pt x="1260386" y="1173162"/>
                </a:lnTo>
                <a:lnTo>
                  <a:pt x="1260386" y="1260068"/>
                </a:lnTo>
                <a:lnTo>
                  <a:pt x="2216531" y="1260068"/>
                </a:lnTo>
                <a:lnTo>
                  <a:pt x="2216531" y="1173162"/>
                </a:lnTo>
                <a:close/>
              </a:path>
              <a:path w="2607945" h="2387600">
                <a:moveTo>
                  <a:pt x="2607691" y="1498600"/>
                </a:moveTo>
                <a:lnTo>
                  <a:pt x="2606103" y="1447800"/>
                </a:lnTo>
                <a:lnTo>
                  <a:pt x="2601391" y="1409700"/>
                </a:lnTo>
                <a:lnTo>
                  <a:pt x="2593657" y="1358900"/>
                </a:lnTo>
                <a:lnTo>
                  <a:pt x="2582989" y="1320800"/>
                </a:lnTo>
                <a:lnTo>
                  <a:pt x="2569476" y="1282700"/>
                </a:lnTo>
                <a:lnTo>
                  <a:pt x="2553220" y="1244600"/>
                </a:lnTo>
                <a:lnTo>
                  <a:pt x="2534297" y="1206500"/>
                </a:lnTo>
                <a:lnTo>
                  <a:pt x="2520772" y="1182522"/>
                </a:lnTo>
                <a:lnTo>
                  <a:pt x="2520772" y="1498600"/>
                </a:lnTo>
                <a:lnTo>
                  <a:pt x="2518359" y="1536700"/>
                </a:lnTo>
                <a:lnTo>
                  <a:pt x="2511171" y="1587500"/>
                </a:lnTo>
                <a:lnTo>
                  <a:pt x="2499283" y="1638300"/>
                </a:lnTo>
                <a:lnTo>
                  <a:pt x="2482735" y="1689100"/>
                </a:lnTo>
                <a:lnTo>
                  <a:pt x="2461615" y="1727200"/>
                </a:lnTo>
                <a:lnTo>
                  <a:pt x="2435961" y="1778000"/>
                </a:lnTo>
                <a:lnTo>
                  <a:pt x="2405862" y="1816100"/>
                </a:lnTo>
                <a:lnTo>
                  <a:pt x="2371369" y="1866900"/>
                </a:lnTo>
                <a:lnTo>
                  <a:pt x="2364740" y="1866900"/>
                </a:lnTo>
                <a:lnTo>
                  <a:pt x="2360993" y="1879600"/>
                </a:lnTo>
                <a:lnTo>
                  <a:pt x="2360269" y="1892300"/>
                </a:lnTo>
                <a:lnTo>
                  <a:pt x="2362708" y="1905000"/>
                </a:lnTo>
                <a:lnTo>
                  <a:pt x="2490889" y="2260600"/>
                </a:lnTo>
                <a:lnTo>
                  <a:pt x="2262962" y="2171700"/>
                </a:lnTo>
                <a:lnTo>
                  <a:pt x="2132723" y="2120900"/>
                </a:lnTo>
                <a:lnTo>
                  <a:pt x="2035048" y="2082800"/>
                </a:lnTo>
                <a:lnTo>
                  <a:pt x="2011451" y="2082800"/>
                </a:lnTo>
                <a:lnTo>
                  <a:pt x="1848751" y="2120900"/>
                </a:lnTo>
                <a:lnTo>
                  <a:pt x="1632445" y="2120900"/>
                </a:lnTo>
                <a:lnTo>
                  <a:pt x="1481759" y="2082800"/>
                </a:lnTo>
                <a:lnTo>
                  <a:pt x="1388237" y="2057400"/>
                </a:lnTo>
                <a:lnTo>
                  <a:pt x="1343914" y="2032000"/>
                </a:lnTo>
                <a:lnTo>
                  <a:pt x="1301356" y="2019300"/>
                </a:lnTo>
                <a:lnTo>
                  <a:pt x="1260690" y="1993900"/>
                </a:lnTo>
                <a:lnTo>
                  <a:pt x="1222044" y="1968500"/>
                </a:lnTo>
                <a:lnTo>
                  <a:pt x="1185532" y="1943100"/>
                </a:lnTo>
                <a:lnTo>
                  <a:pt x="1151267" y="1905000"/>
                </a:lnTo>
                <a:lnTo>
                  <a:pt x="1119352" y="1879600"/>
                </a:lnTo>
                <a:lnTo>
                  <a:pt x="1089926" y="1841500"/>
                </a:lnTo>
                <a:lnTo>
                  <a:pt x="1063104" y="1816100"/>
                </a:lnTo>
                <a:lnTo>
                  <a:pt x="1038999" y="1778000"/>
                </a:lnTo>
                <a:lnTo>
                  <a:pt x="1017727" y="1739900"/>
                </a:lnTo>
                <a:lnTo>
                  <a:pt x="999401" y="1701800"/>
                </a:lnTo>
                <a:lnTo>
                  <a:pt x="984135" y="1663700"/>
                </a:lnTo>
                <a:lnTo>
                  <a:pt x="972070" y="1625600"/>
                </a:lnTo>
                <a:lnTo>
                  <a:pt x="963307" y="1574800"/>
                </a:lnTo>
                <a:lnTo>
                  <a:pt x="957961" y="1536700"/>
                </a:lnTo>
                <a:lnTo>
                  <a:pt x="956144" y="1498600"/>
                </a:lnTo>
                <a:lnTo>
                  <a:pt x="956945" y="1460500"/>
                </a:lnTo>
                <a:lnTo>
                  <a:pt x="962812" y="1409700"/>
                </a:lnTo>
                <a:lnTo>
                  <a:pt x="970280" y="1371600"/>
                </a:lnTo>
                <a:lnTo>
                  <a:pt x="980770" y="1333500"/>
                </a:lnTo>
                <a:lnTo>
                  <a:pt x="982129" y="1333500"/>
                </a:lnTo>
                <a:lnTo>
                  <a:pt x="985977" y="1320800"/>
                </a:lnTo>
                <a:lnTo>
                  <a:pt x="990130" y="1308100"/>
                </a:lnTo>
                <a:lnTo>
                  <a:pt x="994562" y="1295400"/>
                </a:lnTo>
                <a:lnTo>
                  <a:pt x="999274" y="1282700"/>
                </a:lnTo>
                <a:lnTo>
                  <a:pt x="1002322" y="1282700"/>
                </a:lnTo>
                <a:lnTo>
                  <a:pt x="1008380" y="1270000"/>
                </a:lnTo>
                <a:lnTo>
                  <a:pt x="1013066" y="1257300"/>
                </a:lnTo>
                <a:lnTo>
                  <a:pt x="1017943" y="1244600"/>
                </a:lnTo>
                <a:lnTo>
                  <a:pt x="1023035" y="1244600"/>
                </a:lnTo>
                <a:lnTo>
                  <a:pt x="1026439" y="1231900"/>
                </a:lnTo>
                <a:lnTo>
                  <a:pt x="1029957" y="1231900"/>
                </a:lnTo>
                <a:lnTo>
                  <a:pt x="1037132" y="1219200"/>
                </a:lnTo>
                <a:lnTo>
                  <a:pt x="1040904" y="1206500"/>
                </a:lnTo>
                <a:lnTo>
                  <a:pt x="1044638" y="1206500"/>
                </a:lnTo>
                <a:lnTo>
                  <a:pt x="1048448" y="1193800"/>
                </a:lnTo>
                <a:lnTo>
                  <a:pt x="1052410" y="1193800"/>
                </a:lnTo>
                <a:lnTo>
                  <a:pt x="1070813" y="1168400"/>
                </a:lnTo>
                <a:lnTo>
                  <a:pt x="1090587" y="1143000"/>
                </a:lnTo>
                <a:lnTo>
                  <a:pt x="1111732" y="1117600"/>
                </a:lnTo>
                <a:lnTo>
                  <a:pt x="1134237" y="1092200"/>
                </a:lnTo>
                <a:lnTo>
                  <a:pt x="1136789" y="1092200"/>
                </a:lnTo>
                <a:lnTo>
                  <a:pt x="1148118" y="1079500"/>
                </a:lnTo>
                <a:lnTo>
                  <a:pt x="1159725" y="1066800"/>
                </a:lnTo>
                <a:lnTo>
                  <a:pt x="1171625" y="1054100"/>
                </a:lnTo>
                <a:lnTo>
                  <a:pt x="1185176" y="1054100"/>
                </a:lnTo>
                <a:lnTo>
                  <a:pt x="1186700" y="1041400"/>
                </a:lnTo>
                <a:lnTo>
                  <a:pt x="1200150" y="1041400"/>
                </a:lnTo>
                <a:lnTo>
                  <a:pt x="1212507" y="1028700"/>
                </a:lnTo>
                <a:lnTo>
                  <a:pt x="1225105" y="1016000"/>
                </a:lnTo>
                <a:lnTo>
                  <a:pt x="1237970" y="1003300"/>
                </a:lnTo>
                <a:lnTo>
                  <a:pt x="1243749" y="1003300"/>
                </a:lnTo>
                <a:lnTo>
                  <a:pt x="1256601" y="990600"/>
                </a:lnTo>
                <a:lnTo>
                  <a:pt x="1269695" y="990600"/>
                </a:lnTo>
                <a:lnTo>
                  <a:pt x="1283017" y="977900"/>
                </a:lnTo>
                <a:lnTo>
                  <a:pt x="1298917" y="977900"/>
                </a:lnTo>
                <a:lnTo>
                  <a:pt x="1301127" y="965200"/>
                </a:lnTo>
                <a:lnTo>
                  <a:pt x="1317421" y="965200"/>
                </a:lnTo>
                <a:lnTo>
                  <a:pt x="1331391" y="952500"/>
                </a:lnTo>
                <a:lnTo>
                  <a:pt x="1345552" y="952500"/>
                </a:lnTo>
                <a:lnTo>
                  <a:pt x="1359865" y="939800"/>
                </a:lnTo>
                <a:lnTo>
                  <a:pt x="1367167" y="939800"/>
                </a:lnTo>
                <a:lnTo>
                  <a:pt x="1382293" y="927100"/>
                </a:lnTo>
                <a:lnTo>
                  <a:pt x="1397596" y="927100"/>
                </a:lnTo>
                <a:lnTo>
                  <a:pt x="1413103" y="914400"/>
                </a:lnTo>
                <a:lnTo>
                  <a:pt x="1440091" y="914400"/>
                </a:lnTo>
                <a:lnTo>
                  <a:pt x="1451521" y="901700"/>
                </a:lnTo>
                <a:lnTo>
                  <a:pt x="1491437" y="901700"/>
                </a:lnTo>
                <a:lnTo>
                  <a:pt x="1504975" y="889000"/>
                </a:lnTo>
                <a:lnTo>
                  <a:pt x="1546110" y="889000"/>
                </a:lnTo>
                <a:lnTo>
                  <a:pt x="1549336" y="876300"/>
                </a:lnTo>
                <a:lnTo>
                  <a:pt x="1619783" y="876300"/>
                </a:lnTo>
                <a:lnTo>
                  <a:pt x="1636001" y="863600"/>
                </a:lnTo>
                <a:lnTo>
                  <a:pt x="1844471" y="863600"/>
                </a:lnTo>
                <a:lnTo>
                  <a:pt x="1995157" y="901700"/>
                </a:lnTo>
                <a:lnTo>
                  <a:pt x="2088680" y="927100"/>
                </a:lnTo>
                <a:lnTo>
                  <a:pt x="2133003" y="952500"/>
                </a:lnTo>
                <a:lnTo>
                  <a:pt x="2175560" y="965200"/>
                </a:lnTo>
                <a:lnTo>
                  <a:pt x="2216226" y="990600"/>
                </a:lnTo>
                <a:lnTo>
                  <a:pt x="2254872" y="1016000"/>
                </a:lnTo>
                <a:lnTo>
                  <a:pt x="2291384" y="1041400"/>
                </a:lnTo>
                <a:lnTo>
                  <a:pt x="2325649" y="1079500"/>
                </a:lnTo>
                <a:lnTo>
                  <a:pt x="2357564" y="1104900"/>
                </a:lnTo>
                <a:lnTo>
                  <a:pt x="2386990" y="1143000"/>
                </a:lnTo>
                <a:lnTo>
                  <a:pt x="2413812" y="1181100"/>
                </a:lnTo>
                <a:lnTo>
                  <a:pt x="2437917" y="1206500"/>
                </a:lnTo>
                <a:lnTo>
                  <a:pt x="2459190" y="1244600"/>
                </a:lnTo>
                <a:lnTo>
                  <a:pt x="2477516" y="1282700"/>
                </a:lnTo>
                <a:lnTo>
                  <a:pt x="2492781" y="1320800"/>
                </a:lnTo>
                <a:lnTo>
                  <a:pt x="2504846" y="1371600"/>
                </a:lnTo>
                <a:lnTo>
                  <a:pt x="2513609" y="1409700"/>
                </a:lnTo>
                <a:lnTo>
                  <a:pt x="2518956" y="1447800"/>
                </a:lnTo>
                <a:lnTo>
                  <a:pt x="2520772" y="1498600"/>
                </a:lnTo>
                <a:lnTo>
                  <a:pt x="2520772" y="1182522"/>
                </a:lnTo>
                <a:lnTo>
                  <a:pt x="2512809" y="1168400"/>
                </a:lnTo>
                <a:lnTo>
                  <a:pt x="2488831" y="1130300"/>
                </a:lnTo>
                <a:lnTo>
                  <a:pt x="2462492" y="1092200"/>
                </a:lnTo>
                <a:lnTo>
                  <a:pt x="2433840" y="1066800"/>
                </a:lnTo>
                <a:lnTo>
                  <a:pt x="2402992" y="1028700"/>
                </a:lnTo>
                <a:lnTo>
                  <a:pt x="2370036" y="1003300"/>
                </a:lnTo>
                <a:lnTo>
                  <a:pt x="2335060" y="977900"/>
                </a:lnTo>
                <a:lnTo>
                  <a:pt x="2298166" y="939800"/>
                </a:lnTo>
                <a:lnTo>
                  <a:pt x="2259431" y="914400"/>
                </a:lnTo>
                <a:lnTo>
                  <a:pt x="2218956" y="901700"/>
                </a:lnTo>
                <a:lnTo>
                  <a:pt x="2176818" y="876300"/>
                </a:lnTo>
                <a:lnTo>
                  <a:pt x="2154974" y="863600"/>
                </a:lnTo>
                <a:lnTo>
                  <a:pt x="2133130" y="850900"/>
                </a:lnTo>
                <a:lnTo>
                  <a:pt x="2087968" y="838200"/>
                </a:lnTo>
                <a:lnTo>
                  <a:pt x="1993620" y="812800"/>
                </a:lnTo>
                <a:lnTo>
                  <a:pt x="1843366" y="774700"/>
                </a:lnTo>
                <a:lnTo>
                  <a:pt x="1734045" y="774700"/>
                </a:lnTo>
                <a:lnTo>
                  <a:pt x="1735874" y="762000"/>
                </a:lnTo>
                <a:lnTo>
                  <a:pt x="1737271" y="736600"/>
                </a:lnTo>
                <a:lnTo>
                  <a:pt x="1738147" y="723900"/>
                </a:lnTo>
                <a:lnTo>
                  <a:pt x="1738452" y="711200"/>
                </a:lnTo>
                <a:lnTo>
                  <a:pt x="1736864" y="673100"/>
                </a:lnTo>
                <a:lnTo>
                  <a:pt x="1732165" y="622300"/>
                </a:lnTo>
                <a:lnTo>
                  <a:pt x="1724431" y="584200"/>
                </a:lnTo>
                <a:lnTo>
                  <a:pt x="1713763" y="546100"/>
                </a:lnTo>
                <a:lnTo>
                  <a:pt x="1700250" y="495300"/>
                </a:lnTo>
                <a:lnTo>
                  <a:pt x="1683981" y="457200"/>
                </a:lnTo>
                <a:lnTo>
                  <a:pt x="1665058" y="419100"/>
                </a:lnTo>
                <a:lnTo>
                  <a:pt x="1651533" y="395122"/>
                </a:lnTo>
                <a:lnTo>
                  <a:pt x="1651533" y="711200"/>
                </a:lnTo>
                <a:lnTo>
                  <a:pt x="1651190" y="723900"/>
                </a:lnTo>
                <a:lnTo>
                  <a:pt x="1650161" y="749300"/>
                </a:lnTo>
                <a:lnTo>
                  <a:pt x="1648460" y="762000"/>
                </a:lnTo>
                <a:lnTo>
                  <a:pt x="1646097" y="774700"/>
                </a:lnTo>
                <a:lnTo>
                  <a:pt x="1614639" y="787400"/>
                </a:lnTo>
                <a:lnTo>
                  <a:pt x="1552994" y="787400"/>
                </a:lnTo>
                <a:lnTo>
                  <a:pt x="1522679" y="800100"/>
                </a:lnTo>
                <a:lnTo>
                  <a:pt x="1490992" y="800100"/>
                </a:lnTo>
                <a:lnTo>
                  <a:pt x="1479943" y="812800"/>
                </a:lnTo>
                <a:lnTo>
                  <a:pt x="1449108" y="812800"/>
                </a:lnTo>
                <a:lnTo>
                  <a:pt x="1440256" y="825500"/>
                </a:lnTo>
                <a:lnTo>
                  <a:pt x="1406677" y="825500"/>
                </a:lnTo>
                <a:lnTo>
                  <a:pt x="1398828" y="838200"/>
                </a:lnTo>
                <a:lnTo>
                  <a:pt x="1391107" y="838200"/>
                </a:lnTo>
                <a:lnTo>
                  <a:pt x="1339532" y="850900"/>
                </a:lnTo>
                <a:lnTo>
                  <a:pt x="1289926" y="876300"/>
                </a:lnTo>
                <a:lnTo>
                  <a:pt x="1242415" y="901700"/>
                </a:lnTo>
                <a:lnTo>
                  <a:pt x="1197127" y="927100"/>
                </a:lnTo>
                <a:lnTo>
                  <a:pt x="1154188" y="965200"/>
                </a:lnTo>
                <a:lnTo>
                  <a:pt x="1113739" y="990600"/>
                </a:lnTo>
                <a:lnTo>
                  <a:pt x="1075905" y="1028700"/>
                </a:lnTo>
                <a:lnTo>
                  <a:pt x="1040815" y="1066800"/>
                </a:lnTo>
                <a:lnTo>
                  <a:pt x="1008608" y="1104900"/>
                </a:lnTo>
                <a:lnTo>
                  <a:pt x="979411" y="1143000"/>
                </a:lnTo>
                <a:lnTo>
                  <a:pt x="975499" y="1155700"/>
                </a:lnTo>
                <a:lnTo>
                  <a:pt x="968209" y="1155700"/>
                </a:lnTo>
                <a:lnTo>
                  <a:pt x="962723" y="1168400"/>
                </a:lnTo>
                <a:lnTo>
                  <a:pt x="957427" y="1181100"/>
                </a:lnTo>
                <a:lnTo>
                  <a:pt x="952258" y="1193800"/>
                </a:lnTo>
                <a:lnTo>
                  <a:pt x="947153" y="1193800"/>
                </a:lnTo>
                <a:lnTo>
                  <a:pt x="943470" y="1206500"/>
                </a:lnTo>
                <a:lnTo>
                  <a:pt x="939812" y="1206500"/>
                </a:lnTo>
                <a:lnTo>
                  <a:pt x="936218" y="1219200"/>
                </a:lnTo>
                <a:lnTo>
                  <a:pt x="932726" y="1219200"/>
                </a:lnTo>
                <a:lnTo>
                  <a:pt x="929157" y="1231900"/>
                </a:lnTo>
                <a:lnTo>
                  <a:pt x="922705" y="1244600"/>
                </a:lnTo>
                <a:lnTo>
                  <a:pt x="913041" y="1270000"/>
                </a:lnTo>
                <a:lnTo>
                  <a:pt x="904240" y="1295400"/>
                </a:lnTo>
                <a:lnTo>
                  <a:pt x="896391" y="1320800"/>
                </a:lnTo>
                <a:lnTo>
                  <a:pt x="889596" y="1346200"/>
                </a:lnTo>
                <a:lnTo>
                  <a:pt x="840536" y="1346200"/>
                </a:lnTo>
                <a:lnTo>
                  <a:pt x="791286" y="1333500"/>
                </a:lnTo>
                <a:lnTo>
                  <a:pt x="742022" y="1333500"/>
                </a:lnTo>
                <a:lnTo>
                  <a:pt x="596239" y="1295400"/>
                </a:lnTo>
                <a:lnTo>
                  <a:pt x="567537" y="1295400"/>
                </a:lnTo>
                <a:lnTo>
                  <a:pt x="116801" y="1485900"/>
                </a:lnTo>
                <a:lnTo>
                  <a:pt x="244970" y="1117600"/>
                </a:lnTo>
                <a:lnTo>
                  <a:pt x="247421" y="1117600"/>
                </a:lnTo>
                <a:lnTo>
                  <a:pt x="246697" y="1104900"/>
                </a:lnTo>
                <a:lnTo>
                  <a:pt x="242951" y="1092200"/>
                </a:lnTo>
                <a:lnTo>
                  <a:pt x="236321" y="1079500"/>
                </a:lnTo>
                <a:lnTo>
                  <a:pt x="201815" y="1041400"/>
                </a:lnTo>
                <a:lnTo>
                  <a:pt x="171716" y="990600"/>
                </a:lnTo>
                <a:lnTo>
                  <a:pt x="146075" y="952500"/>
                </a:lnTo>
                <a:lnTo>
                  <a:pt x="124942" y="901700"/>
                </a:lnTo>
                <a:lnTo>
                  <a:pt x="108407" y="850900"/>
                </a:lnTo>
                <a:lnTo>
                  <a:pt x="96507" y="812800"/>
                </a:lnTo>
                <a:lnTo>
                  <a:pt x="89331" y="762000"/>
                </a:lnTo>
                <a:lnTo>
                  <a:pt x="86918" y="711200"/>
                </a:lnTo>
                <a:lnTo>
                  <a:pt x="88722" y="673100"/>
                </a:lnTo>
                <a:lnTo>
                  <a:pt x="94068" y="622300"/>
                </a:lnTo>
                <a:lnTo>
                  <a:pt x="102844" y="584200"/>
                </a:lnTo>
                <a:lnTo>
                  <a:pt x="114909" y="546100"/>
                </a:lnTo>
                <a:lnTo>
                  <a:pt x="130162" y="508000"/>
                </a:lnTo>
                <a:lnTo>
                  <a:pt x="148488" y="469900"/>
                </a:lnTo>
                <a:lnTo>
                  <a:pt x="169760" y="431800"/>
                </a:lnTo>
                <a:lnTo>
                  <a:pt x="193878" y="393700"/>
                </a:lnTo>
                <a:lnTo>
                  <a:pt x="220700" y="355600"/>
                </a:lnTo>
                <a:lnTo>
                  <a:pt x="250126" y="330200"/>
                </a:lnTo>
                <a:lnTo>
                  <a:pt x="282028" y="292100"/>
                </a:lnTo>
                <a:lnTo>
                  <a:pt x="316306" y="266700"/>
                </a:lnTo>
                <a:lnTo>
                  <a:pt x="352818" y="241300"/>
                </a:lnTo>
                <a:lnTo>
                  <a:pt x="391464" y="215900"/>
                </a:lnTo>
                <a:lnTo>
                  <a:pt x="432117" y="190500"/>
                </a:lnTo>
                <a:lnTo>
                  <a:pt x="474675" y="165100"/>
                </a:lnTo>
                <a:lnTo>
                  <a:pt x="519010" y="152400"/>
                </a:lnTo>
                <a:lnTo>
                  <a:pt x="564997" y="127000"/>
                </a:lnTo>
                <a:lnTo>
                  <a:pt x="612533" y="114300"/>
                </a:lnTo>
                <a:lnTo>
                  <a:pt x="711758" y="88900"/>
                </a:lnTo>
                <a:lnTo>
                  <a:pt x="763206" y="88900"/>
                </a:lnTo>
                <a:lnTo>
                  <a:pt x="815746" y="76200"/>
                </a:lnTo>
                <a:lnTo>
                  <a:pt x="922705" y="76200"/>
                </a:lnTo>
                <a:lnTo>
                  <a:pt x="975245" y="88900"/>
                </a:lnTo>
                <a:lnTo>
                  <a:pt x="1026693" y="88900"/>
                </a:lnTo>
                <a:lnTo>
                  <a:pt x="1125918" y="114300"/>
                </a:lnTo>
                <a:lnTo>
                  <a:pt x="1173454" y="127000"/>
                </a:lnTo>
                <a:lnTo>
                  <a:pt x="1219441" y="152400"/>
                </a:lnTo>
                <a:lnTo>
                  <a:pt x="1263777" y="165100"/>
                </a:lnTo>
                <a:lnTo>
                  <a:pt x="1306334" y="190500"/>
                </a:lnTo>
                <a:lnTo>
                  <a:pt x="1346987" y="215900"/>
                </a:lnTo>
                <a:lnTo>
                  <a:pt x="1385633" y="241300"/>
                </a:lnTo>
                <a:lnTo>
                  <a:pt x="1422146" y="266700"/>
                </a:lnTo>
                <a:lnTo>
                  <a:pt x="1456423" y="292100"/>
                </a:lnTo>
                <a:lnTo>
                  <a:pt x="1488325" y="330200"/>
                </a:lnTo>
                <a:lnTo>
                  <a:pt x="1517751" y="355600"/>
                </a:lnTo>
                <a:lnTo>
                  <a:pt x="1544574" y="393700"/>
                </a:lnTo>
                <a:lnTo>
                  <a:pt x="1568691" y="431800"/>
                </a:lnTo>
                <a:lnTo>
                  <a:pt x="1589963" y="469900"/>
                </a:lnTo>
                <a:lnTo>
                  <a:pt x="1608289" y="508000"/>
                </a:lnTo>
                <a:lnTo>
                  <a:pt x="1623542" y="546100"/>
                </a:lnTo>
                <a:lnTo>
                  <a:pt x="1635620" y="584200"/>
                </a:lnTo>
                <a:lnTo>
                  <a:pt x="1644383" y="622300"/>
                </a:lnTo>
                <a:lnTo>
                  <a:pt x="1649730" y="673100"/>
                </a:lnTo>
                <a:lnTo>
                  <a:pt x="1651533" y="711200"/>
                </a:lnTo>
                <a:lnTo>
                  <a:pt x="1651533" y="395122"/>
                </a:lnTo>
                <a:lnTo>
                  <a:pt x="1643570" y="381000"/>
                </a:lnTo>
                <a:lnTo>
                  <a:pt x="1619605" y="342900"/>
                </a:lnTo>
                <a:lnTo>
                  <a:pt x="1593253" y="317500"/>
                </a:lnTo>
                <a:lnTo>
                  <a:pt x="1564614" y="279400"/>
                </a:lnTo>
                <a:lnTo>
                  <a:pt x="1533766" y="254000"/>
                </a:lnTo>
                <a:lnTo>
                  <a:pt x="1500809" y="215900"/>
                </a:lnTo>
                <a:lnTo>
                  <a:pt x="1465834" y="190500"/>
                </a:lnTo>
                <a:lnTo>
                  <a:pt x="1428927" y="165100"/>
                </a:lnTo>
                <a:lnTo>
                  <a:pt x="1390192" y="139700"/>
                </a:lnTo>
                <a:lnTo>
                  <a:pt x="1349717" y="114300"/>
                </a:lnTo>
                <a:lnTo>
                  <a:pt x="1307592" y="88900"/>
                </a:lnTo>
                <a:lnTo>
                  <a:pt x="1263904" y="76200"/>
                </a:lnTo>
                <a:lnTo>
                  <a:pt x="1218742" y="50800"/>
                </a:lnTo>
                <a:lnTo>
                  <a:pt x="1172210" y="38100"/>
                </a:lnTo>
                <a:lnTo>
                  <a:pt x="1025258" y="0"/>
                </a:lnTo>
                <a:lnTo>
                  <a:pt x="713193" y="0"/>
                </a:lnTo>
                <a:lnTo>
                  <a:pt x="566242" y="38100"/>
                </a:lnTo>
                <a:lnTo>
                  <a:pt x="519709" y="50800"/>
                </a:lnTo>
                <a:lnTo>
                  <a:pt x="474548" y="76200"/>
                </a:lnTo>
                <a:lnTo>
                  <a:pt x="430860" y="88900"/>
                </a:lnTo>
                <a:lnTo>
                  <a:pt x="388734" y="114300"/>
                </a:lnTo>
                <a:lnTo>
                  <a:pt x="348259" y="139700"/>
                </a:lnTo>
                <a:lnTo>
                  <a:pt x="309524" y="165100"/>
                </a:lnTo>
                <a:lnTo>
                  <a:pt x="272618" y="190500"/>
                </a:lnTo>
                <a:lnTo>
                  <a:pt x="237642" y="215900"/>
                </a:lnTo>
                <a:lnTo>
                  <a:pt x="204685" y="254000"/>
                </a:lnTo>
                <a:lnTo>
                  <a:pt x="173850" y="279400"/>
                </a:lnTo>
                <a:lnTo>
                  <a:pt x="145199" y="317500"/>
                </a:lnTo>
                <a:lnTo>
                  <a:pt x="118846" y="342900"/>
                </a:lnTo>
                <a:lnTo>
                  <a:pt x="94881" y="381000"/>
                </a:lnTo>
                <a:lnTo>
                  <a:pt x="73393" y="419100"/>
                </a:lnTo>
                <a:lnTo>
                  <a:pt x="54470" y="457200"/>
                </a:lnTo>
                <a:lnTo>
                  <a:pt x="38201" y="495300"/>
                </a:lnTo>
                <a:lnTo>
                  <a:pt x="24688" y="546100"/>
                </a:lnTo>
                <a:lnTo>
                  <a:pt x="14020" y="584200"/>
                </a:lnTo>
                <a:lnTo>
                  <a:pt x="6286" y="622300"/>
                </a:lnTo>
                <a:lnTo>
                  <a:pt x="1587" y="673100"/>
                </a:lnTo>
                <a:lnTo>
                  <a:pt x="0" y="711200"/>
                </a:lnTo>
                <a:lnTo>
                  <a:pt x="1955" y="762000"/>
                </a:lnTo>
                <a:lnTo>
                  <a:pt x="7835" y="812800"/>
                </a:lnTo>
                <a:lnTo>
                  <a:pt x="17564" y="850900"/>
                </a:lnTo>
                <a:lnTo>
                  <a:pt x="31102" y="901700"/>
                </a:lnTo>
                <a:lnTo>
                  <a:pt x="48425" y="952500"/>
                </a:lnTo>
                <a:lnTo>
                  <a:pt x="69469" y="990600"/>
                </a:lnTo>
                <a:lnTo>
                  <a:pt x="94183" y="1028700"/>
                </a:lnTo>
                <a:lnTo>
                  <a:pt x="122542" y="1079500"/>
                </a:lnTo>
                <a:lnTo>
                  <a:pt x="154482" y="1117600"/>
                </a:lnTo>
                <a:lnTo>
                  <a:pt x="2540" y="1549400"/>
                </a:lnTo>
                <a:lnTo>
                  <a:pt x="63" y="1549400"/>
                </a:lnTo>
                <a:lnTo>
                  <a:pt x="1143" y="1562100"/>
                </a:lnTo>
                <a:lnTo>
                  <a:pt x="5600" y="1574800"/>
                </a:lnTo>
                <a:lnTo>
                  <a:pt x="13233" y="1587500"/>
                </a:lnTo>
                <a:lnTo>
                  <a:pt x="19913" y="1600200"/>
                </a:lnTo>
                <a:lnTo>
                  <a:pt x="59588" y="1600200"/>
                </a:lnTo>
                <a:lnTo>
                  <a:pt x="338213" y="1485900"/>
                </a:lnTo>
                <a:lnTo>
                  <a:pt x="585876" y="1384300"/>
                </a:lnTo>
                <a:lnTo>
                  <a:pt x="728764" y="1422400"/>
                </a:lnTo>
                <a:lnTo>
                  <a:pt x="873302" y="1422400"/>
                </a:lnTo>
                <a:lnTo>
                  <a:pt x="871588" y="1447800"/>
                </a:lnTo>
                <a:lnTo>
                  <a:pt x="870305" y="1460500"/>
                </a:lnTo>
                <a:lnTo>
                  <a:pt x="869505" y="1473200"/>
                </a:lnTo>
                <a:lnTo>
                  <a:pt x="870813" y="1536700"/>
                </a:lnTo>
                <a:lnTo>
                  <a:pt x="875525" y="1574800"/>
                </a:lnTo>
                <a:lnTo>
                  <a:pt x="883259" y="1625600"/>
                </a:lnTo>
                <a:lnTo>
                  <a:pt x="893927" y="1663700"/>
                </a:lnTo>
                <a:lnTo>
                  <a:pt x="907440" y="1701800"/>
                </a:lnTo>
                <a:lnTo>
                  <a:pt x="923696" y="1739900"/>
                </a:lnTo>
                <a:lnTo>
                  <a:pt x="942619" y="1778000"/>
                </a:lnTo>
                <a:lnTo>
                  <a:pt x="964107" y="1816100"/>
                </a:lnTo>
                <a:lnTo>
                  <a:pt x="988085" y="1854200"/>
                </a:lnTo>
                <a:lnTo>
                  <a:pt x="1014425" y="1892300"/>
                </a:lnTo>
                <a:lnTo>
                  <a:pt x="1043076" y="1917700"/>
                </a:lnTo>
                <a:lnTo>
                  <a:pt x="1073924" y="1955800"/>
                </a:lnTo>
                <a:lnTo>
                  <a:pt x="1106881" y="1981200"/>
                </a:lnTo>
                <a:lnTo>
                  <a:pt x="1141857" y="2019300"/>
                </a:lnTo>
                <a:lnTo>
                  <a:pt x="1178750" y="2044700"/>
                </a:lnTo>
                <a:lnTo>
                  <a:pt x="1217485" y="2070100"/>
                </a:lnTo>
                <a:lnTo>
                  <a:pt x="1257960" y="2095500"/>
                </a:lnTo>
                <a:lnTo>
                  <a:pt x="1300099" y="2108200"/>
                </a:lnTo>
                <a:lnTo>
                  <a:pt x="1343787" y="2133600"/>
                </a:lnTo>
                <a:lnTo>
                  <a:pt x="1435481" y="2159000"/>
                </a:lnTo>
                <a:lnTo>
                  <a:pt x="1483296" y="2184400"/>
                </a:lnTo>
                <a:lnTo>
                  <a:pt x="1532305" y="2184400"/>
                </a:lnTo>
                <a:lnTo>
                  <a:pt x="1633550" y="2209800"/>
                </a:lnTo>
                <a:lnTo>
                  <a:pt x="1833956" y="2209800"/>
                </a:lnTo>
                <a:lnTo>
                  <a:pt x="1881403" y="2197100"/>
                </a:lnTo>
                <a:lnTo>
                  <a:pt x="1928583" y="2197100"/>
                </a:lnTo>
                <a:lnTo>
                  <a:pt x="2021801" y="2171700"/>
                </a:lnTo>
                <a:lnTo>
                  <a:pt x="2548102" y="2374900"/>
                </a:lnTo>
                <a:lnTo>
                  <a:pt x="2553360" y="2387600"/>
                </a:lnTo>
                <a:lnTo>
                  <a:pt x="2572435" y="2387600"/>
                </a:lnTo>
                <a:lnTo>
                  <a:pt x="2580360" y="2374900"/>
                </a:lnTo>
                <a:lnTo>
                  <a:pt x="2594445" y="2374900"/>
                </a:lnTo>
                <a:lnTo>
                  <a:pt x="2602090" y="2362200"/>
                </a:lnTo>
                <a:lnTo>
                  <a:pt x="2606548" y="2349500"/>
                </a:lnTo>
                <a:lnTo>
                  <a:pt x="2607627" y="2336800"/>
                </a:lnTo>
                <a:lnTo>
                  <a:pt x="2605138" y="2324100"/>
                </a:lnTo>
                <a:lnTo>
                  <a:pt x="2582126" y="2260600"/>
                </a:lnTo>
                <a:lnTo>
                  <a:pt x="2453195" y="1905000"/>
                </a:lnTo>
                <a:lnTo>
                  <a:pt x="2485148" y="1854200"/>
                </a:lnTo>
                <a:lnTo>
                  <a:pt x="2513495" y="1816100"/>
                </a:lnTo>
                <a:lnTo>
                  <a:pt x="2538222" y="1778000"/>
                </a:lnTo>
                <a:lnTo>
                  <a:pt x="2559266" y="1727200"/>
                </a:lnTo>
                <a:lnTo>
                  <a:pt x="2576576" y="1689100"/>
                </a:lnTo>
                <a:lnTo>
                  <a:pt x="2590127" y="1638300"/>
                </a:lnTo>
                <a:lnTo>
                  <a:pt x="2599855" y="1587500"/>
                </a:lnTo>
                <a:lnTo>
                  <a:pt x="2605722" y="1536700"/>
                </a:lnTo>
                <a:lnTo>
                  <a:pt x="2607691" y="1498600"/>
                </a:lnTo>
                <a:close/>
              </a:path>
            </a:pathLst>
          </a:custGeom>
          <a:solidFill>
            <a:srgbClr val="A6A6A6"/>
          </a:solidFill>
        </p:spPr>
        <p:txBody>
          <a:bodyPr wrap="square" lIns="0" tIns="0" rIns="0" bIns="0" rtlCol="0"/>
          <a:lstStyle/>
          <a:p>
            <a:endParaRPr/>
          </a:p>
        </p:txBody>
      </p:sp>
    </p:spTree>
    <p:extLst>
      <p:ext uri="{BB962C8B-B14F-4D97-AF65-F5344CB8AC3E}">
        <p14:creationId xmlns:p14="http://schemas.microsoft.com/office/powerpoint/2010/main" val="327612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1515</Words>
  <Application>Microsoft Office PowerPoint</Application>
  <PresentationFormat>Custom</PresentationFormat>
  <Paragraphs>103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Lucida Sans</vt:lpstr>
      <vt:lpstr>Open Sans Light</vt:lpstr>
      <vt:lpstr>Railway</vt:lpstr>
      <vt:lpstr>Raleway</vt:lpstr>
      <vt:lpstr>Office Theme</vt:lpstr>
      <vt:lpstr>PowerPoint Presentation</vt:lpstr>
      <vt:lpstr>Polls vs Surveys</vt:lpstr>
      <vt:lpstr>PowerPoint Presentation</vt:lpstr>
      <vt:lpstr>To who are we asking questions?</vt:lpstr>
      <vt:lpstr>Activity 1: Types of Question</vt:lpstr>
      <vt:lpstr>PowerPoint Presentation</vt:lpstr>
      <vt:lpstr>PowerPoint Presentation</vt:lpstr>
      <vt:lpstr>PowerPoint Presentation</vt:lpstr>
      <vt:lpstr>PowerPoint Presentation</vt:lpstr>
      <vt:lpstr>Let's Create a Survey</vt:lpstr>
      <vt:lpstr>Activity 2: Let's Execute the  Survey!</vt:lpstr>
      <vt:lpstr>Activity 3: Analyse the Data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Electoral Turnout:  How Many People  Decide to Vote?  (Descriptive Statistics)</dc:title>
  <dc:creator>Alexandra Anderson</dc:creator>
  <cp:lastModifiedBy>Alexandra Anderson</cp:lastModifiedBy>
  <cp:revision>13</cp:revision>
  <dcterms:created xsi:type="dcterms:W3CDTF">2021-03-04T11:30:30Z</dcterms:created>
  <dcterms:modified xsi:type="dcterms:W3CDTF">2021-09-02T19:12:39Z</dcterms:modified>
</cp:coreProperties>
</file>