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8" r:id="rId3"/>
    <p:sldId id="289" r:id="rId4"/>
    <p:sldId id="290" r:id="rId5"/>
    <p:sldId id="291" r:id="rId6"/>
    <p:sldId id="282"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Lst>
  <p:sldSz cx="14266863" cy="10699750"/>
  <p:notesSz cx="7556500" cy="1069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0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Anderson" initials="AA" lastIdx="1" clrIdx="0">
    <p:extLst>
      <p:ext uri="{19B8F6BF-5375-455C-9EA6-DF929625EA0E}">
        <p15:presenceInfo xmlns:p15="http://schemas.microsoft.com/office/powerpoint/2012/main" userId="4017e299f98559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07C59-0A85-436D-A071-1FD6122D182C}" v="2" dt="2021-09-02T19:10:25.5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p:cViewPr varScale="1">
        <p:scale>
          <a:sx n="45" d="100"/>
          <a:sy n="45" d="100"/>
        </p:scale>
        <p:origin x="984" y="53"/>
      </p:cViewPr>
      <p:guideLst>
        <p:guide orient="horz" pos="2880"/>
        <p:guide pos="40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Anderson" userId="4017e299f98559fd" providerId="LiveId" clId="{8DD23BD5-0250-4A22-AB8C-3B00E7968EDC}"/>
    <pc:docChg chg="undo custSel addSld delSld modSld sldOrd">
      <pc:chgData name="Alexandra Anderson" userId="4017e299f98559fd" providerId="LiveId" clId="{8DD23BD5-0250-4A22-AB8C-3B00E7968EDC}" dt="2021-05-20T16:37:36.641" v="746" actId="1036"/>
      <pc:docMkLst>
        <pc:docMk/>
      </pc:docMkLst>
      <pc:sldChg chg="addSp delSp modSp mod">
        <pc:chgData name="Alexandra Anderson" userId="4017e299f98559fd" providerId="LiveId" clId="{8DD23BD5-0250-4A22-AB8C-3B00E7968EDC}" dt="2021-05-20T16:37:05.336" v="718"/>
        <pc:sldMkLst>
          <pc:docMk/>
          <pc:sldMk cId="0" sldId="256"/>
        </pc:sldMkLst>
        <pc:spChg chg="add mod">
          <ac:chgData name="Alexandra Anderson" userId="4017e299f98559fd" providerId="LiveId" clId="{8DD23BD5-0250-4A22-AB8C-3B00E7968EDC}" dt="2021-05-20T11:50:50.984" v="53" actId="1076"/>
          <ac:spMkLst>
            <pc:docMk/>
            <pc:sldMk cId="0" sldId="256"/>
            <ac:spMk id="16" creationId="{16BCC917-C673-4B0F-A778-AE6F402B1A19}"/>
          </ac:spMkLst>
        </pc:spChg>
        <pc:spChg chg="mod">
          <ac:chgData name="Alexandra Anderson" userId="4017e299f98559fd" providerId="LiveId" clId="{8DD23BD5-0250-4A22-AB8C-3B00E7968EDC}" dt="2021-05-20T11:50:55.494" v="54" actId="1076"/>
          <ac:spMkLst>
            <pc:docMk/>
            <pc:sldMk cId="0" sldId="256"/>
            <ac:spMk id="18" creationId="{2A766BD5-6624-4746-8014-E1877F6A97FE}"/>
          </ac:spMkLst>
        </pc:spChg>
        <pc:spChg chg="mod">
          <ac:chgData name="Alexandra Anderson" userId="4017e299f98559fd" providerId="LiveId" clId="{8DD23BD5-0250-4A22-AB8C-3B00E7968EDC}" dt="2021-05-20T16:37:05.336" v="718"/>
          <ac:spMkLst>
            <pc:docMk/>
            <pc:sldMk cId="0" sldId="256"/>
            <ac:spMk id="19" creationId="{493570F2-78BC-4B85-98E9-FE69D97E0458}"/>
          </ac:spMkLst>
        </pc:spChg>
        <pc:spChg chg="del">
          <ac:chgData name="Alexandra Anderson" userId="4017e299f98559fd" providerId="LiveId" clId="{8DD23BD5-0250-4A22-AB8C-3B00E7968EDC}" dt="2021-05-20T11:49:21.139" v="30" actId="478"/>
          <ac:spMkLst>
            <pc:docMk/>
            <pc:sldMk cId="0" sldId="256"/>
            <ac:spMk id="26" creationId="{979A9C1C-1BB1-4F8B-B840-9837DCFC44D5}"/>
          </ac:spMkLst>
        </pc:spChg>
        <pc:spChg chg="del mod">
          <ac:chgData name="Alexandra Anderson" userId="4017e299f98559fd" providerId="LiveId" clId="{8DD23BD5-0250-4A22-AB8C-3B00E7968EDC}" dt="2021-05-20T11:49:22.020" v="32" actId="478"/>
          <ac:spMkLst>
            <pc:docMk/>
            <pc:sldMk cId="0" sldId="256"/>
            <ac:spMk id="27" creationId="{7E87F12F-9B4C-41A1-B515-7CB01D8A716F}"/>
          </ac:spMkLst>
        </pc:spChg>
        <pc:spChg chg="del">
          <ac:chgData name="Alexandra Anderson" userId="4017e299f98559fd" providerId="LiveId" clId="{8DD23BD5-0250-4A22-AB8C-3B00E7968EDC}" dt="2021-05-20T11:49:22.644" v="33" actId="478"/>
          <ac:spMkLst>
            <pc:docMk/>
            <pc:sldMk cId="0" sldId="256"/>
            <ac:spMk id="28" creationId="{B8E1FEA6-8DA0-4317-95E3-CF21446E3080}"/>
          </ac:spMkLst>
        </pc:spChg>
      </pc:sldChg>
      <pc:sldChg chg="del">
        <pc:chgData name="Alexandra Anderson" userId="4017e299f98559fd" providerId="LiveId" clId="{8DD23BD5-0250-4A22-AB8C-3B00E7968EDC}" dt="2021-05-20T11:47:41.323" v="5" actId="47"/>
        <pc:sldMkLst>
          <pc:docMk/>
          <pc:sldMk cId="569748680" sldId="270"/>
        </pc:sldMkLst>
      </pc:sldChg>
      <pc:sldChg chg="addSp delSp modSp mod">
        <pc:chgData name="Alexandra Anderson" userId="4017e299f98559fd" providerId="LiveId" clId="{8DD23BD5-0250-4A22-AB8C-3B00E7968EDC}" dt="2021-05-20T16:37:19.537" v="733" actId="1036"/>
        <pc:sldMkLst>
          <pc:docMk/>
          <pc:sldMk cId="873558560" sldId="282"/>
        </pc:sldMkLst>
        <pc:spChg chg="mod">
          <ac:chgData name="Alexandra Anderson" userId="4017e299f98559fd" providerId="LiveId" clId="{8DD23BD5-0250-4A22-AB8C-3B00E7968EDC}" dt="2021-05-20T16:37:05.336" v="718"/>
          <ac:spMkLst>
            <pc:docMk/>
            <pc:sldMk cId="873558560" sldId="282"/>
            <ac:spMk id="12" creationId="{0E7353D2-9341-416C-9A63-69AB71A7501E}"/>
          </ac:spMkLst>
        </pc:spChg>
        <pc:spChg chg="mod">
          <ac:chgData name="Alexandra Anderson" userId="4017e299f98559fd" providerId="LiveId" clId="{8DD23BD5-0250-4A22-AB8C-3B00E7968EDC}" dt="2021-05-20T16:36:30.419" v="715" actId="20577"/>
          <ac:spMkLst>
            <pc:docMk/>
            <pc:sldMk cId="873558560" sldId="282"/>
            <ac:spMk id="14" creationId="{00000000-0000-0000-0000-000000000000}"/>
          </ac:spMkLst>
        </pc:spChg>
        <pc:spChg chg="mod">
          <ac:chgData name="Alexandra Anderson" userId="4017e299f98559fd" providerId="LiveId" clId="{8DD23BD5-0250-4A22-AB8C-3B00E7968EDC}" dt="2021-05-20T16:37:19.537" v="733" actId="1036"/>
          <ac:spMkLst>
            <pc:docMk/>
            <pc:sldMk cId="873558560" sldId="282"/>
            <ac:spMk id="15" creationId="{697C572C-4A22-4FF3-9037-C6171188B220}"/>
          </ac:spMkLst>
        </pc:spChg>
        <pc:spChg chg="add mod">
          <ac:chgData name="Alexandra Anderson" userId="4017e299f98559fd" providerId="LiveId" clId="{8DD23BD5-0250-4A22-AB8C-3B00E7968EDC}" dt="2021-05-20T12:07:13.210" v="191" actId="1076"/>
          <ac:spMkLst>
            <pc:docMk/>
            <pc:sldMk cId="873558560" sldId="282"/>
            <ac:spMk id="18" creationId="{5C52C950-C46E-4F81-950B-1AD34CE02D7C}"/>
          </ac:spMkLst>
        </pc:spChg>
        <pc:spChg chg="add del mod">
          <ac:chgData name="Alexandra Anderson" userId="4017e299f98559fd" providerId="LiveId" clId="{8DD23BD5-0250-4A22-AB8C-3B00E7968EDC}" dt="2021-05-20T12:07:07.769" v="190"/>
          <ac:spMkLst>
            <pc:docMk/>
            <pc:sldMk cId="873558560" sldId="282"/>
            <ac:spMk id="19" creationId="{78FF7B85-77AA-4849-A607-6315070923D6}"/>
          </ac:spMkLst>
        </pc:spChg>
        <pc:spChg chg="mod">
          <ac:chgData name="Alexandra Anderson" userId="4017e299f98559fd" providerId="LiveId" clId="{8DD23BD5-0250-4A22-AB8C-3B00E7968EDC}" dt="2021-05-20T16:37:05.336" v="718"/>
          <ac:spMkLst>
            <pc:docMk/>
            <pc:sldMk cId="873558560" sldId="282"/>
            <ac:spMk id="36" creationId="{EA778C26-8D55-41C7-9683-A6EA430D3510}"/>
          </ac:spMkLst>
        </pc:spChg>
        <pc:picChg chg="del">
          <ac:chgData name="Alexandra Anderson" userId="4017e299f98559fd" providerId="LiveId" clId="{8DD23BD5-0250-4A22-AB8C-3B00E7968EDC}" dt="2021-05-20T12:05:54.728" v="172" actId="478"/>
          <ac:picMkLst>
            <pc:docMk/>
            <pc:sldMk cId="873558560" sldId="282"/>
            <ac:picMk id="5" creationId="{699F90BD-69E7-4E92-BF1B-0331C37E09EF}"/>
          </ac:picMkLst>
        </pc:picChg>
        <pc:picChg chg="add mod">
          <ac:chgData name="Alexandra Anderson" userId="4017e299f98559fd" providerId="LiveId" clId="{8DD23BD5-0250-4A22-AB8C-3B00E7968EDC}" dt="2021-05-20T12:07:20.364" v="195" actId="1037"/>
          <ac:picMkLst>
            <pc:docMk/>
            <pc:sldMk cId="873558560" sldId="282"/>
            <ac:picMk id="16" creationId="{4D4CE1ED-4077-490B-AC86-9616C3561F1D}"/>
          </ac:picMkLst>
        </pc:picChg>
      </pc:sldChg>
      <pc:sldChg chg="addSp delSp modSp mod">
        <pc:chgData name="Alexandra Anderson" userId="4017e299f98559fd" providerId="LiveId" clId="{8DD23BD5-0250-4A22-AB8C-3B00E7968EDC}" dt="2021-05-20T16:37:05.336" v="718"/>
        <pc:sldMkLst>
          <pc:docMk/>
          <pc:sldMk cId="2575453225" sldId="288"/>
        </pc:sldMkLst>
        <pc:spChg chg="mod">
          <ac:chgData name="Alexandra Anderson" userId="4017e299f98559fd" providerId="LiveId" clId="{8DD23BD5-0250-4A22-AB8C-3B00E7968EDC}" dt="2021-05-20T11:50:11.050" v="40" actId="14100"/>
          <ac:spMkLst>
            <pc:docMk/>
            <pc:sldMk cId="2575453225" sldId="288"/>
            <ac:spMk id="12" creationId="{09C69DBC-FA87-437B-9A82-B7EA7E27FBFF}"/>
          </ac:spMkLst>
        </pc:spChg>
        <pc:spChg chg="mod">
          <ac:chgData name="Alexandra Anderson" userId="4017e299f98559fd" providerId="LiveId" clId="{8DD23BD5-0250-4A22-AB8C-3B00E7968EDC}" dt="2021-05-20T16:37:05.336" v="718"/>
          <ac:spMkLst>
            <pc:docMk/>
            <pc:sldMk cId="2575453225" sldId="288"/>
            <ac:spMk id="13" creationId="{6A4F7C57-A117-4CE0-87B5-173048DC300F}"/>
          </ac:spMkLst>
        </pc:spChg>
        <pc:spChg chg="mod">
          <ac:chgData name="Alexandra Anderson" userId="4017e299f98559fd" providerId="LiveId" clId="{8DD23BD5-0250-4A22-AB8C-3B00E7968EDC}" dt="2021-05-20T11:50:13.280" v="41" actId="14100"/>
          <ac:spMkLst>
            <pc:docMk/>
            <pc:sldMk cId="2575453225" sldId="288"/>
            <ac:spMk id="17" creationId="{D9B3649A-109A-47BC-9831-2142DCB327A9}"/>
          </ac:spMkLst>
        </pc:spChg>
        <pc:picChg chg="del">
          <ac:chgData name="Alexandra Anderson" userId="4017e299f98559fd" providerId="LiveId" clId="{8DD23BD5-0250-4A22-AB8C-3B00E7968EDC}" dt="2021-05-20T11:50:16.376" v="42" actId="478"/>
          <ac:picMkLst>
            <pc:docMk/>
            <pc:sldMk cId="2575453225" sldId="288"/>
            <ac:picMk id="10" creationId="{3EEC7805-AB1D-4944-9A17-FBE4F03F4A11}"/>
          </ac:picMkLst>
        </pc:picChg>
        <pc:picChg chg="add mod">
          <ac:chgData name="Alexandra Anderson" userId="4017e299f98559fd" providerId="LiveId" clId="{8DD23BD5-0250-4A22-AB8C-3B00E7968EDC}" dt="2021-05-20T11:51:45.253" v="73" actId="1076"/>
          <ac:picMkLst>
            <pc:docMk/>
            <pc:sldMk cId="2575453225" sldId="288"/>
            <ac:picMk id="16" creationId="{625161AF-771C-4045-9BF2-F39681396C74}"/>
          </ac:picMkLst>
        </pc:picChg>
      </pc:sldChg>
      <pc:sldChg chg="addSp delSp modSp mod">
        <pc:chgData name="Alexandra Anderson" userId="4017e299f98559fd" providerId="LiveId" clId="{8DD23BD5-0250-4A22-AB8C-3B00E7968EDC}" dt="2021-05-20T16:37:13.299" v="731" actId="1036"/>
        <pc:sldMkLst>
          <pc:docMk/>
          <pc:sldMk cId="33939220" sldId="289"/>
        </pc:sldMkLst>
        <pc:spChg chg="del">
          <ac:chgData name="Alexandra Anderson" userId="4017e299f98559fd" providerId="LiveId" clId="{8DD23BD5-0250-4A22-AB8C-3B00E7968EDC}" dt="2021-05-20T11:52:13.696" v="79" actId="478"/>
          <ac:spMkLst>
            <pc:docMk/>
            <pc:sldMk cId="33939220" sldId="289"/>
            <ac:spMk id="5" creationId="{00000000-0000-0000-0000-000000000000}"/>
          </ac:spMkLst>
        </pc:spChg>
        <pc:spChg chg="mod">
          <ac:chgData name="Alexandra Anderson" userId="4017e299f98559fd" providerId="LiveId" clId="{8DD23BD5-0250-4A22-AB8C-3B00E7968EDC}" dt="2021-05-20T16:37:13.299" v="731" actId="1036"/>
          <ac:spMkLst>
            <pc:docMk/>
            <pc:sldMk cId="33939220" sldId="289"/>
            <ac:spMk id="7" creationId="{00000000-0000-0000-0000-000000000000}"/>
          </ac:spMkLst>
        </pc:spChg>
        <pc:spChg chg="mod">
          <ac:chgData name="Alexandra Anderson" userId="4017e299f98559fd" providerId="LiveId" clId="{8DD23BD5-0250-4A22-AB8C-3B00E7968EDC}" dt="2021-05-20T16:37:05.336" v="718"/>
          <ac:spMkLst>
            <pc:docMk/>
            <pc:sldMk cId="33939220" sldId="289"/>
            <ac:spMk id="13" creationId="{6A4F7C57-A117-4CE0-87B5-173048DC300F}"/>
          </ac:spMkLst>
        </pc:spChg>
        <pc:spChg chg="mod">
          <ac:chgData name="Alexandra Anderson" userId="4017e299f98559fd" providerId="LiveId" clId="{8DD23BD5-0250-4A22-AB8C-3B00E7968EDC}" dt="2021-05-20T16:37:10.344" v="725" actId="1036"/>
          <ac:spMkLst>
            <pc:docMk/>
            <pc:sldMk cId="33939220" sldId="289"/>
            <ac:spMk id="15" creationId="{697C572C-4A22-4FF3-9037-C6171188B220}"/>
          </ac:spMkLst>
        </pc:spChg>
        <pc:picChg chg="add mod">
          <ac:chgData name="Alexandra Anderson" userId="4017e299f98559fd" providerId="LiveId" clId="{8DD23BD5-0250-4A22-AB8C-3B00E7968EDC}" dt="2021-05-20T11:53:02.266" v="113" actId="1036"/>
          <ac:picMkLst>
            <pc:docMk/>
            <pc:sldMk cId="33939220" sldId="289"/>
            <ac:picMk id="12" creationId="{A3CBC374-84E5-485E-AA76-4A34EB34817A}"/>
          </ac:picMkLst>
        </pc:picChg>
        <pc:picChg chg="del">
          <ac:chgData name="Alexandra Anderson" userId="4017e299f98559fd" providerId="LiveId" clId="{8DD23BD5-0250-4A22-AB8C-3B00E7968EDC}" dt="2021-05-20T11:51:50.266" v="74" actId="478"/>
          <ac:picMkLst>
            <pc:docMk/>
            <pc:sldMk cId="33939220" sldId="289"/>
            <ac:picMk id="16" creationId="{64DB0744-BA8C-4A9F-9AD6-E171E40342E9}"/>
          </ac:picMkLst>
        </pc:picChg>
      </pc:sldChg>
      <pc:sldChg chg="addSp delSp modSp mod">
        <pc:chgData name="Alexandra Anderson" userId="4017e299f98559fd" providerId="LiveId" clId="{8DD23BD5-0250-4A22-AB8C-3B00E7968EDC}" dt="2021-05-20T16:37:05.336" v="718"/>
        <pc:sldMkLst>
          <pc:docMk/>
          <pc:sldMk cId="1550539600" sldId="290"/>
        </pc:sldMkLst>
        <pc:spChg chg="mod">
          <ac:chgData name="Alexandra Anderson" userId="4017e299f98559fd" providerId="LiveId" clId="{8DD23BD5-0250-4A22-AB8C-3B00E7968EDC}" dt="2021-05-20T11:53:35.081" v="114"/>
          <ac:spMkLst>
            <pc:docMk/>
            <pc:sldMk cId="1550539600" sldId="290"/>
            <ac:spMk id="12" creationId="{09C69DBC-FA87-437B-9A82-B7EA7E27FBFF}"/>
          </ac:spMkLst>
        </pc:spChg>
        <pc:spChg chg="mod">
          <ac:chgData name="Alexandra Anderson" userId="4017e299f98559fd" providerId="LiveId" clId="{8DD23BD5-0250-4A22-AB8C-3B00E7968EDC}" dt="2021-05-20T16:37:05.336" v="718"/>
          <ac:spMkLst>
            <pc:docMk/>
            <pc:sldMk cId="1550539600" sldId="290"/>
            <ac:spMk id="13" creationId="{6A4F7C57-A117-4CE0-87B5-173048DC300F}"/>
          </ac:spMkLst>
        </pc:spChg>
        <pc:spChg chg="add mod">
          <ac:chgData name="Alexandra Anderson" userId="4017e299f98559fd" providerId="LiveId" clId="{8DD23BD5-0250-4A22-AB8C-3B00E7968EDC}" dt="2021-05-20T12:04:55.669" v="169" actId="1076"/>
          <ac:spMkLst>
            <pc:docMk/>
            <pc:sldMk cId="1550539600" sldId="290"/>
            <ac:spMk id="22" creationId="{2C68CC00-3384-4B90-97D1-14E7DEC9BC46}"/>
          </ac:spMkLst>
        </pc:spChg>
        <pc:grpChg chg="del">
          <ac:chgData name="Alexandra Anderson" userId="4017e299f98559fd" providerId="LiveId" clId="{8DD23BD5-0250-4A22-AB8C-3B00E7968EDC}" dt="2021-05-20T11:53:37.416" v="115" actId="478"/>
          <ac:grpSpMkLst>
            <pc:docMk/>
            <pc:sldMk cId="1550539600" sldId="290"/>
            <ac:grpSpMk id="16" creationId="{6AACDFF0-AC08-4516-8E8E-D331BEFC1144}"/>
          </ac:grpSpMkLst>
        </pc:grpChg>
        <pc:picChg chg="add mod">
          <ac:chgData name="Alexandra Anderson" userId="4017e299f98559fd" providerId="LiveId" clId="{8DD23BD5-0250-4A22-AB8C-3B00E7968EDC}" dt="2021-05-20T12:04:58.381" v="170" actId="1076"/>
          <ac:picMkLst>
            <pc:docMk/>
            <pc:sldMk cId="1550539600" sldId="290"/>
            <ac:picMk id="21" creationId="{A9A398B9-0967-4C54-86DE-695C30E67AA4}"/>
          </ac:picMkLst>
        </pc:picChg>
      </pc:sldChg>
      <pc:sldChg chg="del">
        <pc:chgData name="Alexandra Anderson" userId="4017e299f98559fd" providerId="LiveId" clId="{8DD23BD5-0250-4A22-AB8C-3B00E7968EDC}" dt="2021-05-20T11:47:38.229" v="0" actId="47"/>
        <pc:sldMkLst>
          <pc:docMk/>
          <pc:sldMk cId="2680275265" sldId="291"/>
        </pc:sldMkLst>
      </pc:sldChg>
      <pc:sldChg chg="addSp delSp modSp add mod">
        <pc:chgData name="Alexandra Anderson" userId="4017e299f98559fd" providerId="LiveId" clId="{8DD23BD5-0250-4A22-AB8C-3B00E7968EDC}" dt="2021-05-20T16:37:05.336" v="718"/>
        <pc:sldMkLst>
          <pc:docMk/>
          <pc:sldMk cId="3463170638" sldId="291"/>
        </pc:sldMkLst>
        <pc:spChg chg="add del mod">
          <ac:chgData name="Alexandra Anderson" userId="4017e299f98559fd" providerId="LiveId" clId="{8DD23BD5-0250-4A22-AB8C-3B00E7968EDC}" dt="2021-05-20T12:03:28.070" v="143" actId="478"/>
          <ac:spMkLst>
            <pc:docMk/>
            <pc:sldMk cId="3463170638" sldId="291"/>
            <ac:spMk id="3" creationId="{9ED4D480-3E8C-48B9-A1ED-B3333F58FEE9}"/>
          </ac:spMkLst>
        </pc:spChg>
        <pc:spChg chg="del">
          <ac:chgData name="Alexandra Anderson" userId="4017e299f98559fd" providerId="LiveId" clId="{8DD23BD5-0250-4A22-AB8C-3B00E7968EDC}" dt="2021-05-20T12:01:03.584" v="142" actId="478"/>
          <ac:spMkLst>
            <pc:docMk/>
            <pc:sldMk cId="3463170638" sldId="291"/>
            <ac:spMk id="12" creationId="{09C69DBC-FA87-437B-9A82-B7EA7E27FBFF}"/>
          </ac:spMkLst>
        </pc:spChg>
        <pc:spChg chg="mod">
          <ac:chgData name="Alexandra Anderson" userId="4017e299f98559fd" providerId="LiveId" clId="{8DD23BD5-0250-4A22-AB8C-3B00E7968EDC}" dt="2021-05-20T16:37:05.336" v="718"/>
          <ac:spMkLst>
            <pc:docMk/>
            <pc:sldMk cId="3463170638" sldId="291"/>
            <ac:spMk id="13" creationId="{6A4F7C57-A117-4CE0-87B5-173048DC300F}"/>
          </ac:spMkLst>
        </pc:spChg>
        <pc:spChg chg="mod">
          <ac:chgData name="Alexandra Anderson" userId="4017e299f98559fd" providerId="LiveId" clId="{8DD23BD5-0250-4A22-AB8C-3B00E7968EDC}" dt="2021-05-20T16:36:38.363" v="717" actId="20577"/>
          <ac:spMkLst>
            <pc:docMk/>
            <pc:sldMk cId="3463170638" sldId="291"/>
            <ac:spMk id="14" creationId="{00000000-0000-0000-0000-000000000000}"/>
          </ac:spMkLst>
        </pc:spChg>
        <pc:spChg chg="del">
          <ac:chgData name="Alexandra Anderson" userId="4017e299f98559fd" providerId="LiveId" clId="{8DD23BD5-0250-4A22-AB8C-3B00E7968EDC}" dt="2021-05-20T12:03:29.937" v="144" actId="478"/>
          <ac:spMkLst>
            <pc:docMk/>
            <pc:sldMk cId="3463170638" sldId="291"/>
            <ac:spMk id="17" creationId="{D9B3649A-109A-47BC-9831-2142DCB327A9}"/>
          </ac:spMkLst>
        </pc:spChg>
        <pc:spChg chg="add del">
          <ac:chgData name="Alexandra Anderson" userId="4017e299f98559fd" providerId="LiveId" clId="{8DD23BD5-0250-4A22-AB8C-3B00E7968EDC}" dt="2021-05-20T12:03:40.593" v="147" actId="22"/>
          <ac:spMkLst>
            <pc:docMk/>
            <pc:sldMk cId="3463170638" sldId="291"/>
            <ac:spMk id="18" creationId="{90A7F8E7-387E-4136-AC01-715B860D70D7}"/>
          </ac:spMkLst>
        </pc:spChg>
        <pc:spChg chg="mod">
          <ac:chgData name="Alexandra Anderson" userId="4017e299f98559fd" providerId="LiveId" clId="{8DD23BD5-0250-4A22-AB8C-3B00E7968EDC}" dt="2021-05-20T12:04:35.177" v="162" actId="1076"/>
          <ac:spMkLst>
            <pc:docMk/>
            <pc:sldMk cId="3463170638" sldId="291"/>
            <ac:spMk id="22" creationId="{2C68CC00-3384-4B90-97D1-14E7DEC9BC46}"/>
          </ac:spMkLst>
        </pc:spChg>
        <pc:picChg chg="mod">
          <ac:chgData name="Alexandra Anderson" userId="4017e299f98559fd" providerId="LiveId" clId="{8DD23BD5-0250-4A22-AB8C-3B00E7968EDC}" dt="2021-05-20T12:04:36.412" v="163" actId="1076"/>
          <ac:picMkLst>
            <pc:docMk/>
            <pc:sldMk cId="3463170638" sldId="291"/>
            <ac:picMk id="21" creationId="{A9A398B9-0967-4C54-86DE-695C30E67AA4}"/>
          </ac:picMkLst>
        </pc:picChg>
      </pc:sldChg>
      <pc:sldChg chg="del">
        <pc:chgData name="Alexandra Anderson" userId="4017e299f98559fd" providerId="LiveId" clId="{8DD23BD5-0250-4A22-AB8C-3B00E7968EDC}" dt="2021-05-20T11:47:38.917" v="1" actId="47"/>
        <pc:sldMkLst>
          <pc:docMk/>
          <pc:sldMk cId="354598278" sldId="292"/>
        </pc:sldMkLst>
      </pc:sldChg>
      <pc:sldChg chg="addSp delSp modSp add mod ord">
        <pc:chgData name="Alexandra Anderson" userId="4017e299f98559fd" providerId="LiveId" clId="{8DD23BD5-0250-4A22-AB8C-3B00E7968EDC}" dt="2021-05-20T16:37:36.641" v="746" actId="1036"/>
        <pc:sldMkLst>
          <pc:docMk/>
          <pc:sldMk cId="3768241555" sldId="292"/>
        </pc:sldMkLst>
        <pc:spChg chg="mod">
          <ac:chgData name="Alexandra Anderson" userId="4017e299f98559fd" providerId="LiveId" clId="{8DD23BD5-0250-4A22-AB8C-3B00E7968EDC}" dt="2021-05-20T16:37:32.796" v="742" actId="6549"/>
          <ac:spMkLst>
            <pc:docMk/>
            <pc:sldMk cId="3768241555" sldId="292"/>
            <ac:spMk id="13" creationId="{6A4F7C57-A117-4CE0-87B5-173048DC300F}"/>
          </ac:spMkLst>
        </pc:spChg>
        <pc:spChg chg="mod">
          <ac:chgData name="Alexandra Anderson" userId="4017e299f98559fd" providerId="LiveId" clId="{8DD23BD5-0250-4A22-AB8C-3B00E7968EDC}" dt="2021-05-20T16:36:24.626" v="713" actId="20577"/>
          <ac:spMkLst>
            <pc:docMk/>
            <pc:sldMk cId="3768241555" sldId="292"/>
            <ac:spMk id="14" creationId="{00000000-0000-0000-0000-000000000000}"/>
          </ac:spMkLst>
        </pc:spChg>
        <pc:spChg chg="del">
          <ac:chgData name="Alexandra Anderson" userId="4017e299f98559fd" providerId="LiveId" clId="{8DD23BD5-0250-4A22-AB8C-3B00E7968EDC}" dt="2021-05-20T12:08:27.189" v="200" actId="478"/>
          <ac:spMkLst>
            <pc:docMk/>
            <pc:sldMk cId="3768241555" sldId="292"/>
            <ac:spMk id="22" creationId="{2C68CC00-3384-4B90-97D1-14E7DEC9BC46}"/>
          </ac:spMkLst>
        </pc:spChg>
        <pc:picChg chg="add mod">
          <ac:chgData name="Alexandra Anderson" userId="4017e299f98559fd" providerId="LiveId" clId="{8DD23BD5-0250-4A22-AB8C-3B00E7968EDC}" dt="2021-05-20T16:37:36.641" v="746" actId="1036"/>
          <ac:picMkLst>
            <pc:docMk/>
            <pc:sldMk cId="3768241555" sldId="292"/>
            <ac:picMk id="16" creationId="{C00E9F92-BA68-4DF1-B798-34D46320C436}"/>
          </ac:picMkLst>
        </pc:picChg>
        <pc:picChg chg="del">
          <ac:chgData name="Alexandra Anderson" userId="4017e299f98559fd" providerId="LiveId" clId="{8DD23BD5-0250-4A22-AB8C-3B00E7968EDC}" dt="2021-05-20T12:08:24.419" v="199" actId="478"/>
          <ac:picMkLst>
            <pc:docMk/>
            <pc:sldMk cId="3768241555" sldId="292"/>
            <ac:picMk id="21" creationId="{A9A398B9-0967-4C54-86DE-695C30E67AA4}"/>
          </ac:picMkLst>
        </pc:picChg>
      </pc:sldChg>
      <pc:sldChg chg="del">
        <pc:chgData name="Alexandra Anderson" userId="4017e299f98559fd" providerId="LiveId" clId="{8DD23BD5-0250-4A22-AB8C-3B00E7968EDC}" dt="2021-05-20T11:47:39.479" v="2" actId="47"/>
        <pc:sldMkLst>
          <pc:docMk/>
          <pc:sldMk cId="545856134" sldId="293"/>
        </pc:sldMkLst>
      </pc:sldChg>
      <pc:sldChg chg="addSp delSp modSp add mod">
        <pc:chgData name="Alexandra Anderson" userId="4017e299f98559fd" providerId="LiveId" clId="{8DD23BD5-0250-4A22-AB8C-3B00E7968EDC}" dt="2021-05-20T16:37:05.336" v="718"/>
        <pc:sldMkLst>
          <pc:docMk/>
          <pc:sldMk cId="4094147891" sldId="293"/>
        </pc:sldMkLst>
        <pc:spChg chg="mod">
          <ac:chgData name="Alexandra Anderson" userId="4017e299f98559fd" providerId="LiveId" clId="{8DD23BD5-0250-4A22-AB8C-3B00E7968EDC}" dt="2021-05-20T16:37:05.336" v="718"/>
          <ac:spMkLst>
            <pc:docMk/>
            <pc:sldMk cId="4094147891" sldId="293"/>
            <ac:spMk id="13" creationId="{6A4F7C57-A117-4CE0-87B5-173048DC300F}"/>
          </ac:spMkLst>
        </pc:spChg>
        <pc:spChg chg="mod">
          <ac:chgData name="Alexandra Anderson" userId="4017e299f98559fd" providerId="LiveId" clId="{8DD23BD5-0250-4A22-AB8C-3B00E7968EDC}" dt="2021-05-20T16:36:18.186" v="711" actId="20577"/>
          <ac:spMkLst>
            <pc:docMk/>
            <pc:sldMk cId="4094147891" sldId="293"/>
            <ac:spMk id="14" creationId="{00000000-0000-0000-0000-000000000000}"/>
          </ac:spMkLst>
        </pc:spChg>
        <pc:picChg chg="add mod">
          <ac:chgData name="Alexandra Anderson" userId="4017e299f98559fd" providerId="LiveId" clId="{8DD23BD5-0250-4A22-AB8C-3B00E7968EDC}" dt="2021-05-20T12:11:22.008" v="249" actId="1076"/>
          <ac:picMkLst>
            <pc:docMk/>
            <pc:sldMk cId="4094147891" sldId="293"/>
            <ac:picMk id="12" creationId="{221DB5F9-398E-461B-8C14-1D9DD0AC1776}"/>
          </ac:picMkLst>
        </pc:picChg>
        <pc:picChg chg="del">
          <ac:chgData name="Alexandra Anderson" userId="4017e299f98559fd" providerId="LiveId" clId="{8DD23BD5-0250-4A22-AB8C-3B00E7968EDC}" dt="2021-05-20T12:11:11.847" v="246" actId="478"/>
          <ac:picMkLst>
            <pc:docMk/>
            <pc:sldMk cId="4094147891" sldId="293"/>
            <ac:picMk id="16" creationId="{C00E9F92-BA68-4DF1-B798-34D46320C436}"/>
          </ac:picMkLst>
        </pc:picChg>
      </pc:sldChg>
      <pc:sldChg chg="del">
        <pc:chgData name="Alexandra Anderson" userId="4017e299f98559fd" providerId="LiveId" clId="{8DD23BD5-0250-4A22-AB8C-3B00E7968EDC}" dt="2021-05-20T11:47:40.076" v="3" actId="47"/>
        <pc:sldMkLst>
          <pc:docMk/>
          <pc:sldMk cId="2398112485" sldId="294"/>
        </pc:sldMkLst>
      </pc:sldChg>
      <pc:sldChg chg="addSp delSp modSp add mod">
        <pc:chgData name="Alexandra Anderson" userId="4017e299f98559fd" providerId="LiveId" clId="{8DD23BD5-0250-4A22-AB8C-3B00E7968EDC}" dt="2021-05-20T16:37:05.336" v="718"/>
        <pc:sldMkLst>
          <pc:docMk/>
          <pc:sldMk cId="2421827938" sldId="294"/>
        </pc:sldMkLst>
        <pc:spChg chg="add mod">
          <ac:chgData name="Alexandra Anderson" userId="4017e299f98559fd" providerId="LiveId" clId="{8DD23BD5-0250-4A22-AB8C-3B00E7968EDC}" dt="2021-05-20T12:14:50.052" v="272" actId="6559"/>
          <ac:spMkLst>
            <pc:docMk/>
            <pc:sldMk cId="2421827938" sldId="294"/>
            <ac:spMk id="2" creationId="{D18F2163-D0A0-44FB-95E8-859ECDED7D58}"/>
          </ac:spMkLst>
        </pc:spChg>
        <pc:spChg chg="mod">
          <ac:chgData name="Alexandra Anderson" userId="4017e299f98559fd" providerId="LiveId" clId="{8DD23BD5-0250-4A22-AB8C-3B00E7968EDC}" dt="2021-05-20T16:09:29.648" v="488" actId="20577"/>
          <ac:spMkLst>
            <pc:docMk/>
            <pc:sldMk cId="2421827938" sldId="294"/>
            <ac:spMk id="12" creationId="{0E7353D2-9341-416C-9A63-69AB71A7501E}"/>
          </ac:spMkLst>
        </pc:spChg>
        <pc:spChg chg="mod">
          <ac:chgData name="Alexandra Anderson" userId="4017e299f98559fd" providerId="LiveId" clId="{8DD23BD5-0250-4A22-AB8C-3B00E7968EDC}" dt="2021-05-20T16:36:12.301" v="709" actId="20577"/>
          <ac:spMkLst>
            <pc:docMk/>
            <pc:sldMk cId="2421827938" sldId="294"/>
            <ac:spMk id="14" creationId="{00000000-0000-0000-0000-000000000000}"/>
          </ac:spMkLst>
        </pc:spChg>
        <pc:spChg chg="mod">
          <ac:chgData name="Alexandra Anderson" userId="4017e299f98559fd" providerId="LiveId" clId="{8DD23BD5-0250-4A22-AB8C-3B00E7968EDC}" dt="2021-05-20T16:37:05.336" v="718"/>
          <ac:spMkLst>
            <pc:docMk/>
            <pc:sldMk cId="2421827938" sldId="294"/>
            <ac:spMk id="36" creationId="{EA778C26-8D55-41C7-9683-A6EA430D3510}"/>
          </ac:spMkLst>
        </pc:spChg>
        <pc:picChg chg="del">
          <ac:chgData name="Alexandra Anderson" userId="4017e299f98559fd" providerId="LiveId" clId="{8DD23BD5-0250-4A22-AB8C-3B00E7968EDC}" dt="2021-05-20T12:11:38.170" v="252" actId="478"/>
          <ac:picMkLst>
            <pc:docMk/>
            <pc:sldMk cId="2421827938" sldId="294"/>
            <ac:picMk id="16" creationId="{4D4CE1ED-4077-490B-AC86-9616C3561F1D}"/>
          </ac:picMkLst>
        </pc:picChg>
        <pc:picChg chg="add mod">
          <ac:chgData name="Alexandra Anderson" userId="4017e299f98559fd" providerId="LiveId" clId="{8DD23BD5-0250-4A22-AB8C-3B00E7968EDC}" dt="2021-05-20T12:14:54.656" v="275" actId="1038"/>
          <ac:picMkLst>
            <pc:docMk/>
            <pc:sldMk cId="2421827938" sldId="294"/>
            <ac:picMk id="19" creationId="{8CC36F10-36A4-4A8F-9E14-43737AE6393C}"/>
          </ac:picMkLst>
        </pc:picChg>
      </pc:sldChg>
      <pc:sldChg chg="del">
        <pc:chgData name="Alexandra Anderson" userId="4017e299f98559fd" providerId="LiveId" clId="{8DD23BD5-0250-4A22-AB8C-3B00E7968EDC}" dt="2021-05-20T11:47:40.670" v="4" actId="47"/>
        <pc:sldMkLst>
          <pc:docMk/>
          <pc:sldMk cId="867652054" sldId="295"/>
        </pc:sldMkLst>
      </pc:sldChg>
      <pc:sldChg chg="addSp delSp modSp add mod">
        <pc:chgData name="Alexandra Anderson" userId="4017e299f98559fd" providerId="LiveId" clId="{8DD23BD5-0250-4A22-AB8C-3B00E7968EDC}" dt="2021-05-20T16:37:05.336" v="718"/>
        <pc:sldMkLst>
          <pc:docMk/>
          <pc:sldMk cId="2845041515" sldId="295"/>
        </pc:sldMkLst>
        <pc:spChg chg="mod">
          <ac:chgData name="Alexandra Anderson" userId="4017e299f98559fd" providerId="LiveId" clId="{8DD23BD5-0250-4A22-AB8C-3B00E7968EDC}" dt="2021-05-20T12:16:11.280" v="291" actId="1076"/>
          <ac:spMkLst>
            <pc:docMk/>
            <pc:sldMk cId="2845041515" sldId="295"/>
            <ac:spMk id="2" creationId="{D18F2163-D0A0-44FB-95E8-859ECDED7D58}"/>
          </ac:spMkLst>
        </pc:spChg>
        <pc:spChg chg="add del mod">
          <ac:chgData name="Alexandra Anderson" userId="4017e299f98559fd" providerId="LiveId" clId="{8DD23BD5-0250-4A22-AB8C-3B00E7968EDC}" dt="2021-05-20T12:15:11.647" v="278" actId="478"/>
          <ac:spMkLst>
            <pc:docMk/>
            <pc:sldMk cId="2845041515" sldId="295"/>
            <ac:spMk id="5" creationId="{C05E7656-F628-478D-B8B6-4776279F1CE7}"/>
          </ac:spMkLst>
        </pc:spChg>
        <pc:spChg chg="del">
          <ac:chgData name="Alexandra Anderson" userId="4017e299f98559fd" providerId="LiveId" clId="{8DD23BD5-0250-4A22-AB8C-3B00E7968EDC}" dt="2021-05-20T12:15:08.861" v="277" actId="478"/>
          <ac:spMkLst>
            <pc:docMk/>
            <pc:sldMk cId="2845041515" sldId="295"/>
            <ac:spMk id="12" creationId="{0E7353D2-9341-416C-9A63-69AB71A7501E}"/>
          </ac:spMkLst>
        </pc:spChg>
        <pc:spChg chg="mod">
          <ac:chgData name="Alexandra Anderson" userId="4017e299f98559fd" providerId="LiveId" clId="{8DD23BD5-0250-4A22-AB8C-3B00E7968EDC}" dt="2021-05-20T16:36:04.995" v="707" actId="20577"/>
          <ac:spMkLst>
            <pc:docMk/>
            <pc:sldMk cId="2845041515" sldId="295"/>
            <ac:spMk id="14" creationId="{00000000-0000-0000-0000-000000000000}"/>
          </ac:spMkLst>
        </pc:spChg>
        <pc:spChg chg="del">
          <ac:chgData name="Alexandra Anderson" userId="4017e299f98559fd" providerId="LiveId" clId="{8DD23BD5-0250-4A22-AB8C-3B00E7968EDC}" dt="2021-05-20T12:15:14.296" v="279" actId="478"/>
          <ac:spMkLst>
            <pc:docMk/>
            <pc:sldMk cId="2845041515" sldId="295"/>
            <ac:spMk id="17" creationId="{106C682D-721D-45B9-8AEE-FA99E6A99DFA}"/>
          </ac:spMkLst>
        </pc:spChg>
        <pc:spChg chg="mod">
          <ac:chgData name="Alexandra Anderson" userId="4017e299f98559fd" providerId="LiveId" clId="{8DD23BD5-0250-4A22-AB8C-3B00E7968EDC}" dt="2021-05-20T16:37:05.336" v="718"/>
          <ac:spMkLst>
            <pc:docMk/>
            <pc:sldMk cId="2845041515" sldId="295"/>
            <ac:spMk id="36" creationId="{EA778C26-8D55-41C7-9683-A6EA430D3510}"/>
          </ac:spMkLst>
        </pc:spChg>
        <pc:picChg chg="mod">
          <ac:chgData name="Alexandra Anderson" userId="4017e299f98559fd" providerId="LiveId" clId="{8DD23BD5-0250-4A22-AB8C-3B00E7968EDC}" dt="2021-05-20T12:16:06.474" v="290" actId="1076"/>
          <ac:picMkLst>
            <pc:docMk/>
            <pc:sldMk cId="2845041515" sldId="295"/>
            <ac:picMk id="19" creationId="{8CC36F10-36A4-4A8F-9E14-43737AE6393C}"/>
          </ac:picMkLst>
        </pc:picChg>
      </pc:sldChg>
      <pc:sldChg chg="modSp add mod">
        <pc:chgData name="Alexandra Anderson" userId="4017e299f98559fd" providerId="LiveId" clId="{8DD23BD5-0250-4A22-AB8C-3B00E7968EDC}" dt="2021-05-20T16:37:05.336" v="718"/>
        <pc:sldMkLst>
          <pc:docMk/>
          <pc:sldMk cId="1071451840" sldId="296"/>
        </pc:sldMkLst>
        <pc:spChg chg="mod">
          <ac:chgData name="Alexandra Anderson" userId="4017e299f98559fd" providerId="LiveId" clId="{8DD23BD5-0250-4A22-AB8C-3B00E7968EDC}" dt="2021-05-20T12:20:36.938" v="311" actId="1036"/>
          <ac:spMkLst>
            <pc:docMk/>
            <pc:sldMk cId="1071451840" sldId="296"/>
            <ac:spMk id="2" creationId="{D18F2163-D0A0-44FB-95E8-859ECDED7D58}"/>
          </ac:spMkLst>
        </pc:spChg>
        <pc:spChg chg="mod">
          <ac:chgData name="Alexandra Anderson" userId="4017e299f98559fd" providerId="LiveId" clId="{8DD23BD5-0250-4A22-AB8C-3B00E7968EDC}" dt="2021-05-20T16:36:00.363" v="705" actId="20577"/>
          <ac:spMkLst>
            <pc:docMk/>
            <pc:sldMk cId="1071451840" sldId="296"/>
            <ac:spMk id="14" creationId="{00000000-0000-0000-0000-000000000000}"/>
          </ac:spMkLst>
        </pc:spChg>
        <pc:spChg chg="mod">
          <ac:chgData name="Alexandra Anderson" userId="4017e299f98559fd" providerId="LiveId" clId="{8DD23BD5-0250-4A22-AB8C-3B00E7968EDC}" dt="2021-05-20T16:37:05.336" v="718"/>
          <ac:spMkLst>
            <pc:docMk/>
            <pc:sldMk cId="1071451840" sldId="296"/>
            <ac:spMk id="36" creationId="{EA778C26-8D55-41C7-9683-A6EA430D3510}"/>
          </ac:spMkLst>
        </pc:spChg>
        <pc:picChg chg="mod">
          <ac:chgData name="Alexandra Anderson" userId="4017e299f98559fd" providerId="LiveId" clId="{8DD23BD5-0250-4A22-AB8C-3B00E7968EDC}" dt="2021-05-20T12:20:32.341" v="304" actId="1036"/>
          <ac:picMkLst>
            <pc:docMk/>
            <pc:sldMk cId="1071451840" sldId="296"/>
            <ac:picMk id="19" creationId="{8CC36F10-36A4-4A8F-9E14-43737AE6393C}"/>
          </ac:picMkLst>
        </pc:picChg>
      </pc:sldChg>
      <pc:sldChg chg="del">
        <pc:chgData name="Alexandra Anderson" userId="4017e299f98559fd" providerId="LiveId" clId="{8DD23BD5-0250-4A22-AB8C-3B00E7968EDC}" dt="2021-05-20T11:47:41.938" v="6" actId="47"/>
        <pc:sldMkLst>
          <pc:docMk/>
          <pc:sldMk cId="2955909203" sldId="296"/>
        </pc:sldMkLst>
      </pc:sldChg>
      <pc:sldChg chg="addSp delSp modSp add mod">
        <pc:chgData name="Alexandra Anderson" userId="4017e299f98559fd" providerId="LiveId" clId="{8DD23BD5-0250-4A22-AB8C-3B00E7968EDC}" dt="2021-05-20T16:37:05.336" v="718"/>
        <pc:sldMkLst>
          <pc:docMk/>
          <pc:sldMk cId="25537348" sldId="297"/>
        </pc:sldMkLst>
        <pc:spChg chg="del">
          <ac:chgData name="Alexandra Anderson" userId="4017e299f98559fd" providerId="LiveId" clId="{8DD23BD5-0250-4A22-AB8C-3B00E7968EDC}" dt="2021-05-20T12:21:53.795" v="323" actId="478"/>
          <ac:spMkLst>
            <pc:docMk/>
            <pc:sldMk cId="25537348" sldId="297"/>
            <ac:spMk id="2" creationId="{D18F2163-D0A0-44FB-95E8-859ECDED7D58}"/>
          </ac:spMkLst>
        </pc:spChg>
        <pc:spChg chg="mod">
          <ac:chgData name="Alexandra Anderson" userId="4017e299f98559fd" providerId="LiveId" clId="{8DD23BD5-0250-4A22-AB8C-3B00E7968EDC}" dt="2021-05-20T16:35:25.677" v="690" actId="20577"/>
          <ac:spMkLst>
            <pc:docMk/>
            <pc:sldMk cId="25537348" sldId="297"/>
            <ac:spMk id="14" creationId="{00000000-0000-0000-0000-000000000000}"/>
          </ac:spMkLst>
        </pc:spChg>
        <pc:spChg chg="add del mod">
          <ac:chgData name="Alexandra Anderson" userId="4017e299f98559fd" providerId="LiveId" clId="{8DD23BD5-0250-4A22-AB8C-3B00E7968EDC}" dt="2021-05-20T12:24:52.047" v="366" actId="478"/>
          <ac:spMkLst>
            <pc:docMk/>
            <pc:sldMk cId="25537348" sldId="297"/>
            <ac:spMk id="16" creationId="{B033CF5C-3AAF-44C4-BF6E-2FD5AD02333D}"/>
          </ac:spMkLst>
        </pc:spChg>
        <pc:spChg chg="add mod">
          <ac:chgData name="Alexandra Anderson" userId="4017e299f98559fd" providerId="LiveId" clId="{8DD23BD5-0250-4A22-AB8C-3B00E7968EDC}" dt="2021-05-20T12:25:00.616" v="369" actId="1076"/>
          <ac:spMkLst>
            <pc:docMk/>
            <pc:sldMk cId="25537348" sldId="297"/>
            <ac:spMk id="20" creationId="{E834D770-2667-4794-9D36-922F8129F9A7}"/>
          </ac:spMkLst>
        </pc:spChg>
        <pc:spChg chg="mod">
          <ac:chgData name="Alexandra Anderson" userId="4017e299f98559fd" providerId="LiveId" clId="{8DD23BD5-0250-4A22-AB8C-3B00E7968EDC}" dt="2021-05-20T16:37:05.336" v="718"/>
          <ac:spMkLst>
            <pc:docMk/>
            <pc:sldMk cId="25537348" sldId="297"/>
            <ac:spMk id="36" creationId="{EA778C26-8D55-41C7-9683-A6EA430D3510}"/>
          </ac:spMkLst>
        </pc:spChg>
        <pc:picChg chg="add del mod">
          <ac:chgData name="Alexandra Anderson" userId="4017e299f98559fd" providerId="LiveId" clId="{8DD23BD5-0250-4A22-AB8C-3B00E7968EDC}" dt="2021-05-20T12:24:49.297" v="364" actId="478"/>
          <ac:picMkLst>
            <pc:docMk/>
            <pc:sldMk cId="25537348" sldId="297"/>
            <ac:picMk id="17" creationId="{1E8E04D1-3539-481C-BC7C-0DD7DBCB3D09}"/>
          </ac:picMkLst>
        </pc:picChg>
        <pc:picChg chg="del">
          <ac:chgData name="Alexandra Anderson" userId="4017e299f98559fd" providerId="LiveId" clId="{8DD23BD5-0250-4A22-AB8C-3B00E7968EDC}" dt="2021-05-20T12:21:51.230" v="322" actId="478"/>
          <ac:picMkLst>
            <pc:docMk/>
            <pc:sldMk cId="25537348" sldId="297"/>
            <ac:picMk id="19" creationId="{8CC36F10-36A4-4A8F-9E14-43737AE6393C}"/>
          </ac:picMkLst>
        </pc:picChg>
        <pc:picChg chg="add mod">
          <ac:chgData name="Alexandra Anderson" userId="4017e299f98559fd" providerId="LiveId" clId="{8DD23BD5-0250-4A22-AB8C-3B00E7968EDC}" dt="2021-05-20T12:24:55.316" v="368" actId="1076"/>
          <ac:picMkLst>
            <pc:docMk/>
            <pc:sldMk cId="25537348" sldId="297"/>
            <ac:picMk id="21" creationId="{834B173E-EFC8-453E-8CA9-1AF487FD7956}"/>
          </ac:picMkLst>
        </pc:picChg>
      </pc:sldChg>
      <pc:sldChg chg="del">
        <pc:chgData name="Alexandra Anderson" userId="4017e299f98559fd" providerId="LiveId" clId="{8DD23BD5-0250-4A22-AB8C-3B00E7968EDC}" dt="2021-05-20T11:47:42.722" v="7" actId="47"/>
        <pc:sldMkLst>
          <pc:docMk/>
          <pc:sldMk cId="593623838" sldId="297"/>
        </pc:sldMkLst>
      </pc:sldChg>
      <pc:sldChg chg="delSp modSp add mod">
        <pc:chgData name="Alexandra Anderson" userId="4017e299f98559fd" providerId="LiveId" clId="{8DD23BD5-0250-4A22-AB8C-3B00E7968EDC}" dt="2021-05-20T16:37:05.336" v="718"/>
        <pc:sldMkLst>
          <pc:docMk/>
          <pc:sldMk cId="2706766140" sldId="298"/>
        </pc:sldMkLst>
        <pc:spChg chg="del">
          <ac:chgData name="Alexandra Anderson" userId="4017e299f98559fd" providerId="LiveId" clId="{8DD23BD5-0250-4A22-AB8C-3B00E7968EDC}" dt="2021-05-20T12:24:41.734" v="363" actId="478"/>
          <ac:spMkLst>
            <pc:docMk/>
            <pc:sldMk cId="2706766140" sldId="298"/>
            <ac:spMk id="6" creationId="{00000000-0000-0000-0000-000000000000}"/>
          </ac:spMkLst>
        </pc:spChg>
        <pc:spChg chg="mod">
          <ac:chgData name="Alexandra Anderson" userId="4017e299f98559fd" providerId="LiveId" clId="{8DD23BD5-0250-4A22-AB8C-3B00E7968EDC}" dt="2021-05-20T16:35:14.264" v="688" actId="20577"/>
          <ac:spMkLst>
            <pc:docMk/>
            <pc:sldMk cId="2706766140" sldId="298"/>
            <ac:spMk id="14" creationId="{00000000-0000-0000-0000-000000000000}"/>
          </ac:spMkLst>
        </pc:spChg>
        <pc:spChg chg="mod">
          <ac:chgData name="Alexandra Anderson" userId="4017e299f98559fd" providerId="LiveId" clId="{8DD23BD5-0250-4A22-AB8C-3B00E7968EDC}" dt="2021-05-20T16:37:05.336" v="718"/>
          <ac:spMkLst>
            <pc:docMk/>
            <pc:sldMk cId="2706766140" sldId="298"/>
            <ac:spMk id="16" creationId="{B033CF5C-3AAF-44C4-BF6E-2FD5AD02333D}"/>
          </ac:spMkLst>
        </pc:spChg>
        <pc:spChg chg="mod">
          <ac:chgData name="Alexandra Anderson" userId="4017e299f98559fd" providerId="LiveId" clId="{8DD23BD5-0250-4A22-AB8C-3B00E7968EDC}" dt="2021-05-20T12:24:25.608" v="356" actId="1076"/>
          <ac:spMkLst>
            <pc:docMk/>
            <pc:sldMk cId="2706766140" sldId="298"/>
            <ac:spMk id="20" creationId="{E834D770-2667-4794-9D36-922F8129F9A7}"/>
          </ac:spMkLst>
        </pc:spChg>
        <pc:spChg chg="del">
          <ac:chgData name="Alexandra Anderson" userId="4017e299f98559fd" providerId="LiveId" clId="{8DD23BD5-0250-4A22-AB8C-3B00E7968EDC}" dt="2021-05-20T12:24:18.823" v="354" actId="478"/>
          <ac:spMkLst>
            <pc:docMk/>
            <pc:sldMk cId="2706766140" sldId="298"/>
            <ac:spMk id="36" creationId="{EA778C26-8D55-41C7-9683-A6EA430D3510}"/>
          </ac:spMkLst>
        </pc:spChg>
        <pc:picChg chg="mod">
          <ac:chgData name="Alexandra Anderson" userId="4017e299f98559fd" providerId="LiveId" clId="{8DD23BD5-0250-4A22-AB8C-3B00E7968EDC}" dt="2021-05-20T12:24:38.034" v="362" actId="1036"/>
          <ac:picMkLst>
            <pc:docMk/>
            <pc:sldMk cId="2706766140" sldId="298"/>
            <ac:picMk id="17" creationId="{1E8E04D1-3539-481C-BC7C-0DD7DBCB3D09}"/>
          </ac:picMkLst>
        </pc:picChg>
      </pc:sldChg>
      <pc:sldChg chg="del">
        <pc:chgData name="Alexandra Anderson" userId="4017e299f98559fd" providerId="LiveId" clId="{8DD23BD5-0250-4A22-AB8C-3B00E7968EDC}" dt="2021-05-20T11:47:43.357" v="8" actId="47"/>
        <pc:sldMkLst>
          <pc:docMk/>
          <pc:sldMk cId="3478833353" sldId="298"/>
        </pc:sldMkLst>
      </pc:sldChg>
      <pc:sldChg chg="del">
        <pc:chgData name="Alexandra Anderson" userId="4017e299f98559fd" providerId="LiveId" clId="{8DD23BD5-0250-4A22-AB8C-3B00E7968EDC}" dt="2021-05-20T11:47:44.054" v="9" actId="47"/>
        <pc:sldMkLst>
          <pc:docMk/>
          <pc:sldMk cId="1250786615" sldId="299"/>
        </pc:sldMkLst>
      </pc:sldChg>
      <pc:sldChg chg="delSp modSp add del mod ord">
        <pc:chgData name="Alexandra Anderson" userId="4017e299f98559fd" providerId="LiveId" clId="{8DD23BD5-0250-4A22-AB8C-3B00E7968EDC}" dt="2021-05-20T15:59:27.726" v="377" actId="47"/>
        <pc:sldMkLst>
          <pc:docMk/>
          <pc:sldMk cId="2405476532" sldId="299"/>
        </pc:sldMkLst>
        <pc:spChg chg="del">
          <ac:chgData name="Alexandra Anderson" userId="4017e299f98559fd" providerId="LiveId" clId="{8DD23BD5-0250-4A22-AB8C-3B00E7968EDC}" dt="2021-05-20T15:59:15.253" v="375" actId="478"/>
          <ac:spMkLst>
            <pc:docMk/>
            <pc:sldMk cId="2405476532" sldId="299"/>
            <ac:spMk id="2" creationId="{D18F2163-D0A0-44FB-95E8-859ECDED7D58}"/>
          </ac:spMkLst>
        </pc:spChg>
        <pc:spChg chg="mod">
          <ac:chgData name="Alexandra Anderson" userId="4017e299f98559fd" providerId="LiveId" clId="{8DD23BD5-0250-4A22-AB8C-3B00E7968EDC}" dt="2021-05-20T15:59:18.761" v="376" actId="207"/>
          <ac:spMkLst>
            <pc:docMk/>
            <pc:sldMk cId="2405476532" sldId="299"/>
            <ac:spMk id="36" creationId="{EA778C26-8D55-41C7-9683-A6EA430D3510}"/>
          </ac:spMkLst>
        </pc:spChg>
        <pc:picChg chg="del">
          <ac:chgData name="Alexandra Anderson" userId="4017e299f98559fd" providerId="LiveId" clId="{8DD23BD5-0250-4A22-AB8C-3B00E7968EDC}" dt="2021-05-20T15:59:11.676" v="374" actId="478"/>
          <ac:picMkLst>
            <pc:docMk/>
            <pc:sldMk cId="2405476532" sldId="299"/>
            <ac:picMk id="19" creationId="{8CC36F10-36A4-4A8F-9E14-43737AE6393C}"/>
          </ac:picMkLst>
        </pc:picChg>
      </pc:sldChg>
      <pc:sldChg chg="addSp delSp modSp add mod ord">
        <pc:chgData name="Alexandra Anderson" userId="4017e299f98559fd" providerId="LiveId" clId="{8DD23BD5-0250-4A22-AB8C-3B00E7968EDC}" dt="2021-05-20T16:37:05.336" v="718"/>
        <pc:sldMkLst>
          <pc:docMk/>
          <pc:sldMk cId="4159931605" sldId="299"/>
        </pc:sldMkLst>
        <pc:spChg chg="mod">
          <ac:chgData name="Alexandra Anderson" userId="4017e299f98559fd" providerId="LiveId" clId="{8DD23BD5-0250-4A22-AB8C-3B00E7968EDC}" dt="2021-05-20T16:37:05.336" v="718"/>
          <ac:spMkLst>
            <pc:docMk/>
            <pc:sldMk cId="4159931605" sldId="299"/>
            <ac:spMk id="13" creationId="{6A4F7C57-A117-4CE0-87B5-173048DC300F}"/>
          </ac:spMkLst>
        </pc:spChg>
        <pc:spChg chg="mod">
          <ac:chgData name="Alexandra Anderson" userId="4017e299f98559fd" providerId="LiveId" clId="{8DD23BD5-0250-4A22-AB8C-3B00E7968EDC}" dt="2021-05-20T16:35:07.749" v="686" actId="20577"/>
          <ac:spMkLst>
            <pc:docMk/>
            <pc:sldMk cId="4159931605" sldId="299"/>
            <ac:spMk id="14" creationId="{00000000-0000-0000-0000-000000000000}"/>
          </ac:spMkLst>
        </pc:spChg>
        <pc:spChg chg="add mod">
          <ac:chgData name="Alexandra Anderson" userId="4017e299f98559fd" providerId="LiveId" clId="{8DD23BD5-0250-4A22-AB8C-3B00E7968EDC}" dt="2021-05-20T16:06:14.008" v="459" actId="113"/>
          <ac:spMkLst>
            <pc:docMk/>
            <pc:sldMk cId="4159931605" sldId="299"/>
            <ac:spMk id="18" creationId="{39529559-5409-41D4-8A0F-0E4301E37381}"/>
          </ac:spMkLst>
        </pc:spChg>
        <pc:picChg chg="add mod">
          <ac:chgData name="Alexandra Anderson" userId="4017e299f98559fd" providerId="LiveId" clId="{8DD23BD5-0250-4A22-AB8C-3B00E7968EDC}" dt="2021-05-20T16:04:13.530" v="436" actId="1076"/>
          <ac:picMkLst>
            <pc:docMk/>
            <pc:sldMk cId="4159931605" sldId="299"/>
            <ac:picMk id="12" creationId="{68D7D73D-6074-4C04-BE2C-E895BF5AD892}"/>
          </ac:picMkLst>
        </pc:picChg>
        <pc:picChg chg="del">
          <ac:chgData name="Alexandra Anderson" userId="4017e299f98559fd" providerId="LiveId" clId="{8DD23BD5-0250-4A22-AB8C-3B00E7968EDC}" dt="2021-05-20T16:00:09.178" v="381" actId="478"/>
          <ac:picMkLst>
            <pc:docMk/>
            <pc:sldMk cId="4159931605" sldId="299"/>
            <ac:picMk id="16" creationId="{C00E9F92-BA68-4DF1-B798-34D46320C436}"/>
          </ac:picMkLst>
        </pc:picChg>
        <pc:picChg chg="add mod">
          <ac:chgData name="Alexandra Anderson" userId="4017e299f98559fd" providerId="LiveId" clId="{8DD23BD5-0250-4A22-AB8C-3B00E7968EDC}" dt="2021-05-20T16:05:37.756" v="453" actId="1076"/>
          <ac:picMkLst>
            <pc:docMk/>
            <pc:sldMk cId="4159931605" sldId="299"/>
            <ac:picMk id="17" creationId="{4A3C5A63-3551-4333-8267-97CBE39C7CB0}"/>
          </ac:picMkLst>
        </pc:picChg>
      </pc:sldChg>
      <pc:sldChg chg="addSp delSp modSp add mod">
        <pc:chgData name="Alexandra Anderson" userId="4017e299f98559fd" providerId="LiveId" clId="{8DD23BD5-0250-4A22-AB8C-3B00E7968EDC}" dt="2021-05-20T16:37:05.336" v="718"/>
        <pc:sldMkLst>
          <pc:docMk/>
          <pc:sldMk cId="803186815" sldId="300"/>
        </pc:sldMkLst>
        <pc:spChg chg="mod">
          <ac:chgData name="Alexandra Anderson" userId="4017e299f98559fd" providerId="LiveId" clId="{8DD23BD5-0250-4A22-AB8C-3B00E7968EDC}" dt="2021-05-20T16:08:12.630" v="482" actId="1076"/>
          <ac:spMkLst>
            <pc:docMk/>
            <pc:sldMk cId="803186815" sldId="300"/>
            <ac:spMk id="4" creationId="{00000000-0000-0000-0000-000000000000}"/>
          </ac:spMkLst>
        </pc:spChg>
        <pc:spChg chg="del">
          <ac:chgData name="Alexandra Anderson" userId="4017e299f98559fd" providerId="LiveId" clId="{8DD23BD5-0250-4A22-AB8C-3B00E7968EDC}" dt="2021-05-20T16:06:54.288" v="461" actId="478"/>
          <ac:spMkLst>
            <pc:docMk/>
            <pc:sldMk cId="803186815" sldId="300"/>
            <ac:spMk id="13" creationId="{6A4F7C57-A117-4CE0-87B5-173048DC300F}"/>
          </ac:spMkLst>
        </pc:spChg>
        <pc:spChg chg="mod">
          <ac:chgData name="Alexandra Anderson" userId="4017e299f98559fd" providerId="LiveId" clId="{8DD23BD5-0250-4A22-AB8C-3B00E7968EDC}" dt="2021-05-20T16:35:04.225" v="684" actId="20577"/>
          <ac:spMkLst>
            <pc:docMk/>
            <pc:sldMk cId="803186815" sldId="300"/>
            <ac:spMk id="14" creationId="{00000000-0000-0000-0000-000000000000}"/>
          </ac:spMkLst>
        </pc:spChg>
        <pc:spChg chg="add mod">
          <ac:chgData name="Alexandra Anderson" userId="4017e299f98559fd" providerId="LiveId" clId="{8DD23BD5-0250-4A22-AB8C-3B00E7968EDC}" dt="2021-05-20T16:37:05.336" v="718"/>
          <ac:spMkLst>
            <pc:docMk/>
            <pc:sldMk cId="803186815" sldId="300"/>
            <ac:spMk id="16" creationId="{743376C2-5441-4284-B4FE-002AEA12DDED}"/>
          </ac:spMkLst>
        </pc:spChg>
        <pc:spChg chg="mod">
          <ac:chgData name="Alexandra Anderson" userId="4017e299f98559fd" providerId="LiveId" clId="{8DD23BD5-0250-4A22-AB8C-3B00E7968EDC}" dt="2021-05-20T16:07:59.815" v="476" actId="1076"/>
          <ac:spMkLst>
            <pc:docMk/>
            <pc:sldMk cId="803186815" sldId="300"/>
            <ac:spMk id="18" creationId="{39529559-5409-41D4-8A0F-0E4301E37381}"/>
          </ac:spMkLst>
        </pc:spChg>
        <pc:picChg chg="mod">
          <ac:chgData name="Alexandra Anderson" userId="4017e299f98559fd" providerId="LiveId" clId="{8DD23BD5-0250-4A22-AB8C-3B00E7968EDC}" dt="2021-05-20T16:08:01.342" v="477" actId="1076"/>
          <ac:picMkLst>
            <pc:docMk/>
            <pc:sldMk cId="803186815" sldId="300"/>
            <ac:picMk id="12" creationId="{68D7D73D-6074-4C04-BE2C-E895BF5AD892}"/>
          </ac:picMkLst>
        </pc:picChg>
        <pc:picChg chg="mod">
          <ac:chgData name="Alexandra Anderson" userId="4017e299f98559fd" providerId="LiveId" clId="{8DD23BD5-0250-4A22-AB8C-3B00E7968EDC}" dt="2021-05-20T16:08:03.480" v="478" actId="1076"/>
          <ac:picMkLst>
            <pc:docMk/>
            <pc:sldMk cId="803186815" sldId="300"/>
            <ac:picMk id="17" creationId="{4A3C5A63-3551-4333-8267-97CBE39C7CB0}"/>
          </ac:picMkLst>
        </pc:picChg>
      </pc:sldChg>
      <pc:sldChg chg="del">
        <pc:chgData name="Alexandra Anderson" userId="4017e299f98559fd" providerId="LiveId" clId="{8DD23BD5-0250-4A22-AB8C-3B00E7968EDC}" dt="2021-05-20T11:47:44.728" v="10" actId="47"/>
        <pc:sldMkLst>
          <pc:docMk/>
          <pc:sldMk cId="3103027439" sldId="300"/>
        </pc:sldMkLst>
      </pc:sldChg>
      <pc:sldChg chg="del">
        <pc:chgData name="Alexandra Anderson" userId="4017e299f98559fd" providerId="LiveId" clId="{8DD23BD5-0250-4A22-AB8C-3B00E7968EDC}" dt="2021-05-20T11:47:45.373" v="11" actId="47"/>
        <pc:sldMkLst>
          <pc:docMk/>
          <pc:sldMk cId="838855167" sldId="301"/>
        </pc:sldMkLst>
      </pc:sldChg>
      <pc:sldChg chg="addSp delSp modSp mod">
        <pc:chgData name="Alexandra Anderson" userId="4017e299f98559fd" providerId="LiveId" clId="{8DD23BD5-0250-4A22-AB8C-3B00E7968EDC}" dt="2021-05-20T16:37:05.336" v="718"/>
        <pc:sldMkLst>
          <pc:docMk/>
          <pc:sldMk cId="2210699978" sldId="301"/>
        </pc:sldMkLst>
        <pc:spChg chg="del">
          <ac:chgData name="Alexandra Anderson" userId="4017e299f98559fd" providerId="LiveId" clId="{8DD23BD5-0250-4A22-AB8C-3B00E7968EDC}" dt="2021-05-20T16:08:55.853" v="484" actId="478"/>
          <ac:spMkLst>
            <pc:docMk/>
            <pc:sldMk cId="2210699978" sldId="301"/>
            <ac:spMk id="2" creationId="{D18F2163-D0A0-44FB-95E8-859ECDED7D58}"/>
          </ac:spMkLst>
        </pc:spChg>
        <pc:spChg chg="mod">
          <ac:chgData name="Alexandra Anderson" userId="4017e299f98559fd" providerId="LiveId" clId="{8DD23BD5-0250-4A22-AB8C-3B00E7968EDC}" dt="2021-05-20T16:20:37.659" v="501" actId="20577"/>
          <ac:spMkLst>
            <pc:docMk/>
            <pc:sldMk cId="2210699978" sldId="301"/>
            <ac:spMk id="12" creationId="{0E7353D2-9341-416C-9A63-69AB71A7501E}"/>
          </ac:spMkLst>
        </pc:spChg>
        <pc:spChg chg="mod">
          <ac:chgData name="Alexandra Anderson" userId="4017e299f98559fd" providerId="LiveId" clId="{8DD23BD5-0250-4A22-AB8C-3B00E7968EDC}" dt="2021-05-20T16:34:58.636" v="682" actId="20577"/>
          <ac:spMkLst>
            <pc:docMk/>
            <pc:sldMk cId="2210699978" sldId="301"/>
            <ac:spMk id="14" creationId="{00000000-0000-0000-0000-000000000000}"/>
          </ac:spMkLst>
        </pc:spChg>
        <pc:spChg chg="mod">
          <ac:chgData name="Alexandra Anderson" userId="4017e299f98559fd" providerId="LiveId" clId="{8DD23BD5-0250-4A22-AB8C-3B00E7968EDC}" dt="2021-05-20T16:20:45.441" v="505" actId="1037"/>
          <ac:spMkLst>
            <pc:docMk/>
            <pc:sldMk cId="2210699978" sldId="301"/>
            <ac:spMk id="17" creationId="{106C682D-721D-45B9-8AEE-FA99E6A99DFA}"/>
          </ac:spMkLst>
        </pc:spChg>
        <pc:spChg chg="mod">
          <ac:chgData name="Alexandra Anderson" userId="4017e299f98559fd" providerId="LiveId" clId="{8DD23BD5-0250-4A22-AB8C-3B00E7968EDC}" dt="2021-05-20T16:37:05.336" v="718"/>
          <ac:spMkLst>
            <pc:docMk/>
            <pc:sldMk cId="2210699978" sldId="301"/>
            <ac:spMk id="36" creationId="{EA778C26-8D55-41C7-9683-A6EA430D3510}"/>
          </ac:spMkLst>
        </pc:spChg>
        <pc:picChg chg="add mod">
          <ac:chgData name="Alexandra Anderson" userId="4017e299f98559fd" providerId="LiveId" clId="{8DD23BD5-0250-4A22-AB8C-3B00E7968EDC}" dt="2021-05-20T16:20:29.320" v="498" actId="1076"/>
          <ac:picMkLst>
            <pc:docMk/>
            <pc:sldMk cId="2210699978" sldId="301"/>
            <ac:picMk id="16" creationId="{4BB44B8F-5BE4-44BE-B252-642D87A2C2E7}"/>
          </ac:picMkLst>
        </pc:picChg>
        <pc:picChg chg="del">
          <ac:chgData name="Alexandra Anderson" userId="4017e299f98559fd" providerId="LiveId" clId="{8DD23BD5-0250-4A22-AB8C-3B00E7968EDC}" dt="2021-05-20T16:08:52.385" v="483" actId="478"/>
          <ac:picMkLst>
            <pc:docMk/>
            <pc:sldMk cId="2210699978" sldId="301"/>
            <ac:picMk id="19" creationId="{8CC36F10-36A4-4A8F-9E14-43737AE6393C}"/>
          </ac:picMkLst>
        </pc:picChg>
      </pc:sldChg>
      <pc:sldChg chg="addSp delSp modSp add mod">
        <pc:chgData name="Alexandra Anderson" userId="4017e299f98559fd" providerId="LiveId" clId="{8DD23BD5-0250-4A22-AB8C-3B00E7968EDC}" dt="2021-05-20T16:37:05.336" v="718"/>
        <pc:sldMkLst>
          <pc:docMk/>
          <pc:sldMk cId="458406459" sldId="302"/>
        </pc:sldMkLst>
        <pc:spChg chg="add del mod">
          <ac:chgData name="Alexandra Anderson" userId="4017e299f98559fd" providerId="LiveId" clId="{8DD23BD5-0250-4A22-AB8C-3B00E7968EDC}" dt="2021-05-20T16:20:53.450" v="507" actId="478"/>
          <ac:spMkLst>
            <pc:docMk/>
            <pc:sldMk cId="458406459" sldId="302"/>
            <ac:spMk id="3" creationId="{78050C53-A726-4CCF-BEEB-888809F268A5}"/>
          </ac:spMkLst>
        </pc:spChg>
        <pc:spChg chg="mod">
          <ac:chgData name="Alexandra Anderson" userId="4017e299f98559fd" providerId="LiveId" clId="{8DD23BD5-0250-4A22-AB8C-3B00E7968EDC}" dt="2021-05-20T16:21:29.759" v="515" actId="1076"/>
          <ac:spMkLst>
            <pc:docMk/>
            <pc:sldMk cId="458406459" sldId="302"/>
            <ac:spMk id="7" creationId="{00000000-0000-0000-0000-000000000000}"/>
          </ac:spMkLst>
        </pc:spChg>
        <pc:spChg chg="del">
          <ac:chgData name="Alexandra Anderson" userId="4017e299f98559fd" providerId="LiveId" clId="{8DD23BD5-0250-4A22-AB8C-3B00E7968EDC}" dt="2021-05-20T16:20:51.702" v="506" actId="478"/>
          <ac:spMkLst>
            <pc:docMk/>
            <pc:sldMk cId="458406459" sldId="302"/>
            <ac:spMk id="12" creationId="{0E7353D2-9341-416C-9A63-69AB71A7501E}"/>
          </ac:spMkLst>
        </pc:spChg>
        <pc:spChg chg="mod">
          <ac:chgData name="Alexandra Anderson" userId="4017e299f98559fd" providerId="LiveId" clId="{8DD23BD5-0250-4A22-AB8C-3B00E7968EDC}" dt="2021-05-20T16:34:52.551" v="678" actId="20577"/>
          <ac:spMkLst>
            <pc:docMk/>
            <pc:sldMk cId="458406459" sldId="302"/>
            <ac:spMk id="14" creationId="{00000000-0000-0000-0000-000000000000}"/>
          </ac:spMkLst>
        </pc:spChg>
        <pc:spChg chg="del">
          <ac:chgData name="Alexandra Anderson" userId="4017e299f98559fd" providerId="LiveId" clId="{8DD23BD5-0250-4A22-AB8C-3B00E7968EDC}" dt="2021-05-20T16:20:55.255" v="508" actId="478"/>
          <ac:spMkLst>
            <pc:docMk/>
            <pc:sldMk cId="458406459" sldId="302"/>
            <ac:spMk id="17" creationId="{106C682D-721D-45B9-8AEE-FA99E6A99DFA}"/>
          </ac:spMkLst>
        </pc:spChg>
        <pc:spChg chg="mod">
          <ac:chgData name="Alexandra Anderson" userId="4017e299f98559fd" providerId="LiveId" clId="{8DD23BD5-0250-4A22-AB8C-3B00E7968EDC}" dt="2021-05-20T16:21:32" v="516" actId="1076"/>
          <ac:spMkLst>
            <pc:docMk/>
            <pc:sldMk cId="458406459" sldId="302"/>
            <ac:spMk id="24" creationId="{6EBBDA7C-FC82-428B-91E9-547D6DD32E2A}"/>
          </ac:spMkLst>
        </pc:spChg>
        <pc:spChg chg="mod">
          <ac:chgData name="Alexandra Anderson" userId="4017e299f98559fd" providerId="LiveId" clId="{8DD23BD5-0250-4A22-AB8C-3B00E7968EDC}" dt="2021-05-20T16:37:05.336" v="718"/>
          <ac:spMkLst>
            <pc:docMk/>
            <pc:sldMk cId="458406459" sldId="302"/>
            <ac:spMk id="36" creationId="{EA778C26-8D55-41C7-9683-A6EA430D3510}"/>
          </ac:spMkLst>
        </pc:spChg>
        <pc:picChg chg="mod">
          <ac:chgData name="Alexandra Anderson" userId="4017e299f98559fd" providerId="LiveId" clId="{8DD23BD5-0250-4A22-AB8C-3B00E7968EDC}" dt="2021-05-20T16:20:59.064" v="509" actId="1076"/>
          <ac:picMkLst>
            <pc:docMk/>
            <pc:sldMk cId="458406459" sldId="302"/>
            <ac:picMk id="16" creationId="{4BB44B8F-5BE4-44BE-B252-642D87A2C2E7}"/>
          </ac:picMkLst>
        </pc:picChg>
      </pc:sldChg>
      <pc:sldChg chg="del">
        <pc:chgData name="Alexandra Anderson" userId="4017e299f98559fd" providerId="LiveId" clId="{8DD23BD5-0250-4A22-AB8C-3B00E7968EDC}" dt="2021-05-20T11:47:46.389" v="12" actId="47"/>
        <pc:sldMkLst>
          <pc:docMk/>
          <pc:sldMk cId="3045678321" sldId="302"/>
        </pc:sldMkLst>
      </pc:sldChg>
      <pc:sldChg chg="del">
        <pc:chgData name="Alexandra Anderson" userId="4017e299f98559fd" providerId="LiveId" clId="{8DD23BD5-0250-4A22-AB8C-3B00E7968EDC}" dt="2021-05-20T11:47:47.226" v="13" actId="47"/>
        <pc:sldMkLst>
          <pc:docMk/>
          <pc:sldMk cId="1570553042" sldId="303"/>
        </pc:sldMkLst>
      </pc:sldChg>
      <pc:sldChg chg="addSp delSp modSp add mod ord">
        <pc:chgData name="Alexandra Anderson" userId="4017e299f98559fd" providerId="LiveId" clId="{8DD23BD5-0250-4A22-AB8C-3B00E7968EDC}" dt="2021-05-20T16:37:05.336" v="718"/>
        <pc:sldMkLst>
          <pc:docMk/>
          <pc:sldMk cId="3366723055" sldId="303"/>
        </pc:sldMkLst>
        <pc:spChg chg="add mod">
          <ac:chgData name="Alexandra Anderson" userId="4017e299f98559fd" providerId="LiveId" clId="{8DD23BD5-0250-4A22-AB8C-3B00E7968EDC}" dt="2021-05-20T16:37:05.336" v="718"/>
          <ac:spMkLst>
            <pc:docMk/>
            <pc:sldMk cId="3366723055" sldId="303"/>
            <ac:spMk id="13" creationId="{D0ED50C9-6A8E-41C3-8B61-C2B2B05AEE47}"/>
          </ac:spMkLst>
        </pc:spChg>
        <pc:spChg chg="mod">
          <ac:chgData name="Alexandra Anderson" userId="4017e299f98559fd" providerId="LiveId" clId="{8DD23BD5-0250-4A22-AB8C-3B00E7968EDC}" dt="2021-05-20T16:34:44.652" v="674" actId="20577"/>
          <ac:spMkLst>
            <pc:docMk/>
            <pc:sldMk cId="3366723055" sldId="303"/>
            <ac:spMk id="14" creationId="{00000000-0000-0000-0000-000000000000}"/>
          </ac:spMkLst>
        </pc:spChg>
        <pc:spChg chg="del">
          <ac:chgData name="Alexandra Anderson" userId="4017e299f98559fd" providerId="LiveId" clId="{8DD23BD5-0250-4A22-AB8C-3B00E7968EDC}" dt="2021-05-20T16:22:28.401" v="524" actId="478"/>
          <ac:spMkLst>
            <pc:docMk/>
            <pc:sldMk cId="3366723055" sldId="303"/>
            <ac:spMk id="36" creationId="{EA778C26-8D55-41C7-9683-A6EA430D3510}"/>
          </ac:spMkLst>
        </pc:spChg>
        <pc:picChg chg="mod">
          <ac:chgData name="Alexandra Anderson" userId="4017e299f98559fd" providerId="LiveId" clId="{8DD23BD5-0250-4A22-AB8C-3B00E7968EDC}" dt="2021-05-20T16:25:08.967" v="592" actId="1035"/>
          <ac:picMkLst>
            <pc:docMk/>
            <pc:sldMk cId="3366723055" sldId="303"/>
            <ac:picMk id="16" creationId="{4BB44B8F-5BE4-44BE-B252-642D87A2C2E7}"/>
          </ac:picMkLst>
        </pc:picChg>
      </pc:sldChg>
      <pc:sldChg chg="addSp delSp modSp add mod ord">
        <pc:chgData name="Alexandra Anderson" userId="4017e299f98559fd" providerId="LiveId" clId="{8DD23BD5-0250-4A22-AB8C-3B00E7968EDC}" dt="2021-05-20T16:37:05.336" v="718"/>
        <pc:sldMkLst>
          <pc:docMk/>
          <pc:sldMk cId="1974917432" sldId="304"/>
        </pc:sldMkLst>
        <pc:spChg chg="del">
          <ac:chgData name="Alexandra Anderson" userId="4017e299f98559fd" providerId="LiveId" clId="{8DD23BD5-0250-4A22-AB8C-3B00E7968EDC}" dt="2021-05-20T16:34:27.114" v="667" actId="478"/>
          <ac:spMkLst>
            <pc:docMk/>
            <pc:sldMk cId="1974917432" sldId="304"/>
            <ac:spMk id="4" creationId="{00000000-0000-0000-0000-000000000000}"/>
          </ac:spMkLst>
        </pc:spChg>
        <pc:spChg chg="del">
          <ac:chgData name="Alexandra Anderson" userId="4017e299f98559fd" providerId="LiveId" clId="{8DD23BD5-0250-4A22-AB8C-3B00E7968EDC}" dt="2021-05-20T16:30:09.612" v="614" actId="478"/>
          <ac:spMkLst>
            <pc:docMk/>
            <pc:sldMk cId="1974917432" sldId="304"/>
            <ac:spMk id="13" creationId="{D0ED50C9-6A8E-41C3-8B61-C2B2B05AEE47}"/>
          </ac:spMkLst>
        </pc:spChg>
        <pc:spChg chg="mod">
          <ac:chgData name="Alexandra Anderson" userId="4017e299f98559fd" providerId="LiveId" clId="{8DD23BD5-0250-4A22-AB8C-3B00E7968EDC}" dt="2021-05-20T16:34:41.020" v="672" actId="20577"/>
          <ac:spMkLst>
            <pc:docMk/>
            <pc:sldMk cId="1974917432" sldId="304"/>
            <ac:spMk id="14" creationId="{00000000-0000-0000-0000-000000000000}"/>
          </ac:spMkLst>
        </pc:spChg>
        <pc:spChg chg="mod">
          <ac:chgData name="Alexandra Anderson" userId="4017e299f98559fd" providerId="LiveId" clId="{8DD23BD5-0250-4A22-AB8C-3B00E7968EDC}" dt="2021-05-20T16:34:31.521" v="668" actId="1076"/>
          <ac:spMkLst>
            <pc:docMk/>
            <pc:sldMk cId="1974917432" sldId="304"/>
            <ac:spMk id="15" creationId="{697C572C-4A22-4FF3-9037-C6171188B220}"/>
          </ac:spMkLst>
        </pc:spChg>
        <pc:spChg chg="add mod">
          <ac:chgData name="Alexandra Anderson" userId="4017e299f98559fd" providerId="LiveId" clId="{8DD23BD5-0250-4A22-AB8C-3B00E7968EDC}" dt="2021-05-20T16:37:05.336" v="718"/>
          <ac:spMkLst>
            <pc:docMk/>
            <pc:sldMk cId="1974917432" sldId="304"/>
            <ac:spMk id="17" creationId="{AA5F15D7-E9A4-4CB1-9561-14469D05A4D9}"/>
          </ac:spMkLst>
        </pc:spChg>
        <pc:spChg chg="add mod">
          <ac:chgData name="Alexandra Anderson" userId="4017e299f98559fd" providerId="LiveId" clId="{8DD23BD5-0250-4A22-AB8C-3B00E7968EDC}" dt="2021-05-20T16:37:05.336" v="718"/>
          <ac:spMkLst>
            <pc:docMk/>
            <pc:sldMk cId="1974917432" sldId="304"/>
            <ac:spMk id="19" creationId="{7E7D2E23-A73A-4372-B4FF-811C9A8BDA25}"/>
          </ac:spMkLst>
        </pc:spChg>
        <pc:spChg chg="add mod">
          <ac:chgData name="Alexandra Anderson" userId="4017e299f98559fd" providerId="LiveId" clId="{8DD23BD5-0250-4A22-AB8C-3B00E7968EDC}" dt="2021-05-20T16:33:16.322" v="648" actId="207"/>
          <ac:spMkLst>
            <pc:docMk/>
            <pc:sldMk cId="1974917432" sldId="304"/>
            <ac:spMk id="20" creationId="{D898F020-77C2-42FF-87EA-9103A4FCC8DF}"/>
          </ac:spMkLst>
        </pc:spChg>
        <pc:spChg chg="add mod">
          <ac:chgData name="Alexandra Anderson" userId="4017e299f98559fd" providerId="LiveId" clId="{8DD23BD5-0250-4A22-AB8C-3B00E7968EDC}" dt="2021-05-20T16:34:21.904" v="665" actId="1036"/>
          <ac:spMkLst>
            <pc:docMk/>
            <pc:sldMk cId="1974917432" sldId="304"/>
            <ac:spMk id="21" creationId="{EB6368B1-E436-4D20-9AA7-9D82D916C98C}"/>
          </ac:spMkLst>
        </pc:spChg>
        <pc:spChg chg="add mod">
          <ac:chgData name="Alexandra Anderson" userId="4017e299f98559fd" providerId="LiveId" clId="{8DD23BD5-0250-4A22-AB8C-3B00E7968EDC}" dt="2021-05-20T16:33:41.274" v="654" actId="1076"/>
          <ac:spMkLst>
            <pc:docMk/>
            <pc:sldMk cId="1974917432" sldId="304"/>
            <ac:spMk id="22" creationId="{18EFECCB-7A69-43F1-9718-CD9B2AB77871}"/>
          </ac:spMkLst>
        </pc:spChg>
        <pc:spChg chg="add mod">
          <ac:chgData name="Alexandra Anderson" userId="4017e299f98559fd" providerId="LiveId" clId="{8DD23BD5-0250-4A22-AB8C-3B00E7968EDC}" dt="2021-05-20T16:34:00.665" v="661" actId="1037"/>
          <ac:spMkLst>
            <pc:docMk/>
            <pc:sldMk cId="1974917432" sldId="304"/>
            <ac:spMk id="23" creationId="{53A9EC28-FEF6-4B00-9B75-3ECB5A598572}"/>
          </ac:spMkLst>
        </pc:spChg>
        <pc:spChg chg="add mod">
          <ac:chgData name="Alexandra Anderson" userId="4017e299f98559fd" providerId="LiveId" clId="{8DD23BD5-0250-4A22-AB8C-3B00E7968EDC}" dt="2021-05-20T16:34:13.326" v="664" actId="1037"/>
          <ac:spMkLst>
            <pc:docMk/>
            <pc:sldMk cId="1974917432" sldId="304"/>
            <ac:spMk id="25" creationId="{0FBC3667-91F4-46F0-8497-47130A7DA749}"/>
          </ac:spMkLst>
        </pc:spChg>
        <pc:spChg chg="add mod">
          <ac:chgData name="Alexandra Anderson" userId="4017e299f98559fd" providerId="LiveId" clId="{8DD23BD5-0250-4A22-AB8C-3B00E7968EDC}" dt="2021-05-20T16:34:24.056" v="666" actId="1036"/>
          <ac:spMkLst>
            <pc:docMk/>
            <pc:sldMk cId="1974917432" sldId="304"/>
            <ac:spMk id="26" creationId="{B9821428-64F7-42B9-85E2-A3152E178605}"/>
          </ac:spMkLst>
        </pc:spChg>
        <pc:picChg chg="add del mod">
          <ac:chgData name="Alexandra Anderson" userId="4017e299f98559fd" providerId="LiveId" clId="{8DD23BD5-0250-4A22-AB8C-3B00E7968EDC}" dt="2021-05-20T16:30:35.871" v="617" actId="1076"/>
          <ac:picMkLst>
            <pc:docMk/>
            <pc:sldMk cId="1974917432" sldId="304"/>
            <ac:picMk id="16" creationId="{4BB44B8F-5BE4-44BE-B252-642D87A2C2E7}"/>
          </ac:picMkLst>
        </pc:picChg>
      </pc:sldChg>
      <pc:sldChg chg="del">
        <pc:chgData name="Alexandra Anderson" userId="4017e299f98559fd" providerId="LiveId" clId="{8DD23BD5-0250-4A22-AB8C-3B00E7968EDC}" dt="2021-05-20T11:47:47.830" v="14" actId="47"/>
        <pc:sldMkLst>
          <pc:docMk/>
          <pc:sldMk cId="3096359276" sldId="304"/>
        </pc:sldMkLst>
      </pc:sldChg>
      <pc:sldChg chg="del">
        <pc:chgData name="Alexandra Anderson" userId="4017e299f98559fd" providerId="LiveId" clId="{8DD23BD5-0250-4A22-AB8C-3B00E7968EDC}" dt="2021-05-20T11:47:48.477" v="15" actId="47"/>
        <pc:sldMkLst>
          <pc:docMk/>
          <pc:sldMk cId="3770216367" sldId="305"/>
        </pc:sldMkLst>
      </pc:sldChg>
    </pc:docChg>
  </pc:docChgLst>
  <pc:docChgLst>
    <pc:chgData name="Alexandra Anderson" userId="4017e299f98559fd" providerId="LiveId" clId="{5B407C59-0A85-436D-A071-1FD6122D182C}"/>
    <pc:docChg chg="undo redo custSel modSld">
      <pc:chgData name="Alexandra Anderson" userId="4017e299f98559fd" providerId="LiveId" clId="{5B407C59-0A85-436D-A071-1FD6122D182C}" dt="2021-09-02T19:10:49.353" v="40" actId="1076"/>
      <pc:docMkLst>
        <pc:docMk/>
      </pc:docMkLst>
      <pc:sldChg chg="addSp modSp mod">
        <pc:chgData name="Alexandra Anderson" userId="4017e299f98559fd" providerId="LiveId" clId="{5B407C59-0A85-436D-A071-1FD6122D182C}" dt="2021-09-02T19:10:18.977" v="32" actId="1076"/>
        <pc:sldMkLst>
          <pc:docMk/>
          <pc:sldMk cId="0" sldId="256"/>
        </pc:sldMkLst>
        <pc:spChg chg="add mod">
          <ac:chgData name="Alexandra Anderson" userId="4017e299f98559fd" providerId="LiveId" clId="{5B407C59-0A85-436D-A071-1FD6122D182C}" dt="2021-09-02T19:10:18.977" v="32" actId="1076"/>
          <ac:spMkLst>
            <pc:docMk/>
            <pc:sldMk cId="0" sldId="256"/>
            <ac:spMk id="13" creationId="{BF489BAB-DB25-4D6B-8867-CF8880B2EE80}"/>
          </ac:spMkLst>
        </pc:spChg>
        <pc:picChg chg="add mod">
          <ac:chgData name="Alexandra Anderson" userId="4017e299f98559fd" providerId="LiveId" clId="{5B407C59-0A85-436D-A071-1FD6122D182C}" dt="2021-09-02T19:10:18.977" v="32" actId="1076"/>
          <ac:picMkLst>
            <pc:docMk/>
            <pc:sldMk cId="0" sldId="256"/>
            <ac:picMk id="17" creationId="{310E2180-ED97-409A-9CC6-6079BF36B109}"/>
          </ac:picMkLst>
        </pc:picChg>
      </pc:sldChg>
      <pc:sldChg chg="modSp mod">
        <pc:chgData name="Alexandra Anderson" userId="4017e299f98559fd" providerId="LiveId" clId="{5B407C59-0A85-436D-A071-1FD6122D182C}" dt="2021-08-25T17:59:09.524" v="10" actId="1036"/>
        <pc:sldMkLst>
          <pc:docMk/>
          <pc:sldMk cId="33939220" sldId="289"/>
        </pc:sldMkLst>
        <pc:spChg chg="mod">
          <ac:chgData name="Alexandra Anderson" userId="4017e299f98559fd" providerId="LiveId" clId="{5B407C59-0A85-436D-A071-1FD6122D182C}" dt="2021-08-25T17:59:09.524" v="10" actId="1036"/>
          <ac:spMkLst>
            <pc:docMk/>
            <pc:sldMk cId="33939220" sldId="289"/>
            <ac:spMk id="13" creationId="{6A4F7C57-A117-4CE0-87B5-173048DC300F}"/>
          </ac:spMkLst>
        </pc:spChg>
      </pc:sldChg>
      <pc:sldChg chg="modSp mod">
        <pc:chgData name="Alexandra Anderson" userId="4017e299f98559fd" providerId="LiveId" clId="{5B407C59-0A85-436D-A071-1FD6122D182C}" dt="2021-08-25T17:59:19.117" v="15" actId="1036"/>
        <pc:sldMkLst>
          <pc:docMk/>
          <pc:sldMk cId="3366723055" sldId="303"/>
        </pc:sldMkLst>
        <pc:picChg chg="mod">
          <ac:chgData name="Alexandra Anderson" userId="4017e299f98559fd" providerId="LiveId" clId="{5B407C59-0A85-436D-A071-1FD6122D182C}" dt="2021-08-25T17:59:19.117" v="15" actId="1036"/>
          <ac:picMkLst>
            <pc:docMk/>
            <pc:sldMk cId="3366723055" sldId="303"/>
            <ac:picMk id="16" creationId="{4BB44B8F-5BE4-44BE-B252-642D87A2C2E7}"/>
          </ac:picMkLst>
        </pc:picChg>
      </pc:sldChg>
      <pc:sldChg chg="addSp delSp modSp mod">
        <pc:chgData name="Alexandra Anderson" userId="4017e299f98559fd" providerId="LiveId" clId="{5B407C59-0A85-436D-A071-1FD6122D182C}" dt="2021-09-02T19:10:49.353" v="40" actId="1076"/>
        <pc:sldMkLst>
          <pc:docMk/>
          <pc:sldMk cId="1974917432" sldId="304"/>
        </pc:sldMkLst>
        <pc:spChg chg="mod">
          <ac:chgData name="Alexandra Anderson" userId="4017e299f98559fd" providerId="LiveId" clId="{5B407C59-0A85-436D-A071-1FD6122D182C}" dt="2021-09-02T19:10:49.353" v="40" actId="1076"/>
          <ac:spMkLst>
            <pc:docMk/>
            <pc:sldMk cId="1974917432" sldId="304"/>
            <ac:spMk id="7" creationId="{00000000-0000-0000-0000-000000000000}"/>
          </ac:spMkLst>
        </pc:spChg>
        <pc:spChg chg="mod">
          <ac:chgData name="Alexandra Anderson" userId="4017e299f98559fd" providerId="LiveId" clId="{5B407C59-0A85-436D-A071-1FD6122D182C}" dt="2021-08-25T17:59:28.141" v="22" actId="1036"/>
          <ac:spMkLst>
            <pc:docMk/>
            <pc:sldMk cId="1974917432" sldId="304"/>
            <ac:spMk id="17" creationId="{AA5F15D7-E9A4-4CB1-9561-14469D05A4D9}"/>
          </ac:spMkLst>
        </pc:spChg>
        <pc:spChg chg="mod">
          <ac:chgData name="Alexandra Anderson" userId="4017e299f98559fd" providerId="LiveId" clId="{5B407C59-0A85-436D-A071-1FD6122D182C}" dt="2021-08-25T17:59:28.141" v="22" actId="1036"/>
          <ac:spMkLst>
            <pc:docMk/>
            <pc:sldMk cId="1974917432" sldId="304"/>
            <ac:spMk id="19" creationId="{7E7D2E23-A73A-4372-B4FF-811C9A8BDA25}"/>
          </ac:spMkLst>
        </pc:spChg>
        <pc:spChg chg="mod">
          <ac:chgData name="Alexandra Anderson" userId="4017e299f98559fd" providerId="LiveId" clId="{5B407C59-0A85-436D-A071-1FD6122D182C}" dt="2021-08-25T17:59:28.141" v="22" actId="1036"/>
          <ac:spMkLst>
            <pc:docMk/>
            <pc:sldMk cId="1974917432" sldId="304"/>
            <ac:spMk id="20" creationId="{D898F020-77C2-42FF-87EA-9103A4FCC8DF}"/>
          </ac:spMkLst>
        </pc:spChg>
        <pc:spChg chg="mod">
          <ac:chgData name="Alexandra Anderson" userId="4017e299f98559fd" providerId="LiveId" clId="{5B407C59-0A85-436D-A071-1FD6122D182C}" dt="2021-08-25T17:59:28.141" v="22" actId="1036"/>
          <ac:spMkLst>
            <pc:docMk/>
            <pc:sldMk cId="1974917432" sldId="304"/>
            <ac:spMk id="21" creationId="{EB6368B1-E436-4D20-9AA7-9D82D916C98C}"/>
          </ac:spMkLst>
        </pc:spChg>
        <pc:spChg chg="mod">
          <ac:chgData name="Alexandra Anderson" userId="4017e299f98559fd" providerId="LiveId" clId="{5B407C59-0A85-436D-A071-1FD6122D182C}" dt="2021-08-25T17:59:28.141" v="22" actId="1036"/>
          <ac:spMkLst>
            <pc:docMk/>
            <pc:sldMk cId="1974917432" sldId="304"/>
            <ac:spMk id="22" creationId="{18EFECCB-7A69-43F1-9718-CD9B2AB77871}"/>
          </ac:spMkLst>
        </pc:spChg>
        <pc:spChg chg="mod">
          <ac:chgData name="Alexandra Anderson" userId="4017e299f98559fd" providerId="LiveId" clId="{5B407C59-0A85-436D-A071-1FD6122D182C}" dt="2021-08-25T17:59:28.141" v="22" actId="1036"/>
          <ac:spMkLst>
            <pc:docMk/>
            <pc:sldMk cId="1974917432" sldId="304"/>
            <ac:spMk id="23" creationId="{53A9EC28-FEF6-4B00-9B75-3ECB5A598572}"/>
          </ac:spMkLst>
        </pc:spChg>
        <pc:spChg chg="del mod">
          <ac:chgData name="Alexandra Anderson" userId="4017e299f98559fd" providerId="LiveId" clId="{5B407C59-0A85-436D-A071-1FD6122D182C}" dt="2021-09-02T19:10:42.745" v="39" actId="478"/>
          <ac:spMkLst>
            <pc:docMk/>
            <pc:sldMk cId="1974917432" sldId="304"/>
            <ac:spMk id="24" creationId="{6EBBDA7C-FC82-428B-91E9-547D6DD32E2A}"/>
          </ac:spMkLst>
        </pc:spChg>
        <pc:spChg chg="mod">
          <ac:chgData name="Alexandra Anderson" userId="4017e299f98559fd" providerId="LiveId" clId="{5B407C59-0A85-436D-A071-1FD6122D182C}" dt="2021-08-25T17:59:28.141" v="22" actId="1036"/>
          <ac:spMkLst>
            <pc:docMk/>
            <pc:sldMk cId="1974917432" sldId="304"/>
            <ac:spMk id="25" creationId="{0FBC3667-91F4-46F0-8497-47130A7DA749}"/>
          </ac:spMkLst>
        </pc:spChg>
        <pc:spChg chg="mod">
          <ac:chgData name="Alexandra Anderson" userId="4017e299f98559fd" providerId="LiveId" clId="{5B407C59-0A85-436D-A071-1FD6122D182C}" dt="2021-08-25T17:59:28.141" v="22" actId="1036"/>
          <ac:spMkLst>
            <pc:docMk/>
            <pc:sldMk cId="1974917432" sldId="304"/>
            <ac:spMk id="26" creationId="{B9821428-64F7-42B9-85E2-A3152E178605}"/>
          </ac:spMkLst>
        </pc:spChg>
        <pc:spChg chg="add mod">
          <ac:chgData name="Alexandra Anderson" userId="4017e299f98559fd" providerId="LiveId" clId="{5B407C59-0A85-436D-A071-1FD6122D182C}" dt="2021-09-02T19:10:41.279" v="38" actId="1076"/>
          <ac:spMkLst>
            <pc:docMk/>
            <pc:sldMk cId="1974917432" sldId="304"/>
            <ac:spMk id="27" creationId="{BF0D215F-21C5-4E86-9654-9DFE40D6101B}"/>
          </ac:spMkLst>
        </pc:spChg>
        <pc:picChg chg="mod">
          <ac:chgData name="Alexandra Anderson" userId="4017e299f98559fd" providerId="LiveId" clId="{5B407C59-0A85-436D-A071-1FD6122D182C}" dt="2021-08-25T17:59:31.466" v="30" actId="1036"/>
          <ac:picMkLst>
            <pc:docMk/>
            <pc:sldMk cId="1974917432" sldId="304"/>
            <ac:picMk id="16" creationId="{4BB44B8F-5BE4-44BE-B252-642D87A2C2E7}"/>
          </ac:picMkLst>
        </pc:picChg>
        <pc:picChg chg="add mod">
          <ac:chgData name="Alexandra Anderson" userId="4017e299f98559fd" providerId="LiveId" clId="{5B407C59-0A85-436D-A071-1FD6122D182C}" dt="2021-09-02T19:10:37.514" v="37" actId="1076"/>
          <ac:picMkLst>
            <pc:docMk/>
            <pc:sldMk cId="1974917432" sldId="304"/>
            <ac:picMk id="28" creationId="{8A96B167-CA49-4702-A0D3-6795B41FC7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5A4AAE1-57DE-4532-BF11-7CF6F5F8A292}" type="datetimeFigureOut">
              <a:rPr lang="en-US" smtClean="0"/>
              <a:t>9/2/2021</a:t>
            </a:fld>
            <a:endParaRPr lang="en-US"/>
          </a:p>
        </p:txBody>
      </p:sp>
      <p:sp>
        <p:nvSpPr>
          <p:cNvPr id="4" name="Slide Image Placeholder 3"/>
          <p:cNvSpPr>
            <a:spLocks noGrp="1" noRot="1" noChangeAspect="1"/>
          </p:cNvSpPr>
          <p:nvPr>
            <p:ph type="sldImg" idx="2"/>
          </p:nvPr>
        </p:nvSpPr>
        <p:spPr>
          <a:xfrm>
            <a:off x="1371600" y="1338263"/>
            <a:ext cx="4813300" cy="3609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9850"/>
            <a:ext cx="6045200"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6317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10163175"/>
            <a:ext cx="3275013" cy="536575"/>
          </a:xfrm>
          <a:prstGeom prst="rect">
            <a:avLst/>
          </a:prstGeom>
        </p:spPr>
        <p:txBody>
          <a:bodyPr vert="horz" lIns="91440" tIns="45720" rIns="91440" bIns="45720" rtlCol="0" anchor="b"/>
          <a:lstStyle>
            <a:lvl1pPr algn="r">
              <a:defRPr sz="1200"/>
            </a:lvl1pPr>
          </a:lstStyle>
          <a:p>
            <a:fld id="{70305C31-35F0-45AF-AEBD-FC00886ED05A}" type="slidenum">
              <a:rPr lang="en-US" smtClean="0"/>
              <a:t>‹#›</a:t>
            </a:fld>
            <a:endParaRPr lang="en-US"/>
          </a:p>
        </p:txBody>
      </p:sp>
    </p:spTree>
    <p:extLst>
      <p:ext uri="{BB962C8B-B14F-4D97-AF65-F5344CB8AC3E}">
        <p14:creationId xmlns:p14="http://schemas.microsoft.com/office/powerpoint/2010/main" val="351327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0913" y="3316923"/>
            <a:ext cx="12137023"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41828" y="5991861"/>
            <a:ext cx="9995196" cy="30008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1212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50" b="0" i="0">
                <a:solidFill>
                  <a:srgbClr val="212121"/>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12121"/>
                </a:solidFill>
                <a:latin typeface="Arial"/>
                <a:cs typeface="Arial"/>
              </a:defRPr>
            </a:lvl1pPr>
          </a:lstStyle>
          <a:p>
            <a:endParaRPr/>
          </a:p>
        </p:txBody>
      </p:sp>
      <p:sp>
        <p:nvSpPr>
          <p:cNvPr id="3" name="Holder 3"/>
          <p:cNvSpPr>
            <a:spLocks noGrp="1"/>
          </p:cNvSpPr>
          <p:nvPr>
            <p:ph sz="half" idx="2"/>
          </p:nvPr>
        </p:nvSpPr>
        <p:spPr>
          <a:xfrm>
            <a:off x="713943" y="2460943"/>
            <a:ext cx="6211299" cy="30008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53608" y="2460943"/>
            <a:ext cx="6211299" cy="30008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1212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20583" y="9709451"/>
            <a:ext cx="1871477"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sz="1800"/>
          </a:p>
        </p:txBody>
      </p:sp>
      <p:sp>
        <p:nvSpPr>
          <p:cNvPr id="17" name="bg object 17"/>
          <p:cNvSpPr/>
          <p:nvPr/>
        </p:nvSpPr>
        <p:spPr>
          <a:xfrm>
            <a:off x="12141826" y="1717918"/>
            <a:ext cx="106462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sz="1800"/>
          </a:p>
        </p:txBody>
      </p:sp>
      <p:sp>
        <p:nvSpPr>
          <p:cNvPr id="18" name="bg object 18"/>
          <p:cNvSpPr/>
          <p:nvPr/>
        </p:nvSpPr>
        <p:spPr>
          <a:xfrm>
            <a:off x="8719056" y="0"/>
            <a:ext cx="1871477"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sz="1800"/>
          </a:p>
        </p:txBody>
      </p:sp>
      <p:sp>
        <p:nvSpPr>
          <p:cNvPr id="19" name="bg object 19"/>
          <p:cNvSpPr/>
          <p:nvPr/>
        </p:nvSpPr>
        <p:spPr>
          <a:xfrm>
            <a:off x="13006527" y="9141202"/>
            <a:ext cx="106462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64406" y="1392512"/>
            <a:ext cx="11950037" cy="492443"/>
          </a:xfrm>
          <a:prstGeom prst="rect">
            <a:avLst/>
          </a:prstGeom>
        </p:spPr>
        <p:txBody>
          <a:bodyPr wrap="square" lIns="0" tIns="0" rIns="0" bIns="0">
            <a:spAutoFit/>
          </a:bodyPr>
          <a:lstStyle>
            <a:lvl1pPr>
              <a:defRPr sz="3200" b="1" i="0">
                <a:solidFill>
                  <a:srgbClr val="212121"/>
                </a:solidFill>
                <a:latin typeface="Arial"/>
                <a:cs typeface="Arial"/>
              </a:defRPr>
            </a:lvl1pPr>
          </a:lstStyle>
          <a:p>
            <a:endParaRPr/>
          </a:p>
        </p:txBody>
      </p:sp>
      <p:sp>
        <p:nvSpPr>
          <p:cNvPr id="3" name="Holder 3"/>
          <p:cNvSpPr>
            <a:spLocks noGrp="1"/>
          </p:cNvSpPr>
          <p:nvPr>
            <p:ph type="body" idx="1"/>
          </p:nvPr>
        </p:nvSpPr>
        <p:spPr>
          <a:xfrm>
            <a:off x="1365943" y="2601961"/>
            <a:ext cx="11546962" cy="300082"/>
          </a:xfrm>
          <a:prstGeom prst="rect">
            <a:avLst/>
          </a:prstGeom>
        </p:spPr>
        <p:txBody>
          <a:bodyPr wrap="square" lIns="0" tIns="0" rIns="0" bIns="0">
            <a:spAutoFit/>
          </a:bodyPr>
          <a:lstStyle>
            <a:lvl1pPr>
              <a:defRPr sz="1950" b="0" i="0">
                <a:solidFill>
                  <a:srgbClr val="212121"/>
                </a:solidFill>
                <a:latin typeface="Lucida Sans"/>
                <a:cs typeface="Lucida Sans"/>
              </a:defRPr>
            </a:lvl1pPr>
          </a:lstStyle>
          <a:p>
            <a:endParaRPr/>
          </a:p>
        </p:txBody>
      </p:sp>
      <p:sp>
        <p:nvSpPr>
          <p:cNvPr id="4" name="Holder 4"/>
          <p:cNvSpPr>
            <a:spLocks noGrp="1"/>
          </p:cNvSpPr>
          <p:nvPr>
            <p:ph type="ftr" sz="quarter" idx="5"/>
          </p:nvPr>
        </p:nvSpPr>
        <p:spPr>
          <a:xfrm>
            <a:off x="4854809" y="9950769"/>
            <a:ext cx="4569233"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3943" y="9950769"/>
            <a:ext cx="328413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9/2/2021</a:t>
            </a:fld>
            <a:endParaRPr lang="en-US"/>
          </a:p>
        </p:txBody>
      </p:sp>
      <p:sp>
        <p:nvSpPr>
          <p:cNvPr id="6" name="Holder 6"/>
          <p:cNvSpPr>
            <a:spLocks noGrp="1"/>
          </p:cNvSpPr>
          <p:nvPr>
            <p:ph type="sldNum" sz="quarter" idx="7"/>
          </p:nvPr>
        </p:nvSpPr>
        <p:spPr>
          <a:xfrm>
            <a:off x="10280774" y="9950769"/>
            <a:ext cx="328413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1</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8" name="object 2">
            <a:extLst>
              <a:ext uri="{FF2B5EF4-FFF2-40B4-BE49-F238E27FC236}">
                <a16:creationId xmlns:a16="http://schemas.microsoft.com/office/drawing/2014/main" id="{2A766BD5-6624-4746-8014-E1877F6A97FE}"/>
              </a:ext>
            </a:extLst>
          </p:cNvPr>
          <p:cNvSpPr txBox="1">
            <a:spLocks/>
          </p:cNvSpPr>
          <p:nvPr/>
        </p:nvSpPr>
        <p:spPr>
          <a:xfrm>
            <a:off x="1312351" y="2219384"/>
            <a:ext cx="9180248" cy="1233736"/>
          </a:xfrm>
          <a:prstGeom prst="rect">
            <a:avLst/>
          </a:prstGeom>
        </p:spPr>
        <p:txBody>
          <a:bodyPr vert="horz" wrap="square" lIns="0" tIns="10160" rIns="0" bIns="0" rtlCol="0">
            <a:spAutoFit/>
          </a:bodyPr>
          <a:lstStyle>
            <a:lvl1pPr>
              <a:defRPr sz="3200" b="1" i="0">
                <a:solidFill>
                  <a:srgbClr val="212121"/>
                </a:solidFill>
                <a:latin typeface="Arial"/>
                <a:ea typeface="+mj-ea"/>
                <a:cs typeface="Arial"/>
              </a:defRPr>
            </a:lvl1pPr>
          </a:lstStyle>
          <a:p>
            <a:pPr marL="12701" marR="5080">
              <a:lnSpc>
                <a:spcPct val="100699"/>
              </a:lnSpc>
              <a:spcBef>
                <a:spcPts val="80"/>
              </a:spcBef>
              <a:tabLst>
                <a:tab pos="3356222" algn="l"/>
              </a:tabLst>
            </a:pPr>
            <a:r>
              <a:rPr lang="en-US" sz="4000" kern="0" spc="-25" dirty="0">
                <a:solidFill>
                  <a:srgbClr val="000000"/>
                </a:solidFill>
                <a:latin typeface="Raleway" panose="020B0503030101060003" pitchFamily="34" charset="0"/>
              </a:rPr>
              <a:t>4. Mapping Politics</a:t>
            </a:r>
          </a:p>
          <a:p>
            <a:pPr marL="12701" marR="5080">
              <a:lnSpc>
                <a:spcPct val="100699"/>
              </a:lnSpc>
              <a:spcBef>
                <a:spcPts val="80"/>
              </a:spcBef>
              <a:tabLst>
                <a:tab pos="3356222" algn="l"/>
              </a:tabLst>
            </a:pPr>
            <a:r>
              <a:rPr lang="en-US" sz="4000" b="0" kern="0" spc="-25" dirty="0">
                <a:solidFill>
                  <a:srgbClr val="000000"/>
                </a:solidFill>
                <a:latin typeface="Raleway" panose="020B0503030101060003" pitchFamily="34" charset="0"/>
              </a:rPr>
              <a:t>(Spatial Data Analysis)</a:t>
            </a:r>
            <a:endParaRPr lang="en-US" sz="4000" b="0" kern="0" dirty="0">
              <a:latin typeface="Raleway" panose="020B0503030101060003" pitchFamily="34" charset="0"/>
            </a:endParaRPr>
          </a:p>
        </p:txBody>
      </p:sp>
      <p:sp>
        <p:nvSpPr>
          <p:cNvPr id="19" name="object 3">
            <a:extLst>
              <a:ext uri="{FF2B5EF4-FFF2-40B4-BE49-F238E27FC236}">
                <a16:creationId xmlns:a16="http://schemas.microsoft.com/office/drawing/2014/main" id="{493570F2-78BC-4B85-98E9-FE69D97E0458}"/>
              </a:ext>
            </a:extLst>
          </p:cNvPr>
          <p:cNvSpPr txBox="1"/>
          <p:nvPr/>
        </p:nvSpPr>
        <p:spPr>
          <a:xfrm>
            <a:off x="1312351" y="4749076"/>
            <a:ext cx="11642159" cy="4867999"/>
          </a:xfrm>
          <a:prstGeom prst="rect">
            <a:avLst/>
          </a:prstGeom>
        </p:spPr>
        <p:txBody>
          <a:bodyPr vert="horz" wrap="square" lIns="0" tIns="12700" rIns="0" bIns="0" rtlCol="0">
            <a:spAutoFit/>
          </a:bodyPr>
          <a:lstStyle/>
          <a:p>
            <a:pPr marL="12700" marR="5080">
              <a:lnSpc>
                <a:spcPct val="118600"/>
              </a:lnSpc>
              <a:spcBef>
                <a:spcPts val="100"/>
              </a:spcBef>
            </a:pP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 this chapter, we are going to explore spatial data (Maps!) by using a variety of political topics to demonstrate the huge variety in which maps can be used to show data. There will be questions about what you see throughout the chapter in order to help you develop your understanding.</a:t>
            </a:r>
          </a:p>
          <a:p>
            <a:pPr marL="12700" marR="5080">
              <a:lnSpc>
                <a:spcPct val="118600"/>
              </a:lnSpc>
              <a:spcBef>
                <a:spcPts val="100"/>
              </a:spcBef>
            </a:pPr>
            <a:endPar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0" marR="5080">
              <a:lnSpc>
                <a:spcPct val="118600"/>
              </a:lnSpc>
              <a:spcBef>
                <a:spcPts val="100"/>
              </a:spcBef>
            </a:pP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Maps are a really useful and interesting way of presenting information as they represent the real world on a much smaller scale. Maps can show how a value varies across geographic space - and the relationship between these spaces. They show us where specific things happen, and how densely.</a:t>
            </a:r>
          </a:p>
          <a:p>
            <a:pPr marL="12700" marR="5080">
              <a:lnSpc>
                <a:spcPct val="118600"/>
              </a:lnSpc>
              <a:spcBef>
                <a:spcPts val="100"/>
              </a:spcBef>
            </a:pPr>
            <a:endPar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34074">
              <a:lnSpc>
                <a:spcPct val="118600"/>
              </a:lnSpc>
              <a:spcBef>
                <a:spcPts val="100"/>
              </a:spcBef>
            </a:pPr>
            <a:endParaRP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object 10">
            <a:extLst>
              <a:ext uri="{FF2B5EF4-FFF2-40B4-BE49-F238E27FC236}">
                <a16:creationId xmlns:a16="http://schemas.microsoft.com/office/drawing/2014/main" id="{16BCC917-C673-4B0F-A778-AE6F402B1A19}"/>
              </a:ext>
            </a:extLst>
          </p:cNvPr>
          <p:cNvSpPr/>
          <p:nvPr/>
        </p:nvSpPr>
        <p:spPr>
          <a:xfrm>
            <a:off x="8034903" y="850144"/>
            <a:ext cx="3021965" cy="3225800"/>
          </a:xfrm>
          <a:custGeom>
            <a:avLst/>
            <a:gdLst/>
            <a:ahLst/>
            <a:cxnLst/>
            <a:rect l="l" t="t" r="r" b="b"/>
            <a:pathLst>
              <a:path w="3021965" h="3225800">
                <a:moveTo>
                  <a:pt x="1913915" y="2878163"/>
                </a:moveTo>
                <a:lnTo>
                  <a:pt x="1906193" y="2830334"/>
                </a:lnTo>
                <a:lnTo>
                  <a:pt x="1904809" y="2827667"/>
                </a:lnTo>
                <a:lnTo>
                  <a:pt x="1884718" y="2788755"/>
                </a:lnTo>
                <a:lnTo>
                  <a:pt x="1851990" y="2755950"/>
                </a:lnTo>
                <a:lnTo>
                  <a:pt x="1813179" y="2735808"/>
                </a:lnTo>
                <a:lnTo>
                  <a:pt x="1813179" y="2878163"/>
                </a:lnTo>
                <a:lnTo>
                  <a:pt x="1809203" y="2897809"/>
                </a:lnTo>
                <a:lnTo>
                  <a:pt x="1798396" y="2913862"/>
                </a:lnTo>
                <a:lnTo>
                  <a:pt x="1782394" y="2924683"/>
                </a:lnTo>
                <a:lnTo>
                  <a:pt x="1762810" y="2928658"/>
                </a:lnTo>
                <a:lnTo>
                  <a:pt x="1662074" y="2928658"/>
                </a:lnTo>
                <a:lnTo>
                  <a:pt x="1642503" y="2924683"/>
                </a:lnTo>
                <a:lnTo>
                  <a:pt x="1626489" y="2913862"/>
                </a:lnTo>
                <a:lnTo>
                  <a:pt x="1615681" y="2897809"/>
                </a:lnTo>
                <a:lnTo>
                  <a:pt x="1611718" y="2878163"/>
                </a:lnTo>
                <a:lnTo>
                  <a:pt x="1615681" y="2858516"/>
                </a:lnTo>
                <a:lnTo>
                  <a:pt x="1626489" y="2842463"/>
                </a:lnTo>
                <a:lnTo>
                  <a:pt x="1642503" y="2831630"/>
                </a:lnTo>
                <a:lnTo>
                  <a:pt x="1662074" y="2827667"/>
                </a:lnTo>
                <a:lnTo>
                  <a:pt x="1762810" y="2827667"/>
                </a:lnTo>
                <a:lnTo>
                  <a:pt x="1782394" y="2831630"/>
                </a:lnTo>
                <a:lnTo>
                  <a:pt x="1798396" y="2842463"/>
                </a:lnTo>
                <a:lnTo>
                  <a:pt x="1809203" y="2858516"/>
                </a:lnTo>
                <a:lnTo>
                  <a:pt x="1813179" y="2878163"/>
                </a:lnTo>
                <a:lnTo>
                  <a:pt x="1813179" y="2735808"/>
                </a:lnTo>
                <a:lnTo>
                  <a:pt x="1810512" y="2734411"/>
                </a:lnTo>
                <a:lnTo>
                  <a:pt x="1762810" y="2726677"/>
                </a:lnTo>
                <a:lnTo>
                  <a:pt x="1662074" y="2726677"/>
                </a:lnTo>
                <a:lnTo>
                  <a:pt x="1614373" y="2734411"/>
                </a:lnTo>
                <a:lnTo>
                  <a:pt x="1572907" y="2755950"/>
                </a:lnTo>
                <a:lnTo>
                  <a:pt x="1540179" y="2788755"/>
                </a:lnTo>
                <a:lnTo>
                  <a:pt x="1518704" y="2830334"/>
                </a:lnTo>
                <a:lnTo>
                  <a:pt x="1510982" y="2878163"/>
                </a:lnTo>
                <a:lnTo>
                  <a:pt x="1518704" y="2925978"/>
                </a:lnTo>
                <a:lnTo>
                  <a:pt x="1540179" y="2967558"/>
                </a:lnTo>
                <a:lnTo>
                  <a:pt x="1572907" y="3000375"/>
                </a:lnTo>
                <a:lnTo>
                  <a:pt x="1614373" y="3021901"/>
                </a:lnTo>
                <a:lnTo>
                  <a:pt x="1662074" y="3029635"/>
                </a:lnTo>
                <a:lnTo>
                  <a:pt x="1762810" y="3029635"/>
                </a:lnTo>
                <a:lnTo>
                  <a:pt x="1810512" y="3021901"/>
                </a:lnTo>
                <a:lnTo>
                  <a:pt x="1851990" y="3000375"/>
                </a:lnTo>
                <a:lnTo>
                  <a:pt x="1884718" y="2967558"/>
                </a:lnTo>
                <a:lnTo>
                  <a:pt x="1904809" y="2928658"/>
                </a:lnTo>
                <a:lnTo>
                  <a:pt x="1906193" y="2925978"/>
                </a:lnTo>
                <a:lnTo>
                  <a:pt x="1913915" y="2878163"/>
                </a:lnTo>
                <a:close/>
              </a:path>
              <a:path w="3021965" h="3225800">
                <a:moveTo>
                  <a:pt x="3021965" y="3175000"/>
                </a:moveTo>
                <a:lnTo>
                  <a:pt x="3021114" y="3124200"/>
                </a:lnTo>
                <a:lnTo>
                  <a:pt x="3018612" y="3073400"/>
                </a:lnTo>
                <a:lnTo>
                  <a:pt x="3014459" y="3022600"/>
                </a:lnTo>
                <a:lnTo>
                  <a:pt x="3008706" y="2971800"/>
                </a:lnTo>
                <a:lnTo>
                  <a:pt x="3001353" y="2921000"/>
                </a:lnTo>
                <a:lnTo>
                  <a:pt x="2992450" y="2870200"/>
                </a:lnTo>
                <a:lnTo>
                  <a:pt x="2982010" y="2832100"/>
                </a:lnTo>
                <a:lnTo>
                  <a:pt x="2970060" y="2781300"/>
                </a:lnTo>
                <a:lnTo>
                  <a:pt x="2956636" y="2730500"/>
                </a:lnTo>
                <a:lnTo>
                  <a:pt x="2941764" y="2692400"/>
                </a:lnTo>
                <a:lnTo>
                  <a:pt x="2925457" y="2641600"/>
                </a:lnTo>
                <a:lnTo>
                  <a:pt x="2920327" y="2626880"/>
                </a:lnTo>
                <a:lnTo>
                  <a:pt x="2920327" y="3124200"/>
                </a:lnTo>
                <a:lnTo>
                  <a:pt x="796594" y="3124200"/>
                </a:lnTo>
                <a:lnTo>
                  <a:pt x="800417" y="3111500"/>
                </a:lnTo>
                <a:lnTo>
                  <a:pt x="803338" y="3098800"/>
                </a:lnTo>
                <a:lnTo>
                  <a:pt x="805205" y="3086100"/>
                </a:lnTo>
                <a:lnTo>
                  <a:pt x="805853" y="3073400"/>
                </a:lnTo>
                <a:lnTo>
                  <a:pt x="798144" y="3022600"/>
                </a:lnTo>
                <a:lnTo>
                  <a:pt x="776668" y="2984500"/>
                </a:lnTo>
                <a:lnTo>
                  <a:pt x="743927" y="2946400"/>
                </a:lnTo>
                <a:lnTo>
                  <a:pt x="702462" y="2933700"/>
                </a:lnTo>
                <a:lnTo>
                  <a:pt x="654761" y="2921000"/>
                </a:lnTo>
                <a:lnTo>
                  <a:pt x="484085" y="2921000"/>
                </a:lnTo>
                <a:lnTo>
                  <a:pt x="468071" y="2908300"/>
                </a:lnTo>
                <a:lnTo>
                  <a:pt x="457263" y="2895600"/>
                </a:lnTo>
                <a:lnTo>
                  <a:pt x="453301" y="2870200"/>
                </a:lnTo>
                <a:lnTo>
                  <a:pt x="457238" y="2857500"/>
                </a:lnTo>
                <a:lnTo>
                  <a:pt x="467982" y="2832100"/>
                </a:lnTo>
                <a:lnTo>
                  <a:pt x="483895" y="2819400"/>
                </a:lnTo>
                <a:lnTo>
                  <a:pt x="1357401" y="2819400"/>
                </a:lnTo>
                <a:lnTo>
                  <a:pt x="1398816" y="2794000"/>
                </a:lnTo>
                <a:lnTo>
                  <a:pt x="1431480" y="2755900"/>
                </a:lnTo>
                <a:lnTo>
                  <a:pt x="1452918" y="2717800"/>
                </a:lnTo>
                <a:lnTo>
                  <a:pt x="1460614" y="2667000"/>
                </a:lnTo>
                <a:lnTo>
                  <a:pt x="1452892" y="2616200"/>
                </a:lnTo>
                <a:lnTo>
                  <a:pt x="1431417" y="2578100"/>
                </a:lnTo>
                <a:lnTo>
                  <a:pt x="1398689" y="2552700"/>
                </a:lnTo>
                <a:lnTo>
                  <a:pt x="1359877" y="2528938"/>
                </a:lnTo>
                <a:lnTo>
                  <a:pt x="1359877" y="2667000"/>
                </a:lnTo>
                <a:lnTo>
                  <a:pt x="1355940" y="2692400"/>
                </a:lnTo>
                <a:lnTo>
                  <a:pt x="1345196" y="2705100"/>
                </a:lnTo>
                <a:lnTo>
                  <a:pt x="1329270" y="2717800"/>
                </a:lnTo>
                <a:lnTo>
                  <a:pt x="503364" y="2717800"/>
                </a:lnTo>
                <a:lnTo>
                  <a:pt x="455739" y="2730500"/>
                </a:lnTo>
                <a:lnTo>
                  <a:pt x="414350" y="2755900"/>
                </a:lnTo>
                <a:lnTo>
                  <a:pt x="381698" y="2781300"/>
                </a:lnTo>
                <a:lnTo>
                  <a:pt x="360260" y="2819400"/>
                </a:lnTo>
                <a:lnTo>
                  <a:pt x="352564" y="2870200"/>
                </a:lnTo>
                <a:lnTo>
                  <a:pt x="360286" y="2921000"/>
                </a:lnTo>
                <a:lnTo>
                  <a:pt x="381762" y="2959100"/>
                </a:lnTo>
                <a:lnTo>
                  <a:pt x="414489" y="2997200"/>
                </a:lnTo>
                <a:lnTo>
                  <a:pt x="455955" y="3009900"/>
                </a:lnTo>
                <a:lnTo>
                  <a:pt x="503656" y="3022600"/>
                </a:lnTo>
                <a:lnTo>
                  <a:pt x="674331" y="3022600"/>
                </a:lnTo>
                <a:lnTo>
                  <a:pt x="690346" y="3035300"/>
                </a:lnTo>
                <a:lnTo>
                  <a:pt x="701154" y="3048000"/>
                </a:lnTo>
                <a:lnTo>
                  <a:pt x="705129" y="3073400"/>
                </a:lnTo>
                <a:lnTo>
                  <a:pt x="701154" y="3098800"/>
                </a:lnTo>
                <a:lnTo>
                  <a:pt x="690346" y="3111500"/>
                </a:lnTo>
                <a:lnTo>
                  <a:pt x="674331" y="3124200"/>
                </a:lnTo>
                <a:lnTo>
                  <a:pt x="101638" y="3124200"/>
                </a:lnTo>
                <a:lnTo>
                  <a:pt x="104444" y="3073400"/>
                </a:lnTo>
                <a:lnTo>
                  <a:pt x="109131" y="3022600"/>
                </a:lnTo>
                <a:lnTo>
                  <a:pt x="115658" y="2971800"/>
                </a:lnTo>
                <a:lnTo>
                  <a:pt x="124015" y="2921000"/>
                </a:lnTo>
                <a:lnTo>
                  <a:pt x="134137" y="2870200"/>
                </a:lnTo>
                <a:lnTo>
                  <a:pt x="146011" y="2819400"/>
                </a:lnTo>
                <a:lnTo>
                  <a:pt x="159600" y="2768600"/>
                </a:lnTo>
                <a:lnTo>
                  <a:pt x="174853" y="2717800"/>
                </a:lnTo>
                <a:lnTo>
                  <a:pt x="191757" y="2679700"/>
                </a:lnTo>
                <a:lnTo>
                  <a:pt x="210273" y="2628900"/>
                </a:lnTo>
                <a:lnTo>
                  <a:pt x="230365" y="2578100"/>
                </a:lnTo>
                <a:lnTo>
                  <a:pt x="251980" y="2540000"/>
                </a:lnTo>
                <a:lnTo>
                  <a:pt x="275120" y="2489200"/>
                </a:lnTo>
                <a:lnTo>
                  <a:pt x="299720" y="2451100"/>
                </a:lnTo>
                <a:lnTo>
                  <a:pt x="325755" y="2413000"/>
                </a:lnTo>
                <a:lnTo>
                  <a:pt x="353199" y="2374900"/>
                </a:lnTo>
                <a:lnTo>
                  <a:pt x="382016" y="2324100"/>
                </a:lnTo>
                <a:lnTo>
                  <a:pt x="412153" y="2286000"/>
                </a:lnTo>
                <a:lnTo>
                  <a:pt x="443598" y="2247900"/>
                </a:lnTo>
                <a:lnTo>
                  <a:pt x="476313" y="2209800"/>
                </a:lnTo>
                <a:lnTo>
                  <a:pt x="909510" y="2209800"/>
                </a:lnTo>
                <a:lnTo>
                  <a:pt x="927976" y="2222500"/>
                </a:lnTo>
                <a:lnTo>
                  <a:pt x="943051" y="2235200"/>
                </a:lnTo>
                <a:lnTo>
                  <a:pt x="953223" y="2247900"/>
                </a:lnTo>
                <a:lnTo>
                  <a:pt x="956957" y="2260600"/>
                </a:lnTo>
                <a:lnTo>
                  <a:pt x="955992" y="2273300"/>
                </a:lnTo>
                <a:lnTo>
                  <a:pt x="953135" y="2286000"/>
                </a:lnTo>
                <a:lnTo>
                  <a:pt x="948499" y="2298700"/>
                </a:lnTo>
                <a:lnTo>
                  <a:pt x="942149" y="2298700"/>
                </a:lnTo>
                <a:lnTo>
                  <a:pt x="934529" y="2311400"/>
                </a:lnTo>
                <a:lnTo>
                  <a:pt x="805751" y="2311400"/>
                </a:lnTo>
                <a:lnTo>
                  <a:pt x="758088" y="2324100"/>
                </a:lnTo>
                <a:lnTo>
                  <a:pt x="716635" y="2349500"/>
                </a:lnTo>
                <a:lnTo>
                  <a:pt x="683933" y="2374900"/>
                </a:lnTo>
                <a:lnTo>
                  <a:pt x="662470" y="2425700"/>
                </a:lnTo>
                <a:lnTo>
                  <a:pt x="654761" y="2463800"/>
                </a:lnTo>
                <a:lnTo>
                  <a:pt x="662470" y="2514600"/>
                </a:lnTo>
                <a:lnTo>
                  <a:pt x="683958" y="2552700"/>
                </a:lnTo>
                <a:lnTo>
                  <a:pt x="716686" y="2590800"/>
                </a:lnTo>
                <a:lnTo>
                  <a:pt x="758151" y="2616200"/>
                </a:lnTo>
                <a:lnTo>
                  <a:pt x="1309522" y="2616200"/>
                </a:lnTo>
                <a:lnTo>
                  <a:pt x="1329093" y="2628900"/>
                </a:lnTo>
                <a:lnTo>
                  <a:pt x="1345107" y="2628900"/>
                </a:lnTo>
                <a:lnTo>
                  <a:pt x="1355915" y="2654300"/>
                </a:lnTo>
                <a:lnTo>
                  <a:pt x="1359877" y="2667000"/>
                </a:lnTo>
                <a:lnTo>
                  <a:pt x="1359877" y="2528938"/>
                </a:lnTo>
                <a:lnTo>
                  <a:pt x="1357223" y="2527300"/>
                </a:lnTo>
                <a:lnTo>
                  <a:pt x="1309522" y="2514600"/>
                </a:lnTo>
                <a:lnTo>
                  <a:pt x="786282" y="2514600"/>
                </a:lnTo>
                <a:lnTo>
                  <a:pt x="770267" y="2501900"/>
                </a:lnTo>
                <a:lnTo>
                  <a:pt x="759460" y="2489200"/>
                </a:lnTo>
                <a:lnTo>
                  <a:pt x="755497" y="2463800"/>
                </a:lnTo>
                <a:lnTo>
                  <a:pt x="759447" y="2451100"/>
                </a:lnTo>
                <a:lnTo>
                  <a:pt x="770229" y="2438400"/>
                </a:lnTo>
                <a:lnTo>
                  <a:pt x="786218" y="2425700"/>
                </a:lnTo>
                <a:lnTo>
                  <a:pt x="805751" y="2413000"/>
                </a:lnTo>
                <a:lnTo>
                  <a:pt x="936459" y="2413000"/>
                </a:lnTo>
                <a:lnTo>
                  <a:pt x="964615" y="2400300"/>
                </a:lnTo>
                <a:lnTo>
                  <a:pt x="1013561" y="2374900"/>
                </a:lnTo>
                <a:lnTo>
                  <a:pt x="1046276" y="2324100"/>
                </a:lnTo>
                <a:lnTo>
                  <a:pt x="1057681" y="2260600"/>
                </a:lnTo>
                <a:lnTo>
                  <a:pt x="1050124" y="2209800"/>
                </a:lnTo>
                <a:lnTo>
                  <a:pt x="1029055" y="2171700"/>
                </a:lnTo>
                <a:lnTo>
                  <a:pt x="996962" y="2146300"/>
                </a:lnTo>
                <a:lnTo>
                  <a:pt x="956297" y="2120900"/>
                </a:lnTo>
                <a:lnTo>
                  <a:pt x="909510" y="2108200"/>
                </a:lnTo>
                <a:lnTo>
                  <a:pt x="579208" y="2108200"/>
                </a:lnTo>
                <a:lnTo>
                  <a:pt x="618070" y="2082800"/>
                </a:lnTo>
                <a:lnTo>
                  <a:pt x="658114" y="2044700"/>
                </a:lnTo>
                <a:lnTo>
                  <a:pt x="699300" y="2019300"/>
                </a:lnTo>
                <a:lnTo>
                  <a:pt x="741616" y="1993900"/>
                </a:lnTo>
                <a:lnTo>
                  <a:pt x="784999" y="1968500"/>
                </a:lnTo>
                <a:lnTo>
                  <a:pt x="829411" y="1943100"/>
                </a:lnTo>
                <a:lnTo>
                  <a:pt x="852119" y="1930400"/>
                </a:lnTo>
                <a:lnTo>
                  <a:pt x="874826" y="1917700"/>
                </a:lnTo>
                <a:lnTo>
                  <a:pt x="921194" y="1892300"/>
                </a:lnTo>
                <a:lnTo>
                  <a:pt x="968489" y="1866900"/>
                </a:lnTo>
                <a:lnTo>
                  <a:pt x="1016673" y="1854200"/>
                </a:lnTo>
                <a:lnTo>
                  <a:pt x="1065682" y="1828800"/>
                </a:lnTo>
                <a:lnTo>
                  <a:pt x="1217422" y="1790700"/>
                </a:lnTo>
                <a:lnTo>
                  <a:pt x="1269428" y="1778000"/>
                </a:lnTo>
                <a:lnTo>
                  <a:pt x="1328623" y="1778000"/>
                </a:lnTo>
                <a:lnTo>
                  <a:pt x="1358150" y="1765300"/>
                </a:lnTo>
                <a:lnTo>
                  <a:pt x="1663814" y="1765300"/>
                </a:lnTo>
                <a:lnTo>
                  <a:pt x="1693341" y="1778000"/>
                </a:lnTo>
                <a:lnTo>
                  <a:pt x="1752536" y="1778000"/>
                </a:lnTo>
                <a:lnTo>
                  <a:pt x="1988527" y="1841500"/>
                </a:lnTo>
                <a:lnTo>
                  <a:pt x="2033676" y="1866900"/>
                </a:lnTo>
                <a:lnTo>
                  <a:pt x="1614373" y="1866900"/>
                </a:lnTo>
                <a:lnTo>
                  <a:pt x="1572907" y="1892300"/>
                </a:lnTo>
                <a:lnTo>
                  <a:pt x="1540179" y="1917700"/>
                </a:lnTo>
                <a:lnTo>
                  <a:pt x="1518704" y="1968500"/>
                </a:lnTo>
                <a:lnTo>
                  <a:pt x="1510982" y="2019300"/>
                </a:lnTo>
                <a:lnTo>
                  <a:pt x="1518704" y="2057400"/>
                </a:lnTo>
                <a:lnTo>
                  <a:pt x="1540179" y="2108200"/>
                </a:lnTo>
                <a:lnTo>
                  <a:pt x="1572907" y="2133600"/>
                </a:lnTo>
                <a:lnTo>
                  <a:pt x="1614373" y="2159000"/>
                </a:lnTo>
                <a:lnTo>
                  <a:pt x="1913915" y="2159000"/>
                </a:lnTo>
                <a:lnTo>
                  <a:pt x="1933486" y="2171700"/>
                </a:lnTo>
                <a:lnTo>
                  <a:pt x="1949500" y="2184400"/>
                </a:lnTo>
                <a:lnTo>
                  <a:pt x="1960308" y="2197100"/>
                </a:lnTo>
                <a:lnTo>
                  <a:pt x="1964270" y="2209800"/>
                </a:lnTo>
                <a:lnTo>
                  <a:pt x="1960308" y="2235200"/>
                </a:lnTo>
                <a:lnTo>
                  <a:pt x="1949500" y="2247900"/>
                </a:lnTo>
                <a:lnTo>
                  <a:pt x="1933486" y="2260600"/>
                </a:lnTo>
                <a:lnTo>
                  <a:pt x="1813179" y="2260600"/>
                </a:lnTo>
                <a:lnTo>
                  <a:pt x="1765477" y="2273300"/>
                </a:lnTo>
                <a:lnTo>
                  <a:pt x="1723999" y="2298700"/>
                </a:lnTo>
                <a:lnTo>
                  <a:pt x="1691271" y="2324100"/>
                </a:lnTo>
                <a:lnTo>
                  <a:pt x="1669796" y="2374900"/>
                </a:lnTo>
                <a:lnTo>
                  <a:pt x="1662074" y="2413000"/>
                </a:lnTo>
                <a:lnTo>
                  <a:pt x="1669796" y="2463800"/>
                </a:lnTo>
                <a:lnTo>
                  <a:pt x="1691271" y="2501900"/>
                </a:lnTo>
                <a:lnTo>
                  <a:pt x="1723999" y="2540000"/>
                </a:lnTo>
                <a:lnTo>
                  <a:pt x="1765477" y="2565400"/>
                </a:lnTo>
                <a:lnTo>
                  <a:pt x="2316835" y="2565400"/>
                </a:lnTo>
                <a:lnTo>
                  <a:pt x="2336419" y="2578100"/>
                </a:lnTo>
                <a:lnTo>
                  <a:pt x="2352421" y="2578100"/>
                </a:lnTo>
                <a:lnTo>
                  <a:pt x="2363241" y="2603500"/>
                </a:lnTo>
                <a:lnTo>
                  <a:pt x="2367203" y="2616200"/>
                </a:lnTo>
                <a:lnTo>
                  <a:pt x="2363241" y="2641600"/>
                </a:lnTo>
                <a:lnTo>
                  <a:pt x="2352421" y="2654300"/>
                </a:lnTo>
                <a:lnTo>
                  <a:pt x="2336419" y="2667000"/>
                </a:lnTo>
                <a:lnTo>
                  <a:pt x="2216099" y="2667000"/>
                </a:lnTo>
                <a:lnTo>
                  <a:pt x="2168398" y="2679700"/>
                </a:lnTo>
                <a:lnTo>
                  <a:pt x="2126932" y="2705100"/>
                </a:lnTo>
                <a:lnTo>
                  <a:pt x="2094204" y="2730500"/>
                </a:lnTo>
                <a:lnTo>
                  <a:pt x="2072728" y="2768600"/>
                </a:lnTo>
                <a:lnTo>
                  <a:pt x="2065007" y="2819400"/>
                </a:lnTo>
                <a:lnTo>
                  <a:pt x="2072728" y="2870200"/>
                </a:lnTo>
                <a:lnTo>
                  <a:pt x="2094204" y="2908300"/>
                </a:lnTo>
                <a:lnTo>
                  <a:pt x="2126932" y="2946400"/>
                </a:lnTo>
                <a:lnTo>
                  <a:pt x="2168398" y="2959100"/>
                </a:lnTo>
                <a:lnTo>
                  <a:pt x="2216099" y="2971800"/>
                </a:lnTo>
                <a:lnTo>
                  <a:pt x="2906623" y="2971800"/>
                </a:lnTo>
                <a:lnTo>
                  <a:pt x="2911525" y="3009900"/>
                </a:lnTo>
                <a:lnTo>
                  <a:pt x="2915475" y="3048000"/>
                </a:lnTo>
                <a:lnTo>
                  <a:pt x="2918422" y="3086100"/>
                </a:lnTo>
                <a:lnTo>
                  <a:pt x="2920327" y="3124200"/>
                </a:lnTo>
                <a:lnTo>
                  <a:pt x="2920327" y="2626880"/>
                </a:lnTo>
                <a:lnTo>
                  <a:pt x="2907754" y="2590800"/>
                </a:lnTo>
                <a:lnTo>
                  <a:pt x="2888678" y="2552700"/>
                </a:lnTo>
                <a:lnTo>
                  <a:pt x="2888234" y="2551874"/>
                </a:lnTo>
                <a:lnTo>
                  <a:pt x="2888234" y="2870200"/>
                </a:lnTo>
                <a:lnTo>
                  <a:pt x="2196528" y="2870200"/>
                </a:lnTo>
                <a:lnTo>
                  <a:pt x="2180513" y="2857500"/>
                </a:lnTo>
                <a:lnTo>
                  <a:pt x="2169706" y="2844800"/>
                </a:lnTo>
                <a:lnTo>
                  <a:pt x="2165743" y="2819400"/>
                </a:lnTo>
                <a:lnTo>
                  <a:pt x="2169706" y="2806700"/>
                </a:lnTo>
                <a:lnTo>
                  <a:pt x="2180513" y="2781300"/>
                </a:lnTo>
                <a:lnTo>
                  <a:pt x="2196528" y="2768600"/>
                </a:lnTo>
                <a:lnTo>
                  <a:pt x="2364536" y="2768600"/>
                </a:lnTo>
                <a:lnTo>
                  <a:pt x="2406015" y="2743200"/>
                </a:lnTo>
                <a:lnTo>
                  <a:pt x="2438743" y="2705100"/>
                </a:lnTo>
                <a:lnTo>
                  <a:pt x="2460218" y="2667000"/>
                </a:lnTo>
                <a:lnTo>
                  <a:pt x="2467940" y="2616200"/>
                </a:lnTo>
                <a:lnTo>
                  <a:pt x="2460218" y="2565400"/>
                </a:lnTo>
                <a:lnTo>
                  <a:pt x="2438743" y="2527300"/>
                </a:lnTo>
                <a:lnTo>
                  <a:pt x="2406015" y="2501900"/>
                </a:lnTo>
                <a:lnTo>
                  <a:pt x="2364536" y="2476500"/>
                </a:lnTo>
                <a:lnTo>
                  <a:pt x="2316835" y="2463800"/>
                </a:lnTo>
                <a:lnTo>
                  <a:pt x="1793595" y="2463800"/>
                </a:lnTo>
                <a:lnTo>
                  <a:pt x="1777593" y="2451100"/>
                </a:lnTo>
                <a:lnTo>
                  <a:pt x="1766773" y="2438400"/>
                </a:lnTo>
                <a:lnTo>
                  <a:pt x="1762810" y="2413000"/>
                </a:lnTo>
                <a:lnTo>
                  <a:pt x="1766773" y="2400300"/>
                </a:lnTo>
                <a:lnTo>
                  <a:pt x="1777593" y="2387600"/>
                </a:lnTo>
                <a:lnTo>
                  <a:pt x="1793595" y="2374900"/>
                </a:lnTo>
                <a:lnTo>
                  <a:pt x="1813179" y="2362200"/>
                </a:lnTo>
                <a:lnTo>
                  <a:pt x="1961616" y="2362200"/>
                </a:lnTo>
                <a:lnTo>
                  <a:pt x="2003082" y="2336800"/>
                </a:lnTo>
                <a:lnTo>
                  <a:pt x="2035810" y="2298700"/>
                </a:lnTo>
                <a:lnTo>
                  <a:pt x="2057285" y="2260600"/>
                </a:lnTo>
                <a:lnTo>
                  <a:pt x="2065007" y="2209800"/>
                </a:lnTo>
                <a:lnTo>
                  <a:pt x="2057285" y="2171700"/>
                </a:lnTo>
                <a:lnTo>
                  <a:pt x="2035810" y="2120900"/>
                </a:lnTo>
                <a:lnTo>
                  <a:pt x="2003082" y="2095500"/>
                </a:lnTo>
                <a:lnTo>
                  <a:pt x="1961616" y="2070100"/>
                </a:lnTo>
                <a:lnTo>
                  <a:pt x="1662074" y="2070100"/>
                </a:lnTo>
                <a:lnTo>
                  <a:pt x="1642503" y="2057400"/>
                </a:lnTo>
                <a:lnTo>
                  <a:pt x="1626489" y="2044700"/>
                </a:lnTo>
                <a:lnTo>
                  <a:pt x="1615681" y="2032000"/>
                </a:lnTo>
                <a:lnTo>
                  <a:pt x="1611718" y="2019300"/>
                </a:lnTo>
                <a:lnTo>
                  <a:pt x="1615681" y="1993900"/>
                </a:lnTo>
                <a:lnTo>
                  <a:pt x="1626489" y="1981200"/>
                </a:lnTo>
                <a:lnTo>
                  <a:pt x="1642503" y="1968500"/>
                </a:lnTo>
                <a:lnTo>
                  <a:pt x="2236355" y="1968500"/>
                </a:lnTo>
                <a:lnTo>
                  <a:pt x="2278507" y="1993900"/>
                </a:lnTo>
                <a:lnTo>
                  <a:pt x="2319642" y="2019300"/>
                </a:lnTo>
                <a:lnTo>
                  <a:pt x="2359736" y="2044700"/>
                </a:lnTo>
                <a:lnTo>
                  <a:pt x="2398750" y="2082800"/>
                </a:lnTo>
                <a:lnTo>
                  <a:pt x="2436647" y="2108200"/>
                </a:lnTo>
                <a:lnTo>
                  <a:pt x="2473388" y="2146300"/>
                </a:lnTo>
                <a:lnTo>
                  <a:pt x="2508948" y="2171700"/>
                </a:lnTo>
                <a:lnTo>
                  <a:pt x="2543289" y="2209800"/>
                </a:lnTo>
                <a:lnTo>
                  <a:pt x="2576372" y="2247900"/>
                </a:lnTo>
                <a:lnTo>
                  <a:pt x="2608161" y="2286000"/>
                </a:lnTo>
                <a:lnTo>
                  <a:pt x="2638628" y="2324100"/>
                </a:lnTo>
                <a:lnTo>
                  <a:pt x="2667736" y="2362200"/>
                </a:lnTo>
                <a:lnTo>
                  <a:pt x="2695448" y="2413000"/>
                </a:lnTo>
                <a:lnTo>
                  <a:pt x="2721724" y="2451100"/>
                </a:lnTo>
                <a:lnTo>
                  <a:pt x="2746540" y="2489200"/>
                </a:lnTo>
                <a:lnTo>
                  <a:pt x="2769870" y="2540000"/>
                </a:lnTo>
                <a:lnTo>
                  <a:pt x="2791650" y="2578100"/>
                </a:lnTo>
                <a:lnTo>
                  <a:pt x="2811869" y="2628900"/>
                </a:lnTo>
                <a:lnTo>
                  <a:pt x="2830487" y="2679700"/>
                </a:lnTo>
                <a:lnTo>
                  <a:pt x="2847467" y="2730500"/>
                </a:lnTo>
                <a:lnTo>
                  <a:pt x="2862783" y="2768600"/>
                </a:lnTo>
                <a:lnTo>
                  <a:pt x="2876385" y="2819400"/>
                </a:lnTo>
                <a:lnTo>
                  <a:pt x="2888234" y="2870200"/>
                </a:lnTo>
                <a:lnTo>
                  <a:pt x="2888234" y="2551874"/>
                </a:lnTo>
                <a:lnTo>
                  <a:pt x="2868257" y="2514600"/>
                </a:lnTo>
                <a:lnTo>
                  <a:pt x="2846514" y="2463800"/>
                </a:lnTo>
                <a:lnTo>
                  <a:pt x="2823476" y="2425700"/>
                </a:lnTo>
                <a:lnTo>
                  <a:pt x="2799181" y="2387600"/>
                </a:lnTo>
                <a:lnTo>
                  <a:pt x="2773642" y="2349500"/>
                </a:lnTo>
                <a:lnTo>
                  <a:pt x="2746895" y="2298700"/>
                </a:lnTo>
                <a:lnTo>
                  <a:pt x="2718955" y="2260600"/>
                </a:lnTo>
                <a:lnTo>
                  <a:pt x="2719768" y="2260600"/>
                </a:lnTo>
                <a:lnTo>
                  <a:pt x="2719768" y="2146300"/>
                </a:lnTo>
                <a:lnTo>
                  <a:pt x="2719768" y="1409700"/>
                </a:lnTo>
                <a:lnTo>
                  <a:pt x="2890456" y="1409700"/>
                </a:lnTo>
                <a:lnTo>
                  <a:pt x="2906471" y="1397000"/>
                </a:lnTo>
                <a:lnTo>
                  <a:pt x="2917266" y="1371600"/>
                </a:lnTo>
                <a:lnTo>
                  <a:pt x="2921228" y="1358900"/>
                </a:lnTo>
                <a:lnTo>
                  <a:pt x="2921228" y="1308100"/>
                </a:lnTo>
                <a:lnTo>
                  <a:pt x="2921228" y="1003300"/>
                </a:lnTo>
                <a:lnTo>
                  <a:pt x="2917164" y="952500"/>
                </a:lnTo>
                <a:lnTo>
                  <a:pt x="2905442" y="914400"/>
                </a:lnTo>
                <a:lnTo>
                  <a:pt x="2886799" y="876300"/>
                </a:lnTo>
                <a:lnTo>
                  <a:pt x="2870212" y="850900"/>
                </a:lnTo>
                <a:lnTo>
                  <a:pt x="2861932" y="838200"/>
                </a:lnTo>
                <a:lnTo>
                  <a:pt x="2831554" y="812800"/>
                </a:lnTo>
                <a:lnTo>
                  <a:pt x="2820492" y="804811"/>
                </a:lnTo>
                <a:lnTo>
                  <a:pt x="2820492" y="1003300"/>
                </a:lnTo>
                <a:lnTo>
                  <a:pt x="2820492" y="1308100"/>
                </a:lnTo>
                <a:lnTo>
                  <a:pt x="2719768" y="1308100"/>
                </a:lnTo>
                <a:lnTo>
                  <a:pt x="2719768" y="1003300"/>
                </a:lnTo>
                <a:lnTo>
                  <a:pt x="2619032" y="1003300"/>
                </a:lnTo>
                <a:lnTo>
                  <a:pt x="2619032" y="2146300"/>
                </a:lnTo>
                <a:lnTo>
                  <a:pt x="2583091" y="2108200"/>
                </a:lnTo>
                <a:lnTo>
                  <a:pt x="2545918" y="2070100"/>
                </a:lnTo>
                <a:lnTo>
                  <a:pt x="2507526" y="2032000"/>
                </a:lnTo>
                <a:lnTo>
                  <a:pt x="2467940" y="2006600"/>
                </a:lnTo>
                <a:lnTo>
                  <a:pt x="2467940" y="1968500"/>
                </a:lnTo>
                <a:lnTo>
                  <a:pt x="2467940" y="1930400"/>
                </a:lnTo>
                <a:lnTo>
                  <a:pt x="2467940" y="1409700"/>
                </a:lnTo>
                <a:lnTo>
                  <a:pt x="2367203" y="1409700"/>
                </a:lnTo>
                <a:lnTo>
                  <a:pt x="2367203" y="1930400"/>
                </a:lnTo>
                <a:lnTo>
                  <a:pt x="2342540" y="1905000"/>
                </a:lnTo>
                <a:lnTo>
                  <a:pt x="2266467" y="1866900"/>
                </a:lnTo>
                <a:lnTo>
                  <a:pt x="2263292" y="1866900"/>
                </a:lnTo>
                <a:lnTo>
                  <a:pt x="2251570" y="1854200"/>
                </a:lnTo>
                <a:lnTo>
                  <a:pt x="2239810" y="1854200"/>
                </a:lnTo>
                <a:lnTo>
                  <a:pt x="2227999" y="1841500"/>
                </a:lnTo>
                <a:lnTo>
                  <a:pt x="2216099" y="1841500"/>
                </a:lnTo>
                <a:lnTo>
                  <a:pt x="2216099" y="1790700"/>
                </a:lnTo>
                <a:lnTo>
                  <a:pt x="2216099" y="1308100"/>
                </a:lnTo>
                <a:lnTo>
                  <a:pt x="2216099" y="1003300"/>
                </a:lnTo>
                <a:lnTo>
                  <a:pt x="2115375" y="1003300"/>
                </a:lnTo>
                <a:lnTo>
                  <a:pt x="2115375" y="1308100"/>
                </a:lnTo>
                <a:lnTo>
                  <a:pt x="2115375" y="1409700"/>
                </a:lnTo>
                <a:lnTo>
                  <a:pt x="2115375" y="1790700"/>
                </a:lnTo>
                <a:lnTo>
                  <a:pt x="2066950" y="1765300"/>
                </a:lnTo>
                <a:lnTo>
                  <a:pt x="2017725" y="1752600"/>
                </a:lnTo>
                <a:lnTo>
                  <a:pt x="1967699" y="1727200"/>
                </a:lnTo>
                <a:lnTo>
                  <a:pt x="1813179" y="1689100"/>
                </a:lnTo>
                <a:lnTo>
                  <a:pt x="1813179" y="1676400"/>
                </a:lnTo>
                <a:lnTo>
                  <a:pt x="1813179" y="1155700"/>
                </a:lnTo>
                <a:lnTo>
                  <a:pt x="1913915" y="1155700"/>
                </a:lnTo>
                <a:lnTo>
                  <a:pt x="1913915" y="1358900"/>
                </a:lnTo>
                <a:lnTo>
                  <a:pt x="1917865" y="1371600"/>
                </a:lnTo>
                <a:lnTo>
                  <a:pt x="1928672" y="1397000"/>
                </a:lnTo>
                <a:lnTo>
                  <a:pt x="1944674" y="1409700"/>
                </a:lnTo>
                <a:lnTo>
                  <a:pt x="2115375" y="1409700"/>
                </a:lnTo>
                <a:lnTo>
                  <a:pt x="2115375" y="1308100"/>
                </a:lnTo>
                <a:lnTo>
                  <a:pt x="2014639" y="1308100"/>
                </a:lnTo>
                <a:lnTo>
                  <a:pt x="2014639" y="1155700"/>
                </a:lnTo>
                <a:lnTo>
                  <a:pt x="2014639" y="1054100"/>
                </a:lnTo>
                <a:lnTo>
                  <a:pt x="2014639" y="1003300"/>
                </a:lnTo>
                <a:lnTo>
                  <a:pt x="2022360" y="952500"/>
                </a:lnTo>
                <a:lnTo>
                  <a:pt x="2043836" y="914400"/>
                </a:lnTo>
                <a:lnTo>
                  <a:pt x="2076564" y="876300"/>
                </a:lnTo>
                <a:lnTo>
                  <a:pt x="2118029" y="863600"/>
                </a:lnTo>
                <a:lnTo>
                  <a:pt x="2165743" y="850900"/>
                </a:lnTo>
                <a:lnTo>
                  <a:pt x="2669400" y="850900"/>
                </a:lnTo>
                <a:lnTo>
                  <a:pt x="2717101" y="863600"/>
                </a:lnTo>
                <a:lnTo>
                  <a:pt x="2758579" y="876300"/>
                </a:lnTo>
                <a:lnTo>
                  <a:pt x="2791307" y="914400"/>
                </a:lnTo>
                <a:lnTo>
                  <a:pt x="2812783" y="952500"/>
                </a:lnTo>
                <a:lnTo>
                  <a:pt x="2820492" y="1003300"/>
                </a:lnTo>
                <a:lnTo>
                  <a:pt x="2820492" y="804811"/>
                </a:lnTo>
                <a:lnTo>
                  <a:pt x="2813977" y="800100"/>
                </a:lnTo>
                <a:lnTo>
                  <a:pt x="2796400" y="787400"/>
                </a:lnTo>
                <a:lnTo>
                  <a:pt x="2757182" y="762000"/>
                </a:lnTo>
                <a:lnTo>
                  <a:pt x="2714612" y="749300"/>
                </a:lnTo>
                <a:lnTo>
                  <a:pt x="2642197" y="749300"/>
                </a:lnTo>
                <a:lnTo>
                  <a:pt x="2674594" y="711200"/>
                </a:lnTo>
                <a:lnTo>
                  <a:pt x="2699004" y="660400"/>
                </a:lnTo>
                <a:lnTo>
                  <a:pt x="2714409" y="609600"/>
                </a:lnTo>
                <a:lnTo>
                  <a:pt x="2719768" y="546100"/>
                </a:lnTo>
                <a:lnTo>
                  <a:pt x="2715806" y="495300"/>
                </a:lnTo>
                <a:lnTo>
                  <a:pt x="2704338" y="457200"/>
                </a:lnTo>
                <a:lnTo>
                  <a:pt x="2685986" y="406400"/>
                </a:lnTo>
                <a:lnTo>
                  <a:pt x="2661386" y="368300"/>
                </a:lnTo>
                <a:lnTo>
                  <a:pt x="2631160" y="330200"/>
                </a:lnTo>
                <a:lnTo>
                  <a:pt x="2619032" y="321462"/>
                </a:lnTo>
                <a:lnTo>
                  <a:pt x="2619032" y="546100"/>
                </a:lnTo>
                <a:lnTo>
                  <a:pt x="2613698" y="596900"/>
                </a:lnTo>
                <a:lnTo>
                  <a:pt x="2598534" y="635000"/>
                </a:lnTo>
                <a:lnTo>
                  <a:pt x="2574721" y="673100"/>
                </a:lnTo>
                <a:lnTo>
                  <a:pt x="2543505" y="711200"/>
                </a:lnTo>
                <a:lnTo>
                  <a:pt x="2506103" y="736600"/>
                </a:lnTo>
                <a:lnTo>
                  <a:pt x="2463711" y="749300"/>
                </a:lnTo>
                <a:lnTo>
                  <a:pt x="2371420" y="749300"/>
                </a:lnTo>
                <a:lnTo>
                  <a:pt x="2329040" y="736600"/>
                </a:lnTo>
                <a:lnTo>
                  <a:pt x="2291626" y="711200"/>
                </a:lnTo>
                <a:lnTo>
                  <a:pt x="2260409" y="673100"/>
                </a:lnTo>
                <a:lnTo>
                  <a:pt x="2236609" y="635000"/>
                </a:lnTo>
                <a:lnTo>
                  <a:pt x="2221433" y="596900"/>
                </a:lnTo>
                <a:lnTo>
                  <a:pt x="2216099" y="546100"/>
                </a:lnTo>
                <a:lnTo>
                  <a:pt x="2221433" y="508000"/>
                </a:lnTo>
                <a:lnTo>
                  <a:pt x="2236609" y="457200"/>
                </a:lnTo>
                <a:lnTo>
                  <a:pt x="2260409" y="419100"/>
                </a:lnTo>
                <a:lnTo>
                  <a:pt x="2291626" y="393700"/>
                </a:lnTo>
                <a:lnTo>
                  <a:pt x="2329040" y="368300"/>
                </a:lnTo>
                <a:lnTo>
                  <a:pt x="2371420" y="355600"/>
                </a:lnTo>
                <a:lnTo>
                  <a:pt x="2417572" y="342900"/>
                </a:lnTo>
                <a:lnTo>
                  <a:pt x="2463711" y="355600"/>
                </a:lnTo>
                <a:lnTo>
                  <a:pt x="2506103" y="368300"/>
                </a:lnTo>
                <a:lnTo>
                  <a:pt x="2543505" y="393700"/>
                </a:lnTo>
                <a:lnTo>
                  <a:pt x="2574721" y="419100"/>
                </a:lnTo>
                <a:lnTo>
                  <a:pt x="2598534" y="457200"/>
                </a:lnTo>
                <a:lnTo>
                  <a:pt x="2613698" y="508000"/>
                </a:lnTo>
                <a:lnTo>
                  <a:pt x="2619032" y="546100"/>
                </a:lnTo>
                <a:lnTo>
                  <a:pt x="2619032" y="321462"/>
                </a:lnTo>
                <a:lnTo>
                  <a:pt x="2556345" y="279400"/>
                </a:lnTo>
                <a:lnTo>
                  <a:pt x="2512999" y="266700"/>
                </a:lnTo>
                <a:lnTo>
                  <a:pt x="2466530" y="254000"/>
                </a:lnTo>
                <a:lnTo>
                  <a:pt x="2417572" y="241300"/>
                </a:lnTo>
                <a:lnTo>
                  <a:pt x="2368613" y="254000"/>
                </a:lnTo>
                <a:lnTo>
                  <a:pt x="2322144" y="266700"/>
                </a:lnTo>
                <a:lnTo>
                  <a:pt x="2278799" y="279400"/>
                </a:lnTo>
                <a:lnTo>
                  <a:pt x="2239200" y="304800"/>
                </a:lnTo>
                <a:lnTo>
                  <a:pt x="2203970" y="330200"/>
                </a:lnTo>
                <a:lnTo>
                  <a:pt x="2173744" y="368300"/>
                </a:lnTo>
                <a:lnTo>
                  <a:pt x="2149144" y="406400"/>
                </a:lnTo>
                <a:lnTo>
                  <a:pt x="2130806" y="457200"/>
                </a:lnTo>
                <a:lnTo>
                  <a:pt x="2119338" y="495300"/>
                </a:lnTo>
                <a:lnTo>
                  <a:pt x="2115375" y="546100"/>
                </a:lnTo>
                <a:lnTo>
                  <a:pt x="2120735" y="609600"/>
                </a:lnTo>
                <a:lnTo>
                  <a:pt x="2136140" y="660400"/>
                </a:lnTo>
                <a:lnTo>
                  <a:pt x="2160549" y="711200"/>
                </a:lnTo>
                <a:lnTo>
                  <a:pt x="2192934" y="749300"/>
                </a:lnTo>
                <a:lnTo>
                  <a:pt x="2124049" y="749300"/>
                </a:lnTo>
                <a:lnTo>
                  <a:pt x="2084679" y="762000"/>
                </a:lnTo>
                <a:lnTo>
                  <a:pt x="2048052" y="787400"/>
                </a:lnTo>
                <a:lnTo>
                  <a:pt x="2014639" y="800100"/>
                </a:lnTo>
                <a:lnTo>
                  <a:pt x="2014639" y="749300"/>
                </a:lnTo>
                <a:lnTo>
                  <a:pt x="2010575" y="711200"/>
                </a:lnTo>
                <a:lnTo>
                  <a:pt x="1998865" y="660400"/>
                </a:lnTo>
                <a:lnTo>
                  <a:pt x="1980209" y="622300"/>
                </a:lnTo>
                <a:lnTo>
                  <a:pt x="1955342" y="584200"/>
                </a:lnTo>
                <a:lnTo>
                  <a:pt x="1924964" y="558800"/>
                </a:lnTo>
                <a:lnTo>
                  <a:pt x="1913915" y="550824"/>
                </a:lnTo>
                <a:lnTo>
                  <a:pt x="1913915" y="749300"/>
                </a:lnTo>
                <a:lnTo>
                  <a:pt x="1913915" y="1054100"/>
                </a:lnTo>
                <a:lnTo>
                  <a:pt x="1813179" y="1054100"/>
                </a:lnTo>
                <a:lnTo>
                  <a:pt x="1813179" y="749300"/>
                </a:lnTo>
                <a:lnTo>
                  <a:pt x="1712442" y="749300"/>
                </a:lnTo>
                <a:lnTo>
                  <a:pt x="1712442" y="1676400"/>
                </a:lnTo>
                <a:lnTo>
                  <a:pt x="1686496" y="1676400"/>
                </a:lnTo>
                <a:lnTo>
                  <a:pt x="1664589" y="1663700"/>
                </a:lnTo>
                <a:lnTo>
                  <a:pt x="1561350" y="1663700"/>
                </a:lnTo>
                <a:lnTo>
                  <a:pt x="1561350" y="1155700"/>
                </a:lnTo>
                <a:lnTo>
                  <a:pt x="1460614" y="1155700"/>
                </a:lnTo>
                <a:lnTo>
                  <a:pt x="1460614" y="1663700"/>
                </a:lnTo>
                <a:lnTo>
                  <a:pt x="1357376" y="1663700"/>
                </a:lnTo>
                <a:lnTo>
                  <a:pt x="1335455" y="1676400"/>
                </a:lnTo>
                <a:lnTo>
                  <a:pt x="1309522" y="1676400"/>
                </a:lnTo>
                <a:lnTo>
                  <a:pt x="1309522" y="1155700"/>
                </a:lnTo>
                <a:lnTo>
                  <a:pt x="1309522" y="1054100"/>
                </a:lnTo>
                <a:lnTo>
                  <a:pt x="1309522" y="749300"/>
                </a:lnTo>
                <a:lnTo>
                  <a:pt x="1208786" y="749300"/>
                </a:lnTo>
                <a:lnTo>
                  <a:pt x="1208786" y="1054100"/>
                </a:lnTo>
                <a:lnTo>
                  <a:pt x="1208786" y="1155700"/>
                </a:lnTo>
                <a:lnTo>
                  <a:pt x="1208786" y="1689100"/>
                </a:lnTo>
                <a:lnTo>
                  <a:pt x="1054265" y="1727200"/>
                </a:lnTo>
                <a:lnTo>
                  <a:pt x="1004239" y="1752600"/>
                </a:lnTo>
                <a:lnTo>
                  <a:pt x="955001" y="1765300"/>
                </a:lnTo>
                <a:lnTo>
                  <a:pt x="906589" y="1790700"/>
                </a:lnTo>
                <a:lnTo>
                  <a:pt x="906589" y="1409700"/>
                </a:lnTo>
                <a:lnTo>
                  <a:pt x="1077290" y="1409700"/>
                </a:lnTo>
                <a:lnTo>
                  <a:pt x="1093292" y="1397000"/>
                </a:lnTo>
                <a:lnTo>
                  <a:pt x="1104087" y="1371600"/>
                </a:lnTo>
                <a:lnTo>
                  <a:pt x="1108049" y="1358900"/>
                </a:lnTo>
                <a:lnTo>
                  <a:pt x="1108049" y="1308100"/>
                </a:lnTo>
                <a:lnTo>
                  <a:pt x="1108049" y="1155700"/>
                </a:lnTo>
                <a:lnTo>
                  <a:pt x="1208786" y="1155700"/>
                </a:lnTo>
                <a:lnTo>
                  <a:pt x="1208786" y="1054100"/>
                </a:lnTo>
                <a:lnTo>
                  <a:pt x="1108049" y="1054100"/>
                </a:lnTo>
                <a:lnTo>
                  <a:pt x="1108049" y="850900"/>
                </a:lnTo>
                <a:lnTo>
                  <a:pt x="1108049" y="800100"/>
                </a:lnTo>
                <a:lnTo>
                  <a:pt x="1108049" y="749300"/>
                </a:lnTo>
                <a:lnTo>
                  <a:pt x="1115771" y="698500"/>
                </a:lnTo>
                <a:lnTo>
                  <a:pt x="1137246" y="660400"/>
                </a:lnTo>
                <a:lnTo>
                  <a:pt x="1169974" y="635000"/>
                </a:lnTo>
                <a:lnTo>
                  <a:pt x="1211453" y="609600"/>
                </a:lnTo>
                <a:lnTo>
                  <a:pt x="1259154" y="596900"/>
                </a:lnTo>
                <a:lnTo>
                  <a:pt x="1762810" y="596900"/>
                </a:lnTo>
                <a:lnTo>
                  <a:pt x="1810512" y="609600"/>
                </a:lnTo>
                <a:lnTo>
                  <a:pt x="1851990" y="635000"/>
                </a:lnTo>
                <a:lnTo>
                  <a:pt x="1884718" y="660400"/>
                </a:lnTo>
                <a:lnTo>
                  <a:pt x="1906193" y="698500"/>
                </a:lnTo>
                <a:lnTo>
                  <a:pt x="1913915" y="749300"/>
                </a:lnTo>
                <a:lnTo>
                  <a:pt x="1913915" y="550824"/>
                </a:lnTo>
                <a:lnTo>
                  <a:pt x="1889810" y="533400"/>
                </a:lnTo>
                <a:lnTo>
                  <a:pt x="1850593" y="520700"/>
                </a:lnTo>
                <a:lnTo>
                  <a:pt x="1808022" y="508000"/>
                </a:lnTo>
                <a:lnTo>
                  <a:pt x="1762810" y="495300"/>
                </a:lnTo>
                <a:lnTo>
                  <a:pt x="1735607" y="495300"/>
                </a:lnTo>
                <a:lnTo>
                  <a:pt x="1768005" y="457200"/>
                </a:lnTo>
                <a:lnTo>
                  <a:pt x="1792414" y="406400"/>
                </a:lnTo>
                <a:lnTo>
                  <a:pt x="1807819" y="355600"/>
                </a:lnTo>
                <a:lnTo>
                  <a:pt x="1813179" y="292100"/>
                </a:lnTo>
                <a:lnTo>
                  <a:pt x="1809216" y="241300"/>
                </a:lnTo>
                <a:lnTo>
                  <a:pt x="1797748" y="203200"/>
                </a:lnTo>
                <a:lnTo>
                  <a:pt x="1779397" y="152400"/>
                </a:lnTo>
                <a:lnTo>
                  <a:pt x="1754797" y="114300"/>
                </a:lnTo>
                <a:lnTo>
                  <a:pt x="1724571" y="76200"/>
                </a:lnTo>
                <a:lnTo>
                  <a:pt x="1712442" y="67462"/>
                </a:lnTo>
                <a:lnTo>
                  <a:pt x="1712442" y="292100"/>
                </a:lnTo>
                <a:lnTo>
                  <a:pt x="1707121" y="342900"/>
                </a:lnTo>
                <a:lnTo>
                  <a:pt x="1691944" y="381000"/>
                </a:lnTo>
                <a:lnTo>
                  <a:pt x="1668132" y="419100"/>
                </a:lnTo>
                <a:lnTo>
                  <a:pt x="1636915" y="457200"/>
                </a:lnTo>
                <a:lnTo>
                  <a:pt x="1599514" y="482600"/>
                </a:lnTo>
                <a:lnTo>
                  <a:pt x="1557121" y="495300"/>
                </a:lnTo>
                <a:lnTo>
                  <a:pt x="1464843" y="495300"/>
                </a:lnTo>
                <a:lnTo>
                  <a:pt x="1422450" y="482600"/>
                </a:lnTo>
                <a:lnTo>
                  <a:pt x="1385036" y="457200"/>
                </a:lnTo>
                <a:lnTo>
                  <a:pt x="1353832" y="419100"/>
                </a:lnTo>
                <a:lnTo>
                  <a:pt x="1330020" y="381000"/>
                </a:lnTo>
                <a:lnTo>
                  <a:pt x="1314843" y="342900"/>
                </a:lnTo>
                <a:lnTo>
                  <a:pt x="1309522" y="292100"/>
                </a:lnTo>
                <a:lnTo>
                  <a:pt x="1314843" y="254000"/>
                </a:lnTo>
                <a:lnTo>
                  <a:pt x="1330020" y="203200"/>
                </a:lnTo>
                <a:lnTo>
                  <a:pt x="1353832" y="165100"/>
                </a:lnTo>
                <a:lnTo>
                  <a:pt x="1385036" y="139700"/>
                </a:lnTo>
                <a:lnTo>
                  <a:pt x="1422450" y="114300"/>
                </a:lnTo>
                <a:lnTo>
                  <a:pt x="1464843" y="101600"/>
                </a:lnTo>
                <a:lnTo>
                  <a:pt x="1510982" y="88900"/>
                </a:lnTo>
                <a:lnTo>
                  <a:pt x="1557121" y="101600"/>
                </a:lnTo>
                <a:lnTo>
                  <a:pt x="1599514" y="114300"/>
                </a:lnTo>
                <a:lnTo>
                  <a:pt x="1636915" y="139700"/>
                </a:lnTo>
                <a:lnTo>
                  <a:pt x="1668132" y="165100"/>
                </a:lnTo>
                <a:lnTo>
                  <a:pt x="1691944" y="203200"/>
                </a:lnTo>
                <a:lnTo>
                  <a:pt x="1707121" y="254000"/>
                </a:lnTo>
                <a:lnTo>
                  <a:pt x="1712442" y="292100"/>
                </a:lnTo>
                <a:lnTo>
                  <a:pt x="1712442" y="67462"/>
                </a:lnTo>
                <a:lnTo>
                  <a:pt x="1689354" y="50800"/>
                </a:lnTo>
                <a:lnTo>
                  <a:pt x="1649755" y="25400"/>
                </a:lnTo>
                <a:lnTo>
                  <a:pt x="1606410" y="12700"/>
                </a:lnTo>
                <a:lnTo>
                  <a:pt x="1559941" y="0"/>
                </a:lnTo>
                <a:lnTo>
                  <a:pt x="1462024" y="0"/>
                </a:lnTo>
                <a:lnTo>
                  <a:pt x="1415554" y="12700"/>
                </a:lnTo>
                <a:lnTo>
                  <a:pt x="1372209" y="25400"/>
                </a:lnTo>
                <a:lnTo>
                  <a:pt x="1332611" y="50800"/>
                </a:lnTo>
                <a:lnTo>
                  <a:pt x="1297381" y="76200"/>
                </a:lnTo>
                <a:lnTo>
                  <a:pt x="1267155" y="114300"/>
                </a:lnTo>
                <a:lnTo>
                  <a:pt x="1242555" y="152400"/>
                </a:lnTo>
                <a:lnTo>
                  <a:pt x="1224216" y="203200"/>
                </a:lnTo>
                <a:lnTo>
                  <a:pt x="1212748" y="241300"/>
                </a:lnTo>
                <a:lnTo>
                  <a:pt x="1208786" y="292100"/>
                </a:lnTo>
                <a:lnTo>
                  <a:pt x="1214145" y="355600"/>
                </a:lnTo>
                <a:lnTo>
                  <a:pt x="1229550" y="406400"/>
                </a:lnTo>
                <a:lnTo>
                  <a:pt x="1253959" y="457200"/>
                </a:lnTo>
                <a:lnTo>
                  <a:pt x="1286344" y="495300"/>
                </a:lnTo>
                <a:lnTo>
                  <a:pt x="1259154" y="495300"/>
                </a:lnTo>
                <a:lnTo>
                  <a:pt x="1213942" y="508000"/>
                </a:lnTo>
                <a:lnTo>
                  <a:pt x="1171371" y="520700"/>
                </a:lnTo>
                <a:lnTo>
                  <a:pt x="1132141" y="533400"/>
                </a:lnTo>
                <a:lnTo>
                  <a:pt x="1096987" y="558800"/>
                </a:lnTo>
                <a:lnTo>
                  <a:pt x="1066622" y="584200"/>
                </a:lnTo>
                <a:lnTo>
                  <a:pt x="1041755" y="622300"/>
                </a:lnTo>
                <a:lnTo>
                  <a:pt x="1023099" y="660400"/>
                </a:lnTo>
                <a:lnTo>
                  <a:pt x="1011389" y="711200"/>
                </a:lnTo>
                <a:lnTo>
                  <a:pt x="1007325" y="749300"/>
                </a:lnTo>
                <a:lnTo>
                  <a:pt x="1007325" y="800100"/>
                </a:lnTo>
                <a:lnTo>
                  <a:pt x="1007325" y="1003300"/>
                </a:lnTo>
                <a:lnTo>
                  <a:pt x="1007325" y="1308100"/>
                </a:lnTo>
                <a:lnTo>
                  <a:pt x="906589" y="1308100"/>
                </a:lnTo>
                <a:lnTo>
                  <a:pt x="906589" y="1003300"/>
                </a:lnTo>
                <a:lnTo>
                  <a:pt x="805853" y="1003300"/>
                </a:lnTo>
                <a:lnTo>
                  <a:pt x="805853" y="1841500"/>
                </a:lnTo>
                <a:lnTo>
                  <a:pt x="767003" y="1854200"/>
                </a:lnTo>
                <a:lnTo>
                  <a:pt x="728853" y="1879600"/>
                </a:lnTo>
                <a:lnTo>
                  <a:pt x="691438" y="1905000"/>
                </a:lnTo>
                <a:lnTo>
                  <a:pt x="654761" y="1930400"/>
                </a:lnTo>
                <a:lnTo>
                  <a:pt x="654761" y="1409700"/>
                </a:lnTo>
                <a:lnTo>
                  <a:pt x="554024" y="1409700"/>
                </a:lnTo>
                <a:lnTo>
                  <a:pt x="554024" y="2006600"/>
                </a:lnTo>
                <a:lnTo>
                  <a:pt x="514426" y="2032000"/>
                </a:lnTo>
                <a:lnTo>
                  <a:pt x="476046" y="2070100"/>
                </a:lnTo>
                <a:lnTo>
                  <a:pt x="438873" y="2108200"/>
                </a:lnTo>
                <a:lnTo>
                  <a:pt x="402932" y="2146300"/>
                </a:lnTo>
                <a:lnTo>
                  <a:pt x="402932" y="1308100"/>
                </a:lnTo>
                <a:lnTo>
                  <a:pt x="402932" y="1003300"/>
                </a:lnTo>
                <a:lnTo>
                  <a:pt x="302196" y="1003300"/>
                </a:lnTo>
                <a:lnTo>
                  <a:pt x="302196" y="1308100"/>
                </a:lnTo>
                <a:lnTo>
                  <a:pt x="201460" y="1308100"/>
                </a:lnTo>
                <a:lnTo>
                  <a:pt x="201460" y="1003300"/>
                </a:lnTo>
                <a:lnTo>
                  <a:pt x="209181" y="952500"/>
                </a:lnTo>
                <a:lnTo>
                  <a:pt x="230657" y="914400"/>
                </a:lnTo>
                <a:lnTo>
                  <a:pt x="263385" y="876300"/>
                </a:lnTo>
                <a:lnTo>
                  <a:pt x="304863" y="863600"/>
                </a:lnTo>
                <a:lnTo>
                  <a:pt x="352564" y="850900"/>
                </a:lnTo>
                <a:lnTo>
                  <a:pt x="856221" y="850900"/>
                </a:lnTo>
                <a:lnTo>
                  <a:pt x="903922" y="863600"/>
                </a:lnTo>
                <a:lnTo>
                  <a:pt x="945400" y="876300"/>
                </a:lnTo>
                <a:lnTo>
                  <a:pt x="978128" y="914400"/>
                </a:lnTo>
                <a:lnTo>
                  <a:pt x="999604" y="952500"/>
                </a:lnTo>
                <a:lnTo>
                  <a:pt x="1007325" y="1003300"/>
                </a:lnTo>
                <a:lnTo>
                  <a:pt x="1007325" y="800100"/>
                </a:lnTo>
                <a:lnTo>
                  <a:pt x="973912" y="787400"/>
                </a:lnTo>
                <a:lnTo>
                  <a:pt x="937285" y="762000"/>
                </a:lnTo>
                <a:lnTo>
                  <a:pt x="897902" y="749300"/>
                </a:lnTo>
                <a:lnTo>
                  <a:pt x="829030" y="749300"/>
                </a:lnTo>
                <a:lnTo>
                  <a:pt x="861415" y="711200"/>
                </a:lnTo>
                <a:lnTo>
                  <a:pt x="885825" y="660400"/>
                </a:lnTo>
                <a:lnTo>
                  <a:pt x="901230" y="609600"/>
                </a:lnTo>
                <a:lnTo>
                  <a:pt x="906589" y="546100"/>
                </a:lnTo>
                <a:lnTo>
                  <a:pt x="902627" y="495300"/>
                </a:lnTo>
                <a:lnTo>
                  <a:pt x="891159" y="457200"/>
                </a:lnTo>
                <a:lnTo>
                  <a:pt x="872820" y="406400"/>
                </a:lnTo>
                <a:lnTo>
                  <a:pt x="848220" y="368300"/>
                </a:lnTo>
                <a:lnTo>
                  <a:pt x="828065" y="342900"/>
                </a:lnTo>
                <a:lnTo>
                  <a:pt x="817994" y="330200"/>
                </a:lnTo>
                <a:lnTo>
                  <a:pt x="805853" y="321449"/>
                </a:lnTo>
                <a:lnTo>
                  <a:pt x="805853" y="546100"/>
                </a:lnTo>
                <a:lnTo>
                  <a:pt x="800531" y="596900"/>
                </a:lnTo>
                <a:lnTo>
                  <a:pt x="785355" y="635000"/>
                </a:lnTo>
                <a:lnTo>
                  <a:pt x="761542" y="673100"/>
                </a:lnTo>
                <a:lnTo>
                  <a:pt x="730326" y="711200"/>
                </a:lnTo>
                <a:lnTo>
                  <a:pt x="692924" y="736600"/>
                </a:lnTo>
                <a:lnTo>
                  <a:pt x="650532" y="749300"/>
                </a:lnTo>
                <a:lnTo>
                  <a:pt x="558253" y="749300"/>
                </a:lnTo>
                <a:lnTo>
                  <a:pt x="515861" y="736600"/>
                </a:lnTo>
                <a:lnTo>
                  <a:pt x="478459" y="711200"/>
                </a:lnTo>
                <a:lnTo>
                  <a:pt x="447243" y="673100"/>
                </a:lnTo>
                <a:lnTo>
                  <a:pt x="423430" y="635000"/>
                </a:lnTo>
                <a:lnTo>
                  <a:pt x="408254" y="596900"/>
                </a:lnTo>
                <a:lnTo>
                  <a:pt x="402932" y="546100"/>
                </a:lnTo>
                <a:lnTo>
                  <a:pt x="408254" y="508000"/>
                </a:lnTo>
                <a:lnTo>
                  <a:pt x="423430" y="457200"/>
                </a:lnTo>
                <a:lnTo>
                  <a:pt x="447243" y="419100"/>
                </a:lnTo>
                <a:lnTo>
                  <a:pt x="478459" y="393700"/>
                </a:lnTo>
                <a:lnTo>
                  <a:pt x="515861" y="368300"/>
                </a:lnTo>
                <a:lnTo>
                  <a:pt x="558253" y="355600"/>
                </a:lnTo>
                <a:lnTo>
                  <a:pt x="604393" y="342900"/>
                </a:lnTo>
                <a:lnTo>
                  <a:pt x="650532" y="355600"/>
                </a:lnTo>
                <a:lnTo>
                  <a:pt x="692924" y="368300"/>
                </a:lnTo>
                <a:lnTo>
                  <a:pt x="730326" y="393700"/>
                </a:lnTo>
                <a:lnTo>
                  <a:pt x="761542" y="419100"/>
                </a:lnTo>
                <a:lnTo>
                  <a:pt x="785355" y="457200"/>
                </a:lnTo>
                <a:lnTo>
                  <a:pt x="800531" y="508000"/>
                </a:lnTo>
                <a:lnTo>
                  <a:pt x="805853" y="546100"/>
                </a:lnTo>
                <a:lnTo>
                  <a:pt x="805853" y="321449"/>
                </a:lnTo>
                <a:lnTo>
                  <a:pt x="743165" y="279400"/>
                </a:lnTo>
                <a:lnTo>
                  <a:pt x="699820" y="266700"/>
                </a:lnTo>
                <a:lnTo>
                  <a:pt x="653351" y="254000"/>
                </a:lnTo>
                <a:lnTo>
                  <a:pt x="604393" y="241300"/>
                </a:lnTo>
                <a:lnTo>
                  <a:pt x="555434" y="254000"/>
                </a:lnTo>
                <a:lnTo>
                  <a:pt x="508965" y="266700"/>
                </a:lnTo>
                <a:lnTo>
                  <a:pt x="465620" y="279400"/>
                </a:lnTo>
                <a:lnTo>
                  <a:pt x="426021" y="304800"/>
                </a:lnTo>
                <a:lnTo>
                  <a:pt x="390791" y="330200"/>
                </a:lnTo>
                <a:lnTo>
                  <a:pt x="360565" y="368300"/>
                </a:lnTo>
                <a:lnTo>
                  <a:pt x="335978" y="406400"/>
                </a:lnTo>
                <a:lnTo>
                  <a:pt x="317627" y="457200"/>
                </a:lnTo>
                <a:lnTo>
                  <a:pt x="306158" y="495300"/>
                </a:lnTo>
                <a:lnTo>
                  <a:pt x="302196" y="546100"/>
                </a:lnTo>
                <a:lnTo>
                  <a:pt x="307555" y="609600"/>
                </a:lnTo>
                <a:lnTo>
                  <a:pt x="322961" y="660400"/>
                </a:lnTo>
                <a:lnTo>
                  <a:pt x="347370" y="711200"/>
                </a:lnTo>
                <a:lnTo>
                  <a:pt x="379755" y="749300"/>
                </a:lnTo>
                <a:lnTo>
                  <a:pt x="307352" y="749300"/>
                </a:lnTo>
                <a:lnTo>
                  <a:pt x="264782" y="762000"/>
                </a:lnTo>
                <a:lnTo>
                  <a:pt x="225564" y="787400"/>
                </a:lnTo>
                <a:lnTo>
                  <a:pt x="190398" y="812800"/>
                </a:lnTo>
                <a:lnTo>
                  <a:pt x="160032" y="838200"/>
                </a:lnTo>
                <a:lnTo>
                  <a:pt x="135166" y="876300"/>
                </a:lnTo>
                <a:lnTo>
                  <a:pt x="116509" y="914400"/>
                </a:lnTo>
                <a:lnTo>
                  <a:pt x="104800" y="952500"/>
                </a:lnTo>
                <a:lnTo>
                  <a:pt x="100736" y="1003300"/>
                </a:lnTo>
                <a:lnTo>
                  <a:pt x="100736" y="1358900"/>
                </a:lnTo>
                <a:lnTo>
                  <a:pt x="104698" y="1371600"/>
                </a:lnTo>
                <a:lnTo>
                  <a:pt x="115493" y="1397000"/>
                </a:lnTo>
                <a:lnTo>
                  <a:pt x="131495" y="1409700"/>
                </a:lnTo>
                <a:lnTo>
                  <a:pt x="302196" y="1409700"/>
                </a:lnTo>
                <a:lnTo>
                  <a:pt x="302196" y="2260600"/>
                </a:lnTo>
                <a:lnTo>
                  <a:pt x="303009" y="2260600"/>
                </a:lnTo>
                <a:lnTo>
                  <a:pt x="275069" y="2298700"/>
                </a:lnTo>
                <a:lnTo>
                  <a:pt x="248323" y="2349500"/>
                </a:lnTo>
                <a:lnTo>
                  <a:pt x="222783" y="2387600"/>
                </a:lnTo>
                <a:lnTo>
                  <a:pt x="198475" y="2425700"/>
                </a:lnTo>
                <a:lnTo>
                  <a:pt x="175450" y="2463800"/>
                </a:lnTo>
                <a:lnTo>
                  <a:pt x="153708" y="2514600"/>
                </a:lnTo>
                <a:lnTo>
                  <a:pt x="133286" y="2552700"/>
                </a:lnTo>
                <a:lnTo>
                  <a:pt x="114211" y="2590800"/>
                </a:lnTo>
                <a:lnTo>
                  <a:pt x="96507" y="2641600"/>
                </a:lnTo>
                <a:lnTo>
                  <a:pt x="80200" y="2692400"/>
                </a:lnTo>
                <a:lnTo>
                  <a:pt x="65328" y="2730500"/>
                </a:lnTo>
                <a:lnTo>
                  <a:pt x="51904" y="2781300"/>
                </a:lnTo>
                <a:lnTo>
                  <a:pt x="39954" y="2832100"/>
                </a:lnTo>
                <a:lnTo>
                  <a:pt x="29514" y="2870200"/>
                </a:lnTo>
                <a:lnTo>
                  <a:pt x="20612" y="2921000"/>
                </a:lnTo>
                <a:lnTo>
                  <a:pt x="13258" y="2971800"/>
                </a:lnTo>
                <a:lnTo>
                  <a:pt x="7505" y="3022600"/>
                </a:lnTo>
                <a:lnTo>
                  <a:pt x="3352" y="3073400"/>
                </a:lnTo>
                <a:lnTo>
                  <a:pt x="838" y="3124200"/>
                </a:lnTo>
                <a:lnTo>
                  <a:pt x="0" y="3175000"/>
                </a:lnTo>
                <a:lnTo>
                  <a:pt x="3962" y="3200400"/>
                </a:lnTo>
                <a:lnTo>
                  <a:pt x="14757" y="3213100"/>
                </a:lnTo>
                <a:lnTo>
                  <a:pt x="30772" y="3225800"/>
                </a:lnTo>
                <a:lnTo>
                  <a:pt x="2991193" y="3225800"/>
                </a:lnTo>
                <a:lnTo>
                  <a:pt x="3007207" y="3213100"/>
                </a:lnTo>
                <a:lnTo>
                  <a:pt x="3018002" y="3200400"/>
                </a:lnTo>
                <a:lnTo>
                  <a:pt x="3021965" y="3175000"/>
                </a:lnTo>
                <a:close/>
              </a:path>
            </a:pathLst>
          </a:custGeom>
          <a:solidFill>
            <a:srgbClr val="5CB3AB"/>
          </a:solidFill>
        </p:spPr>
        <p:txBody>
          <a:bodyPr wrap="square" lIns="0" tIns="0" rIns="0" bIns="0" rtlCol="0"/>
          <a:lstStyle/>
          <a:p>
            <a:endParaRPr/>
          </a:p>
        </p:txBody>
      </p:sp>
      <p:sp>
        <p:nvSpPr>
          <p:cNvPr id="13" name="object 5">
            <a:extLst>
              <a:ext uri="{FF2B5EF4-FFF2-40B4-BE49-F238E27FC236}">
                <a16:creationId xmlns:a16="http://schemas.microsoft.com/office/drawing/2014/main" id="{BF489BAB-DB25-4D6B-8867-CF8880B2EE80}"/>
              </a:ext>
            </a:extLst>
          </p:cNvPr>
          <p:cNvSpPr/>
          <p:nvPr/>
        </p:nvSpPr>
        <p:spPr>
          <a:xfrm>
            <a:off x="4250894" y="9609197"/>
            <a:ext cx="2960203" cy="985837"/>
          </a:xfrm>
          <a:prstGeom prst="rect">
            <a:avLst/>
          </a:prstGeom>
          <a:blipFill>
            <a:blip r:embed="rId2" cstate="print"/>
            <a:stretch>
              <a:fillRect/>
            </a:stretch>
          </a:blipFill>
        </p:spPr>
        <p:txBody>
          <a:bodyPr wrap="square" lIns="0" tIns="0" rIns="0" bIns="0" rtlCol="0"/>
          <a:lstStyle/>
          <a:p>
            <a:endParaRPr/>
          </a:p>
        </p:txBody>
      </p:sp>
      <p:pic>
        <p:nvPicPr>
          <p:cNvPr id="17" name="Picture 16" descr="Shape&#10;&#10;Description automatically generated with medium confidence">
            <a:extLst>
              <a:ext uri="{FF2B5EF4-FFF2-40B4-BE49-F238E27FC236}">
                <a16:creationId xmlns:a16="http://schemas.microsoft.com/office/drawing/2014/main" id="{310E2180-ED97-409A-9CC6-6079BF36B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903" y="9609196"/>
            <a:ext cx="2440138" cy="985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10</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1362171" y="6889378"/>
            <a:ext cx="12290722" cy="3108543"/>
          </a:xfrm>
          <a:prstGeom prst="rect">
            <a:avLst/>
          </a:prstGeom>
          <a:noFill/>
        </p:spPr>
        <p:txBody>
          <a:bodyPr wrap="square">
            <a:spAutoFit/>
          </a:bodyPr>
          <a:lstStyle/>
          <a:p>
            <a:r>
              <a:rPr lang="en-US" sz="2800" dirty="0">
                <a:latin typeface="Open Sans Light" panose="020B0306030504020204" pitchFamily="34" charset="0"/>
                <a:ea typeface="Open Sans Light" panose="020B0306030504020204" pitchFamily="34" charset="0"/>
                <a:cs typeface="Open Sans Light" panose="020B0306030504020204" pitchFamily="34" charset="0"/>
              </a:rPr>
              <a:t>In this map, the areas are altered to demonstrate the total ecological footprint of individuals in each country, in order to quantify humanity’s impact on the natural environment. An ecological footprint describes the impact of an individual person or community on the environment, expressed as the amount of land required to sustain their use of natural resources.</a:t>
            </a:r>
          </a:p>
          <a:p>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9" name="object 4">
            <a:extLst>
              <a:ext uri="{FF2B5EF4-FFF2-40B4-BE49-F238E27FC236}">
                <a16:creationId xmlns:a16="http://schemas.microsoft.com/office/drawing/2014/main" id="{8CC36F10-36A4-4A8F-9E14-43737AE6393C}"/>
              </a:ext>
            </a:extLst>
          </p:cNvPr>
          <p:cNvPicPr/>
          <p:nvPr/>
        </p:nvPicPr>
        <p:blipFill>
          <a:blip r:embed="rId2" cstate="print"/>
          <a:stretch>
            <a:fillRect/>
          </a:stretch>
        </p:blipFill>
        <p:spPr>
          <a:xfrm>
            <a:off x="2921807" y="1387475"/>
            <a:ext cx="8423248" cy="5068135"/>
          </a:xfrm>
          <a:prstGeom prst="rect">
            <a:avLst/>
          </a:prstGeom>
        </p:spPr>
      </p:pic>
      <p:sp>
        <p:nvSpPr>
          <p:cNvPr id="2" name="TextBox 1">
            <a:extLst>
              <a:ext uri="{FF2B5EF4-FFF2-40B4-BE49-F238E27FC236}">
                <a16:creationId xmlns:a16="http://schemas.microsoft.com/office/drawing/2014/main" id="{D18F2163-D0A0-44FB-95E8-859ECDED7D58}"/>
              </a:ext>
            </a:extLst>
          </p:cNvPr>
          <p:cNvSpPr txBox="1"/>
          <p:nvPr/>
        </p:nvSpPr>
        <p:spPr>
          <a:xfrm>
            <a:off x="3953742" y="921186"/>
            <a:ext cx="5715000" cy="369332"/>
          </a:xfrm>
          <a:prstGeom prst="rect">
            <a:avLst/>
          </a:prstGeom>
          <a:noFill/>
        </p:spPr>
        <p:txBody>
          <a:bodyPr wrap="square" rtlCol="0">
            <a:spAutoFit/>
          </a:bodyPr>
          <a:lstStyle/>
          <a:p>
            <a:pPr marL="75565" algn="ctr">
              <a:lnSpc>
                <a:spcPct val="100000"/>
              </a:lnSpc>
            </a:pPr>
            <a:r>
              <a:rPr lang="en-US" sz="1800" b="1"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Ecological Footprint of Consumption 2019</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45041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11</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1414247" y="855087"/>
            <a:ext cx="11510384" cy="3046988"/>
          </a:xfrm>
          <a:prstGeom prst="rect">
            <a:avLst/>
          </a:prstGeom>
          <a:noFill/>
        </p:spPr>
        <p:txBody>
          <a:bodyPr wrap="square">
            <a:spAutoFit/>
          </a:bodyPr>
          <a:lstStyle/>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Using this map as a guide, answer the following questions: Which areas of the world have the best ecological footprint? Which have the worst?</a:t>
            </a: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How does the UK compare to the rest of the world? And what about the EU?</a:t>
            </a: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Why do you think it is useful to see this type of data in this way? Do you find this type of map distortion helpful?</a:t>
            </a: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9" name="object 4">
            <a:extLst>
              <a:ext uri="{FF2B5EF4-FFF2-40B4-BE49-F238E27FC236}">
                <a16:creationId xmlns:a16="http://schemas.microsoft.com/office/drawing/2014/main" id="{8CC36F10-36A4-4A8F-9E14-43737AE6393C}"/>
              </a:ext>
            </a:extLst>
          </p:cNvPr>
          <p:cNvPicPr/>
          <p:nvPr/>
        </p:nvPicPr>
        <p:blipFill>
          <a:blip r:embed="rId2" cstate="print"/>
          <a:stretch>
            <a:fillRect/>
          </a:stretch>
        </p:blipFill>
        <p:spPr>
          <a:xfrm>
            <a:off x="2977383" y="5082340"/>
            <a:ext cx="8423248" cy="5068135"/>
          </a:xfrm>
          <a:prstGeom prst="rect">
            <a:avLst/>
          </a:prstGeom>
        </p:spPr>
      </p:pic>
      <p:sp>
        <p:nvSpPr>
          <p:cNvPr id="2" name="TextBox 1">
            <a:extLst>
              <a:ext uri="{FF2B5EF4-FFF2-40B4-BE49-F238E27FC236}">
                <a16:creationId xmlns:a16="http://schemas.microsoft.com/office/drawing/2014/main" id="{D18F2163-D0A0-44FB-95E8-859ECDED7D58}"/>
              </a:ext>
            </a:extLst>
          </p:cNvPr>
          <p:cNvSpPr txBox="1"/>
          <p:nvPr/>
        </p:nvSpPr>
        <p:spPr>
          <a:xfrm>
            <a:off x="4314031" y="4523343"/>
            <a:ext cx="5715000" cy="369332"/>
          </a:xfrm>
          <a:prstGeom prst="rect">
            <a:avLst/>
          </a:prstGeom>
          <a:noFill/>
        </p:spPr>
        <p:txBody>
          <a:bodyPr wrap="square" rtlCol="0">
            <a:spAutoFit/>
          </a:bodyPr>
          <a:lstStyle/>
          <a:p>
            <a:pPr marL="75565" algn="ctr">
              <a:lnSpc>
                <a:spcPct val="100000"/>
              </a:lnSpc>
            </a:pPr>
            <a:r>
              <a:rPr lang="en-US" sz="1800" b="1"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Ecological Footprint of Consumption 2019</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07145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12</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1960969" y="1295273"/>
            <a:ext cx="11510384" cy="830997"/>
          </a:xfrm>
          <a:prstGeom prst="rect">
            <a:avLst/>
          </a:prstGeom>
          <a:noFill/>
        </p:spPr>
        <p:txBody>
          <a:bodyPr wrap="square">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Here is another cartograph that demonstrates the CO2 emissions for each country in 2016.</a:t>
            </a:r>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0" name="object 3">
            <a:extLst>
              <a:ext uri="{FF2B5EF4-FFF2-40B4-BE49-F238E27FC236}">
                <a16:creationId xmlns:a16="http://schemas.microsoft.com/office/drawing/2014/main" id="{E834D770-2667-4794-9D36-922F8129F9A7}"/>
              </a:ext>
            </a:extLst>
          </p:cNvPr>
          <p:cNvSpPr txBox="1"/>
          <p:nvPr/>
        </p:nvSpPr>
        <p:spPr>
          <a:xfrm>
            <a:off x="5609431" y="2678170"/>
            <a:ext cx="2504440" cy="239395"/>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212121"/>
                </a:solidFill>
                <a:latin typeface="Lucida Sans"/>
                <a:cs typeface="Lucida Sans"/>
              </a:rPr>
              <a:t>C</a:t>
            </a:r>
            <a:r>
              <a:rPr sz="1400" b="1" spc="-90" dirty="0">
                <a:solidFill>
                  <a:srgbClr val="212121"/>
                </a:solidFill>
                <a:latin typeface="Lucida Sans"/>
                <a:cs typeface="Lucida Sans"/>
              </a:rPr>
              <a:t>O</a:t>
            </a:r>
            <a:r>
              <a:rPr sz="1400" b="1" spc="55" dirty="0">
                <a:solidFill>
                  <a:srgbClr val="212121"/>
                </a:solidFill>
                <a:latin typeface="Calibri"/>
                <a:cs typeface="Calibri"/>
              </a:rPr>
              <a:t>₂</a:t>
            </a:r>
            <a:r>
              <a:rPr sz="1400" b="1" spc="65" dirty="0">
                <a:solidFill>
                  <a:srgbClr val="212121"/>
                </a:solidFill>
                <a:latin typeface="Calibri"/>
                <a:cs typeface="Calibri"/>
              </a:rPr>
              <a:t> </a:t>
            </a:r>
            <a:r>
              <a:rPr sz="1400" b="1" spc="-95" dirty="0">
                <a:solidFill>
                  <a:srgbClr val="212121"/>
                </a:solidFill>
                <a:latin typeface="Lucida Sans"/>
                <a:cs typeface="Lucida Sans"/>
              </a:rPr>
              <a:t>E</a:t>
            </a:r>
            <a:r>
              <a:rPr sz="1400" b="1" spc="-225" dirty="0">
                <a:solidFill>
                  <a:srgbClr val="212121"/>
                </a:solidFill>
                <a:latin typeface="Lucida Sans"/>
                <a:cs typeface="Lucida Sans"/>
              </a:rPr>
              <a:t>m</a:t>
            </a:r>
            <a:r>
              <a:rPr sz="1400" b="1" spc="-110" dirty="0">
                <a:solidFill>
                  <a:srgbClr val="212121"/>
                </a:solidFill>
                <a:latin typeface="Lucida Sans"/>
                <a:cs typeface="Lucida Sans"/>
              </a:rPr>
              <a:t>i</a:t>
            </a:r>
            <a:r>
              <a:rPr sz="1400" b="1" spc="-180" dirty="0">
                <a:solidFill>
                  <a:srgbClr val="212121"/>
                </a:solidFill>
                <a:latin typeface="Lucida Sans"/>
                <a:cs typeface="Lucida Sans"/>
              </a:rPr>
              <a:t>ss</a:t>
            </a:r>
            <a:r>
              <a:rPr sz="1400" b="1" spc="-110" dirty="0">
                <a:solidFill>
                  <a:srgbClr val="212121"/>
                </a:solidFill>
                <a:latin typeface="Lucida Sans"/>
                <a:cs typeface="Lucida Sans"/>
              </a:rPr>
              <a:t>i</a:t>
            </a:r>
            <a:r>
              <a:rPr sz="1400" b="1" spc="-100" dirty="0">
                <a:solidFill>
                  <a:srgbClr val="212121"/>
                </a:solidFill>
                <a:latin typeface="Lucida Sans"/>
                <a:cs typeface="Lucida Sans"/>
              </a:rPr>
              <a:t>o</a:t>
            </a:r>
            <a:r>
              <a:rPr sz="1400" b="1" spc="-170" dirty="0">
                <a:solidFill>
                  <a:srgbClr val="212121"/>
                </a:solidFill>
                <a:latin typeface="Lucida Sans"/>
                <a:cs typeface="Lucida Sans"/>
              </a:rPr>
              <a:t>n</a:t>
            </a:r>
            <a:r>
              <a:rPr sz="1400" b="1" spc="-175" dirty="0">
                <a:solidFill>
                  <a:srgbClr val="212121"/>
                </a:solidFill>
                <a:latin typeface="Lucida Sans"/>
                <a:cs typeface="Lucida Sans"/>
              </a:rPr>
              <a:t>s</a:t>
            </a:r>
            <a:r>
              <a:rPr sz="1400" b="1" spc="-65" dirty="0">
                <a:solidFill>
                  <a:srgbClr val="212121"/>
                </a:solidFill>
                <a:latin typeface="Lucida Sans"/>
                <a:cs typeface="Lucida Sans"/>
              </a:rPr>
              <a:t> </a:t>
            </a:r>
            <a:r>
              <a:rPr sz="1400" b="1" spc="-110" dirty="0">
                <a:solidFill>
                  <a:srgbClr val="212121"/>
                </a:solidFill>
                <a:latin typeface="Lucida Sans"/>
                <a:cs typeface="Lucida Sans"/>
              </a:rPr>
              <a:t>p</a:t>
            </a:r>
            <a:r>
              <a:rPr sz="1400" b="1" spc="5" dirty="0">
                <a:solidFill>
                  <a:srgbClr val="212121"/>
                </a:solidFill>
                <a:latin typeface="Lucida Sans"/>
                <a:cs typeface="Lucida Sans"/>
              </a:rPr>
              <a:t>e</a:t>
            </a:r>
            <a:r>
              <a:rPr sz="1400" b="1" spc="-60" dirty="0">
                <a:solidFill>
                  <a:srgbClr val="212121"/>
                </a:solidFill>
                <a:latin typeface="Lucida Sans"/>
                <a:cs typeface="Lucida Sans"/>
              </a:rPr>
              <a:t>r</a:t>
            </a:r>
            <a:r>
              <a:rPr sz="1400" b="1" spc="-65" dirty="0">
                <a:solidFill>
                  <a:srgbClr val="212121"/>
                </a:solidFill>
                <a:latin typeface="Lucida Sans"/>
                <a:cs typeface="Lucida Sans"/>
              </a:rPr>
              <a:t> </a:t>
            </a:r>
            <a:r>
              <a:rPr sz="1400" b="1" spc="-30" dirty="0">
                <a:solidFill>
                  <a:srgbClr val="212121"/>
                </a:solidFill>
                <a:latin typeface="Lucida Sans"/>
                <a:cs typeface="Lucida Sans"/>
              </a:rPr>
              <a:t>c</a:t>
            </a:r>
            <a:r>
              <a:rPr sz="1400" b="1" spc="20" dirty="0">
                <a:solidFill>
                  <a:srgbClr val="212121"/>
                </a:solidFill>
                <a:latin typeface="Lucida Sans"/>
                <a:cs typeface="Lucida Sans"/>
              </a:rPr>
              <a:t>a</a:t>
            </a:r>
            <a:r>
              <a:rPr sz="1400" b="1" spc="-110" dirty="0">
                <a:solidFill>
                  <a:srgbClr val="212121"/>
                </a:solidFill>
                <a:latin typeface="Lucida Sans"/>
                <a:cs typeface="Lucida Sans"/>
              </a:rPr>
              <a:t>pi</a:t>
            </a:r>
            <a:r>
              <a:rPr sz="1400" b="1" spc="-40" dirty="0">
                <a:solidFill>
                  <a:srgbClr val="212121"/>
                </a:solidFill>
                <a:latin typeface="Lucida Sans"/>
                <a:cs typeface="Lucida Sans"/>
              </a:rPr>
              <a:t>t</a:t>
            </a:r>
            <a:r>
              <a:rPr sz="1400" b="1" spc="25" dirty="0">
                <a:solidFill>
                  <a:srgbClr val="212121"/>
                </a:solidFill>
                <a:latin typeface="Lucida Sans"/>
                <a:cs typeface="Lucida Sans"/>
              </a:rPr>
              <a:t>a</a:t>
            </a:r>
            <a:r>
              <a:rPr sz="1400" b="1" spc="-65" dirty="0">
                <a:solidFill>
                  <a:srgbClr val="212121"/>
                </a:solidFill>
                <a:latin typeface="Lucida Sans"/>
                <a:cs typeface="Lucida Sans"/>
              </a:rPr>
              <a:t> </a:t>
            </a:r>
            <a:r>
              <a:rPr sz="1400" b="1" spc="-114" dirty="0">
                <a:solidFill>
                  <a:srgbClr val="212121"/>
                </a:solidFill>
                <a:latin typeface="Lucida Sans"/>
                <a:cs typeface="Lucida Sans"/>
              </a:rPr>
              <a:t>2</a:t>
            </a:r>
            <a:r>
              <a:rPr sz="1400" b="1" spc="-25" dirty="0">
                <a:solidFill>
                  <a:srgbClr val="212121"/>
                </a:solidFill>
                <a:latin typeface="Lucida Sans"/>
                <a:cs typeface="Lucida Sans"/>
              </a:rPr>
              <a:t>0</a:t>
            </a:r>
            <a:r>
              <a:rPr sz="1400" b="1" spc="-390" dirty="0">
                <a:solidFill>
                  <a:srgbClr val="212121"/>
                </a:solidFill>
                <a:latin typeface="Lucida Sans"/>
                <a:cs typeface="Lucida Sans"/>
              </a:rPr>
              <a:t>1</a:t>
            </a:r>
            <a:r>
              <a:rPr sz="1400" b="1" spc="-75" dirty="0">
                <a:solidFill>
                  <a:srgbClr val="212121"/>
                </a:solidFill>
                <a:latin typeface="Lucida Sans"/>
                <a:cs typeface="Lucida Sans"/>
              </a:rPr>
              <a:t>6</a:t>
            </a:r>
            <a:endParaRPr sz="1400" dirty="0">
              <a:latin typeface="Lucida Sans"/>
              <a:cs typeface="Lucida Sans"/>
            </a:endParaRPr>
          </a:p>
        </p:txBody>
      </p:sp>
      <p:pic>
        <p:nvPicPr>
          <p:cNvPr id="21" name="object 7">
            <a:extLst>
              <a:ext uri="{FF2B5EF4-FFF2-40B4-BE49-F238E27FC236}">
                <a16:creationId xmlns:a16="http://schemas.microsoft.com/office/drawing/2014/main" id="{834B173E-EFC8-453E-8CA9-1AF487FD7956}"/>
              </a:ext>
            </a:extLst>
          </p:cNvPr>
          <p:cNvPicPr/>
          <p:nvPr/>
        </p:nvPicPr>
        <p:blipFill>
          <a:blip r:embed="rId2" cstate="print"/>
          <a:stretch>
            <a:fillRect/>
          </a:stretch>
        </p:blipFill>
        <p:spPr>
          <a:xfrm>
            <a:off x="2380096" y="2946045"/>
            <a:ext cx="9578685" cy="5510293"/>
          </a:xfrm>
          <a:prstGeom prst="rect">
            <a:avLst/>
          </a:prstGeom>
        </p:spPr>
      </p:pic>
    </p:spTree>
    <p:extLst>
      <p:ext uri="{BB962C8B-B14F-4D97-AF65-F5344CB8AC3E}">
        <p14:creationId xmlns:p14="http://schemas.microsoft.com/office/powerpoint/2010/main" val="2553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13</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6" name="TextBox 15">
            <a:extLst>
              <a:ext uri="{FF2B5EF4-FFF2-40B4-BE49-F238E27FC236}">
                <a16:creationId xmlns:a16="http://schemas.microsoft.com/office/drawing/2014/main" id="{B033CF5C-3AAF-44C4-BF6E-2FD5AD02333D}"/>
              </a:ext>
            </a:extLst>
          </p:cNvPr>
          <p:cNvSpPr txBox="1"/>
          <p:nvPr/>
        </p:nvSpPr>
        <p:spPr>
          <a:xfrm>
            <a:off x="1266307" y="6673505"/>
            <a:ext cx="12074264" cy="3046988"/>
          </a:xfrm>
          <a:prstGeom prst="rect">
            <a:avLst/>
          </a:prstGeom>
          <a:noFill/>
        </p:spPr>
        <p:txBody>
          <a:bodyPr wrap="square">
            <a:spAutoFit/>
          </a:bodyPr>
          <a:lstStyle/>
          <a:p>
            <a:r>
              <a:rPr lang="en-US" sz="2400" dirty="0">
                <a:latin typeface="Open Sans Light" panose="020B0306030504020204" pitchFamily="34" charset="0"/>
                <a:ea typeface="Open Sans Light" panose="020B0306030504020204" pitchFamily="34" charset="0"/>
                <a:cs typeface="Open Sans Light" panose="020B0306030504020204" pitchFamily="34" charset="0"/>
              </a:rPr>
              <a:t>This map distorts the areas to show which countries have highest and lowest carbon emissions. </a:t>
            </a:r>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How does it correspond with the findings of the first cartograph map above?</a:t>
            </a: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How does it differ?</a:t>
            </a: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Why do you think that is?</a:t>
            </a: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2400"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7" name="object 7">
            <a:extLst>
              <a:ext uri="{FF2B5EF4-FFF2-40B4-BE49-F238E27FC236}">
                <a16:creationId xmlns:a16="http://schemas.microsoft.com/office/drawing/2014/main" id="{1E8E04D1-3539-481C-BC7C-0DD7DBCB3D09}"/>
              </a:ext>
            </a:extLst>
          </p:cNvPr>
          <p:cNvPicPr/>
          <p:nvPr/>
        </p:nvPicPr>
        <p:blipFill>
          <a:blip r:embed="rId2" cstate="print"/>
          <a:stretch>
            <a:fillRect/>
          </a:stretch>
        </p:blipFill>
        <p:spPr>
          <a:xfrm>
            <a:off x="2126746" y="525382"/>
            <a:ext cx="9578685" cy="5510293"/>
          </a:xfrm>
          <a:prstGeom prst="rect">
            <a:avLst/>
          </a:prstGeom>
        </p:spPr>
      </p:pic>
      <p:sp>
        <p:nvSpPr>
          <p:cNvPr id="20" name="object 3">
            <a:extLst>
              <a:ext uri="{FF2B5EF4-FFF2-40B4-BE49-F238E27FC236}">
                <a16:creationId xmlns:a16="http://schemas.microsoft.com/office/drawing/2014/main" id="{E834D770-2667-4794-9D36-922F8129F9A7}"/>
              </a:ext>
            </a:extLst>
          </p:cNvPr>
          <p:cNvSpPr txBox="1"/>
          <p:nvPr/>
        </p:nvSpPr>
        <p:spPr>
          <a:xfrm>
            <a:off x="5533231" y="5943882"/>
            <a:ext cx="2504440" cy="239395"/>
          </a:xfrm>
          <a:prstGeom prst="rect">
            <a:avLst/>
          </a:prstGeom>
        </p:spPr>
        <p:txBody>
          <a:bodyPr vert="horz" wrap="square" lIns="0" tIns="12700" rIns="0" bIns="0" rtlCol="0">
            <a:spAutoFit/>
          </a:bodyPr>
          <a:lstStyle/>
          <a:p>
            <a:pPr marL="12700">
              <a:lnSpc>
                <a:spcPct val="100000"/>
              </a:lnSpc>
              <a:spcBef>
                <a:spcPts val="100"/>
              </a:spcBef>
            </a:pPr>
            <a:r>
              <a:rPr sz="1400" b="1" spc="-30" dirty="0">
                <a:solidFill>
                  <a:srgbClr val="212121"/>
                </a:solidFill>
                <a:latin typeface="Lucida Sans"/>
                <a:cs typeface="Lucida Sans"/>
              </a:rPr>
              <a:t>C</a:t>
            </a:r>
            <a:r>
              <a:rPr sz="1400" b="1" spc="-90" dirty="0">
                <a:solidFill>
                  <a:srgbClr val="212121"/>
                </a:solidFill>
                <a:latin typeface="Lucida Sans"/>
                <a:cs typeface="Lucida Sans"/>
              </a:rPr>
              <a:t>O</a:t>
            </a:r>
            <a:r>
              <a:rPr sz="1400" b="1" spc="55" dirty="0">
                <a:solidFill>
                  <a:srgbClr val="212121"/>
                </a:solidFill>
                <a:latin typeface="Calibri"/>
                <a:cs typeface="Calibri"/>
              </a:rPr>
              <a:t>₂</a:t>
            </a:r>
            <a:r>
              <a:rPr sz="1400" b="1" spc="65" dirty="0">
                <a:solidFill>
                  <a:srgbClr val="212121"/>
                </a:solidFill>
                <a:latin typeface="Calibri"/>
                <a:cs typeface="Calibri"/>
              </a:rPr>
              <a:t> </a:t>
            </a:r>
            <a:r>
              <a:rPr sz="1400" b="1" spc="-95" dirty="0">
                <a:solidFill>
                  <a:srgbClr val="212121"/>
                </a:solidFill>
                <a:latin typeface="Lucida Sans"/>
                <a:cs typeface="Lucida Sans"/>
              </a:rPr>
              <a:t>E</a:t>
            </a:r>
            <a:r>
              <a:rPr sz="1400" b="1" spc="-225" dirty="0">
                <a:solidFill>
                  <a:srgbClr val="212121"/>
                </a:solidFill>
                <a:latin typeface="Lucida Sans"/>
                <a:cs typeface="Lucida Sans"/>
              </a:rPr>
              <a:t>m</a:t>
            </a:r>
            <a:r>
              <a:rPr sz="1400" b="1" spc="-110" dirty="0">
                <a:solidFill>
                  <a:srgbClr val="212121"/>
                </a:solidFill>
                <a:latin typeface="Lucida Sans"/>
                <a:cs typeface="Lucida Sans"/>
              </a:rPr>
              <a:t>i</a:t>
            </a:r>
            <a:r>
              <a:rPr sz="1400" b="1" spc="-180" dirty="0">
                <a:solidFill>
                  <a:srgbClr val="212121"/>
                </a:solidFill>
                <a:latin typeface="Lucida Sans"/>
                <a:cs typeface="Lucida Sans"/>
              </a:rPr>
              <a:t>ss</a:t>
            </a:r>
            <a:r>
              <a:rPr sz="1400" b="1" spc="-110" dirty="0">
                <a:solidFill>
                  <a:srgbClr val="212121"/>
                </a:solidFill>
                <a:latin typeface="Lucida Sans"/>
                <a:cs typeface="Lucida Sans"/>
              </a:rPr>
              <a:t>i</a:t>
            </a:r>
            <a:r>
              <a:rPr sz="1400" b="1" spc="-100" dirty="0">
                <a:solidFill>
                  <a:srgbClr val="212121"/>
                </a:solidFill>
                <a:latin typeface="Lucida Sans"/>
                <a:cs typeface="Lucida Sans"/>
              </a:rPr>
              <a:t>o</a:t>
            </a:r>
            <a:r>
              <a:rPr sz="1400" b="1" spc="-170" dirty="0">
                <a:solidFill>
                  <a:srgbClr val="212121"/>
                </a:solidFill>
                <a:latin typeface="Lucida Sans"/>
                <a:cs typeface="Lucida Sans"/>
              </a:rPr>
              <a:t>n</a:t>
            </a:r>
            <a:r>
              <a:rPr sz="1400" b="1" spc="-175" dirty="0">
                <a:solidFill>
                  <a:srgbClr val="212121"/>
                </a:solidFill>
                <a:latin typeface="Lucida Sans"/>
                <a:cs typeface="Lucida Sans"/>
              </a:rPr>
              <a:t>s</a:t>
            </a:r>
            <a:r>
              <a:rPr sz="1400" b="1" spc="-65" dirty="0">
                <a:solidFill>
                  <a:srgbClr val="212121"/>
                </a:solidFill>
                <a:latin typeface="Lucida Sans"/>
                <a:cs typeface="Lucida Sans"/>
              </a:rPr>
              <a:t> </a:t>
            </a:r>
            <a:r>
              <a:rPr sz="1400" b="1" spc="-110" dirty="0">
                <a:solidFill>
                  <a:srgbClr val="212121"/>
                </a:solidFill>
                <a:latin typeface="Lucida Sans"/>
                <a:cs typeface="Lucida Sans"/>
              </a:rPr>
              <a:t>p</a:t>
            </a:r>
            <a:r>
              <a:rPr sz="1400" b="1" spc="5" dirty="0">
                <a:solidFill>
                  <a:srgbClr val="212121"/>
                </a:solidFill>
                <a:latin typeface="Lucida Sans"/>
                <a:cs typeface="Lucida Sans"/>
              </a:rPr>
              <a:t>e</a:t>
            </a:r>
            <a:r>
              <a:rPr sz="1400" b="1" spc="-60" dirty="0">
                <a:solidFill>
                  <a:srgbClr val="212121"/>
                </a:solidFill>
                <a:latin typeface="Lucida Sans"/>
                <a:cs typeface="Lucida Sans"/>
              </a:rPr>
              <a:t>r</a:t>
            </a:r>
            <a:r>
              <a:rPr sz="1400" b="1" spc="-65" dirty="0">
                <a:solidFill>
                  <a:srgbClr val="212121"/>
                </a:solidFill>
                <a:latin typeface="Lucida Sans"/>
                <a:cs typeface="Lucida Sans"/>
              </a:rPr>
              <a:t> </a:t>
            </a:r>
            <a:r>
              <a:rPr sz="1400" b="1" spc="-30" dirty="0">
                <a:solidFill>
                  <a:srgbClr val="212121"/>
                </a:solidFill>
                <a:latin typeface="Lucida Sans"/>
                <a:cs typeface="Lucida Sans"/>
              </a:rPr>
              <a:t>c</a:t>
            </a:r>
            <a:r>
              <a:rPr sz="1400" b="1" spc="20" dirty="0">
                <a:solidFill>
                  <a:srgbClr val="212121"/>
                </a:solidFill>
                <a:latin typeface="Lucida Sans"/>
                <a:cs typeface="Lucida Sans"/>
              </a:rPr>
              <a:t>a</a:t>
            </a:r>
            <a:r>
              <a:rPr sz="1400" b="1" spc="-110" dirty="0">
                <a:solidFill>
                  <a:srgbClr val="212121"/>
                </a:solidFill>
                <a:latin typeface="Lucida Sans"/>
                <a:cs typeface="Lucida Sans"/>
              </a:rPr>
              <a:t>pi</a:t>
            </a:r>
            <a:r>
              <a:rPr sz="1400" b="1" spc="-40" dirty="0">
                <a:solidFill>
                  <a:srgbClr val="212121"/>
                </a:solidFill>
                <a:latin typeface="Lucida Sans"/>
                <a:cs typeface="Lucida Sans"/>
              </a:rPr>
              <a:t>t</a:t>
            </a:r>
            <a:r>
              <a:rPr sz="1400" b="1" spc="25" dirty="0">
                <a:solidFill>
                  <a:srgbClr val="212121"/>
                </a:solidFill>
                <a:latin typeface="Lucida Sans"/>
                <a:cs typeface="Lucida Sans"/>
              </a:rPr>
              <a:t>a</a:t>
            </a:r>
            <a:r>
              <a:rPr sz="1400" b="1" spc="-65" dirty="0">
                <a:solidFill>
                  <a:srgbClr val="212121"/>
                </a:solidFill>
                <a:latin typeface="Lucida Sans"/>
                <a:cs typeface="Lucida Sans"/>
              </a:rPr>
              <a:t> </a:t>
            </a:r>
            <a:r>
              <a:rPr sz="1400" b="1" spc="-114" dirty="0">
                <a:solidFill>
                  <a:srgbClr val="212121"/>
                </a:solidFill>
                <a:latin typeface="Lucida Sans"/>
                <a:cs typeface="Lucida Sans"/>
              </a:rPr>
              <a:t>2</a:t>
            </a:r>
            <a:r>
              <a:rPr sz="1400" b="1" spc="-25" dirty="0">
                <a:solidFill>
                  <a:srgbClr val="212121"/>
                </a:solidFill>
                <a:latin typeface="Lucida Sans"/>
                <a:cs typeface="Lucida Sans"/>
              </a:rPr>
              <a:t>0</a:t>
            </a:r>
            <a:r>
              <a:rPr sz="1400" b="1" spc="-390" dirty="0">
                <a:solidFill>
                  <a:srgbClr val="212121"/>
                </a:solidFill>
                <a:latin typeface="Lucida Sans"/>
                <a:cs typeface="Lucida Sans"/>
              </a:rPr>
              <a:t>1</a:t>
            </a:r>
            <a:r>
              <a:rPr sz="1400" b="1" spc="-75" dirty="0">
                <a:solidFill>
                  <a:srgbClr val="212121"/>
                </a:solidFill>
                <a:latin typeface="Lucida Sans"/>
                <a:cs typeface="Lucida Sans"/>
              </a:rPr>
              <a:t>6</a:t>
            </a:r>
            <a:endParaRPr sz="1400" dirty="0">
              <a:latin typeface="Lucida Sans"/>
              <a:cs typeface="Lucida Sans"/>
            </a:endParaRPr>
          </a:p>
        </p:txBody>
      </p:sp>
    </p:spTree>
    <p:extLst>
      <p:ext uri="{BB962C8B-B14F-4D97-AF65-F5344CB8AC3E}">
        <p14:creationId xmlns:p14="http://schemas.microsoft.com/office/powerpoint/2010/main" val="270676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14</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826528" y="1323301"/>
            <a:ext cx="11078280" cy="2786468"/>
          </a:xfrm>
          <a:prstGeom prst="rect">
            <a:avLst/>
          </a:prstGeom>
        </p:spPr>
        <p:txBody>
          <a:bodyPr vert="horz" wrap="square" lIns="0" tIns="12700" rIns="0" bIns="0" rtlCol="0">
            <a:spAutoFit/>
          </a:bodyPr>
          <a:lstStyle/>
          <a:p>
            <a:pPr marL="12701" marR="5080">
              <a:lnSpc>
                <a:spcPct val="118600"/>
              </a:lnSpc>
              <a:spcBef>
                <a:spcPts val="100"/>
              </a:spcBef>
            </a:pPr>
            <a:r>
              <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Lastly, let's look at this graph that looks an important day for Climate Crisis Protests. on Friday 15th March 2019, the largest School Strike for the Climate took place, where An estimated 1.4 million young people in 123 countries skipped school in order to demand action from political leaders to take action to prevent climate change.</a:t>
            </a: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object 5">
            <a:extLst>
              <a:ext uri="{FF2B5EF4-FFF2-40B4-BE49-F238E27FC236}">
                <a16:creationId xmlns:a16="http://schemas.microsoft.com/office/drawing/2014/main" id="{68D7D73D-6074-4C04-BE2C-E895BF5AD892}"/>
              </a:ext>
            </a:extLst>
          </p:cNvPr>
          <p:cNvPicPr/>
          <p:nvPr/>
        </p:nvPicPr>
        <p:blipFill>
          <a:blip r:embed="rId2" cstate="print"/>
          <a:stretch>
            <a:fillRect/>
          </a:stretch>
        </p:blipFill>
        <p:spPr>
          <a:xfrm>
            <a:off x="2847181" y="3597275"/>
            <a:ext cx="8572500" cy="4286250"/>
          </a:xfrm>
          <a:prstGeom prst="rect">
            <a:avLst/>
          </a:prstGeom>
        </p:spPr>
      </p:pic>
      <p:pic>
        <p:nvPicPr>
          <p:cNvPr id="17" name="object 6">
            <a:extLst>
              <a:ext uri="{FF2B5EF4-FFF2-40B4-BE49-F238E27FC236}">
                <a16:creationId xmlns:a16="http://schemas.microsoft.com/office/drawing/2014/main" id="{4A3C5A63-3551-4333-8267-97CBE39C7CB0}"/>
              </a:ext>
            </a:extLst>
          </p:cNvPr>
          <p:cNvPicPr/>
          <p:nvPr/>
        </p:nvPicPr>
        <p:blipFill>
          <a:blip r:embed="rId3" cstate="print"/>
          <a:stretch>
            <a:fillRect/>
          </a:stretch>
        </p:blipFill>
        <p:spPr>
          <a:xfrm>
            <a:off x="5247481" y="8208042"/>
            <a:ext cx="3771900" cy="1885950"/>
          </a:xfrm>
          <a:prstGeom prst="rect">
            <a:avLst/>
          </a:prstGeom>
        </p:spPr>
      </p:pic>
      <p:sp>
        <p:nvSpPr>
          <p:cNvPr id="18" name="TextBox 17">
            <a:extLst>
              <a:ext uri="{FF2B5EF4-FFF2-40B4-BE49-F238E27FC236}">
                <a16:creationId xmlns:a16="http://schemas.microsoft.com/office/drawing/2014/main" id="{39529559-5409-41D4-8A0F-0E4301E37381}"/>
              </a:ext>
            </a:extLst>
          </p:cNvPr>
          <p:cNvSpPr txBox="1"/>
          <p:nvPr/>
        </p:nvSpPr>
        <p:spPr>
          <a:xfrm>
            <a:off x="3780631" y="3227943"/>
            <a:ext cx="7130954" cy="338554"/>
          </a:xfrm>
          <a:prstGeom prst="rect">
            <a:avLst/>
          </a:prstGeom>
          <a:noFill/>
        </p:spPr>
        <p:txBody>
          <a:bodyPr wrap="square">
            <a:spAutoFit/>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#FridaysForFuture Climate Demonstrations (March 15th 2019)</a:t>
            </a:r>
          </a:p>
        </p:txBody>
      </p:sp>
    </p:spTree>
    <p:extLst>
      <p:ext uri="{BB962C8B-B14F-4D97-AF65-F5344CB8AC3E}">
        <p14:creationId xmlns:p14="http://schemas.microsoft.com/office/powerpoint/2010/main" val="415993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9000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15</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2" name="object 5">
            <a:extLst>
              <a:ext uri="{FF2B5EF4-FFF2-40B4-BE49-F238E27FC236}">
                <a16:creationId xmlns:a16="http://schemas.microsoft.com/office/drawing/2014/main" id="{68D7D73D-6074-4C04-BE2C-E895BF5AD892}"/>
              </a:ext>
            </a:extLst>
          </p:cNvPr>
          <p:cNvPicPr/>
          <p:nvPr/>
        </p:nvPicPr>
        <p:blipFill>
          <a:blip r:embed="rId2" cstate="print"/>
          <a:stretch>
            <a:fillRect/>
          </a:stretch>
        </p:blipFill>
        <p:spPr>
          <a:xfrm>
            <a:off x="2648249" y="659408"/>
            <a:ext cx="8572500" cy="4286250"/>
          </a:xfrm>
          <a:prstGeom prst="rect">
            <a:avLst/>
          </a:prstGeom>
        </p:spPr>
      </p:pic>
      <p:pic>
        <p:nvPicPr>
          <p:cNvPr id="17" name="object 6">
            <a:extLst>
              <a:ext uri="{FF2B5EF4-FFF2-40B4-BE49-F238E27FC236}">
                <a16:creationId xmlns:a16="http://schemas.microsoft.com/office/drawing/2014/main" id="{4A3C5A63-3551-4333-8267-97CBE39C7CB0}"/>
              </a:ext>
            </a:extLst>
          </p:cNvPr>
          <p:cNvPicPr/>
          <p:nvPr/>
        </p:nvPicPr>
        <p:blipFill>
          <a:blip r:embed="rId3" cstate="print"/>
          <a:stretch>
            <a:fillRect/>
          </a:stretch>
        </p:blipFill>
        <p:spPr>
          <a:xfrm>
            <a:off x="5048549" y="4936979"/>
            <a:ext cx="3771900" cy="1885950"/>
          </a:xfrm>
          <a:prstGeom prst="rect">
            <a:avLst/>
          </a:prstGeom>
        </p:spPr>
      </p:pic>
      <p:sp>
        <p:nvSpPr>
          <p:cNvPr id="18" name="TextBox 17">
            <a:extLst>
              <a:ext uri="{FF2B5EF4-FFF2-40B4-BE49-F238E27FC236}">
                <a16:creationId xmlns:a16="http://schemas.microsoft.com/office/drawing/2014/main" id="{39529559-5409-41D4-8A0F-0E4301E37381}"/>
              </a:ext>
            </a:extLst>
          </p:cNvPr>
          <p:cNvSpPr txBox="1"/>
          <p:nvPr/>
        </p:nvSpPr>
        <p:spPr>
          <a:xfrm>
            <a:off x="3369022" y="320854"/>
            <a:ext cx="7130954" cy="338554"/>
          </a:xfrm>
          <a:prstGeom prst="rect">
            <a:avLst/>
          </a:prstGeom>
          <a:noFill/>
        </p:spPr>
        <p:txBody>
          <a:bodyPr wrap="square">
            <a:spAutoFit/>
          </a:bodyPr>
          <a:lstStyle/>
          <a:p>
            <a:pPr algn="ct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#FridaysForFuture Climate Demonstrations (March 15th 2019)</a:t>
            </a:r>
          </a:p>
        </p:txBody>
      </p:sp>
      <p:sp>
        <p:nvSpPr>
          <p:cNvPr id="16" name="object 4">
            <a:extLst>
              <a:ext uri="{FF2B5EF4-FFF2-40B4-BE49-F238E27FC236}">
                <a16:creationId xmlns:a16="http://schemas.microsoft.com/office/drawing/2014/main" id="{743376C2-5441-4284-B4FE-002AEA12DDED}"/>
              </a:ext>
            </a:extLst>
          </p:cNvPr>
          <p:cNvSpPr txBox="1"/>
          <p:nvPr/>
        </p:nvSpPr>
        <p:spPr>
          <a:xfrm>
            <a:off x="1834288" y="6978157"/>
            <a:ext cx="11510833" cy="3400739"/>
          </a:xfrm>
          <a:prstGeom prst="rect">
            <a:avLst/>
          </a:prstGeom>
        </p:spPr>
        <p:txBody>
          <a:bodyPr vert="horz" wrap="square" lIns="0" tIns="12700" rIns="0" bIns="0" rtlCol="0">
            <a:spAutoFit/>
          </a:bodyPr>
          <a:lstStyle/>
          <a:p>
            <a:pPr marL="12700" marR="9525">
              <a:lnSpc>
                <a:spcPct val="120500"/>
              </a:lnSpc>
              <a:spcBef>
                <a:spcPts val="100"/>
              </a:spcBef>
            </a:pPr>
            <a:r>
              <a:rPr sz="2400"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How</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reference</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map</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helpful</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compared</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to</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legend</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in</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corner</a:t>
            </a:r>
            <a:r>
              <a:rPr lang="en-US"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1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p</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v</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u</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p</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ts val="30"/>
              </a:spcBef>
            </a:pP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0" marR="8255">
              <a:lnSpc>
                <a:spcPct val="120500"/>
              </a:lnSpc>
              <a:spcBef>
                <a:spcPts val="5"/>
              </a:spcBef>
            </a:pPr>
            <a:r>
              <a:rPr sz="2400"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Are</a:t>
            </a:r>
            <a:r>
              <a:rPr sz="2400" spc="1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you</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surprised</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about</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areas</a:t>
            </a:r>
            <a:r>
              <a:rPr sz="2400" spc="1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that</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had</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most</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turnout</a:t>
            </a:r>
            <a:r>
              <a:rPr sz="2400" spc="1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for</a:t>
            </a:r>
            <a:r>
              <a:rPr sz="2400" spc="1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en-US"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t>
            </a:r>
            <a:r>
              <a:rPr sz="2400"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0000"/>
              </a:lnSpc>
              <a:spcBef>
                <a:spcPts val="30"/>
              </a:spcBef>
            </a:pP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0" marR="5080">
              <a:lnSpc>
                <a:spcPct val="120500"/>
              </a:lnSpc>
            </a:pP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If</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you</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compare</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to</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two </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graphs</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4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above,</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why</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do </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you</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think</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northern</a:t>
            </a:r>
            <a:r>
              <a:rPr lang="en-US" sz="2400"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p</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pp</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v</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spc="-2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spc="-1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80318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16</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2" name="object 2">
            <a:extLst>
              <a:ext uri="{FF2B5EF4-FFF2-40B4-BE49-F238E27FC236}">
                <a16:creationId xmlns:a16="http://schemas.microsoft.com/office/drawing/2014/main" id="{0E7353D2-9341-416C-9A63-69AB71A7501E}"/>
              </a:ext>
            </a:extLst>
          </p:cNvPr>
          <p:cNvSpPr txBox="1">
            <a:spLocks noGrp="1"/>
          </p:cNvSpPr>
          <p:nvPr>
            <p:ph type="title"/>
          </p:nvPr>
        </p:nvSpPr>
        <p:spPr>
          <a:xfrm>
            <a:off x="998139" y="760196"/>
            <a:ext cx="11231013" cy="628377"/>
          </a:xfrm>
          <a:prstGeom prst="rect">
            <a:avLst/>
          </a:prstGeom>
        </p:spPr>
        <p:txBody>
          <a:bodyPr vert="horz" wrap="square" lIns="0" tIns="12700" rIns="0" bIns="0" rtlCol="0">
            <a:spAutoFit/>
          </a:bodyPr>
          <a:lstStyle/>
          <a:p>
            <a:pPr marL="12701">
              <a:spcBef>
                <a:spcPts val="100"/>
              </a:spcBef>
            </a:pPr>
            <a:r>
              <a:rPr sz="4000" b="1" i="0" dirty="0">
                <a:latin typeface="Railway"/>
              </a:rPr>
              <a:t>Activity </a:t>
            </a:r>
            <a:r>
              <a:rPr lang="en-GB" sz="4000" b="1" i="0" dirty="0">
                <a:latin typeface="Railway"/>
              </a:rPr>
              <a:t>3</a:t>
            </a:r>
            <a:r>
              <a:rPr sz="4000" b="1" i="0" dirty="0">
                <a:latin typeface="Railway"/>
              </a:rPr>
              <a:t>: </a:t>
            </a:r>
            <a:r>
              <a:rPr lang="en-US" sz="4000" b="1" i="0" dirty="0">
                <a:latin typeface="Railway"/>
              </a:rPr>
              <a:t>Comparative Maps</a:t>
            </a:r>
            <a:endParaRPr sz="4000" dirty="0">
              <a:latin typeface="Railway"/>
            </a:endParaRPr>
          </a:p>
        </p:txBody>
      </p:sp>
      <p:sp>
        <p:nvSpPr>
          <p:cNvPr id="17" name="object 16">
            <a:extLst>
              <a:ext uri="{FF2B5EF4-FFF2-40B4-BE49-F238E27FC236}">
                <a16:creationId xmlns:a16="http://schemas.microsoft.com/office/drawing/2014/main" id="{106C682D-721D-45B9-8AEE-FA99E6A99DFA}"/>
              </a:ext>
            </a:extLst>
          </p:cNvPr>
          <p:cNvSpPr/>
          <p:nvPr/>
        </p:nvSpPr>
        <p:spPr>
          <a:xfrm>
            <a:off x="808831" y="1501729"/>
            <a:ext cx="6973492" cy="52672"/>
          </a:xfrm>
          <a:custGeom>
            <a:avLst/>
            <a:gdLst/>
            <a:ahLst/>
            <a:cxnLst/>
            <a:rect l="l" t="t" r="r" b="b"/>
            <a:pathLst>
              <a:path w="4161790" h="81280">
                <a:moveTo>
                  <a:pt x="4161490" y="80877"/>
                </a:moveTo>
                <a:lnTo>
                  <a:pt x="0" y="80877"/>
                </a:lnTo>
                <a:lnTo>
                  <a:pt x="0" y="0"/>
                </a:lnTo>
                <a:lnTo>
                  <a:pt x="3824748" y="0"/>
                </a:lnTo>
                <a:lnTo>
                  <a:pt x="4161490" y="0"/>
                </a:lnTo>
                <a:lnTo>
                  <a:pt x="4161490" y="80877"/>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901471" y="2084756"/>
            <a:ext cx="12463919" cy="954107"/>
          </a:xfrm>
          <a:prstGeom prst="rect">
            <a:avLst/>
          </a:prstGeom>
          <a:noFill/>
        </p:spPr>
        <p:txBody>
          <a:bodyPr wrap="square">
            <a:spAutoFit/>
          </a:bodyPr>
          <a:lstStyle/>
          <a:p>
            <a:r>
              <a:rPr lang="en-US" sz="2800" dirty="0">
                <a:latin typeface="Open Sans Light" panose="020B0306030504020204" pitchFamily="34" charset="0"/>
                <a:ea typeface="Open Sans Light" panose="020B0306030504020204" pitchFamily="34" charset="0"/>
                <a:cs typeface="Open Sans Light" panose="020B0306030504020204" pitchFamily="34" charset="0"/>
              </a:rPr>
              <a:t>In this section will be comparing maps. Here is an example of three different ways of mapping the voter turnout at the recent 2019 UK General Election:</a:t>
            </a: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6" name="object 2">
            <a:extLst>
              <a:ext uri="{FF2B5EF4-FFF2-40B4-BE49-F238E27FC236}">
                <a16:creationId xmlns:a16="http://schemas.microsoft.com/office/drawing/2014/main" id="{4BB44B8F-5BE4-44BE-B252-642D87A2C2E7}"/>
              </a:ext>
            </a:extLst>
          </p:cNvPr>
          <p:cNvPicPr/>
          <p:nvPr/>
        </p:nvPicPr>
        <p:blipFill>
          <a:blip r:embed="rId2" cstate="print"/>
          <a:stretch>
            <a:fillRect/>
          </a:stretch>
        </p:blipFill>
        <p:spPr>
          <a:xfrm>
            <a:off x="3000294" y="3530950"/>
            <a:ext cx="8266271" cy="5732145"/>
          </a:xfrm>
          <a:prstGeom prst="rect">
            <a:avLst/>
          </a:prstGeom>
        </p:spPr>
      </p:pic>
    </p:spTree>
    <p:extLst>
      <p:ext uri="{BB962C8B-B14F-4D97-AF65-F5344CB8AC3E}">
        <p14:creationId xmlns:p14="http://schemas.microsoft.com/office/powerpoint/2010/main" val="221069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3370953" y="9428162"/>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17</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924631" y="1011696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901469" y="6757730"/>
            <a:ext cx="12463919" cy="2862322"/>
          </a:xfrm>
          <a:prstGeom prst="rect">
            <a:avLst/>
          </a:prstGeom>
          <a:noFill/>
        </p:spPr>
        <p:txBody>
          <a:bodyPr wrap="square">
            <a:spAutoFit/>
          </a:body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As you can see, there is a geographic (choropleth) view, a constituency (hexagon) view, and a population (cartograph) view.</a:t>
            </a: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latin typeface="Open Sans Light" panose="020B0306030504020204" pitchFamily="34" charset="0"/>
                <a:ea typeface="Open Sans Light" panose="020B0306030504020204" pitchFamily="34" charset="0"/>
                <a:cs typeface="Open Sans Light" panose="020B0306030504020204" pitchFamily="34" charset="0"/>
              </a:rPr>
              <a:t>The geographic views show voter turnout in a conventional </a:t>
            </a: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choropleth</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map, in the form of the map of the UK that we are used to seeing.</a:t>
            </a:r>
          </a:p>
          <a:p>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latin typeface="Open Sans Light" panose="020B0306030504020204" pitchFamily="34" charset="0"/>
                <a:ea typeface="Open Sans Light" panose="020B0306030504020204" pitchFamily="34" charset="0"/>
                <a:cs typeface="Open Sans Light" panose="020B0306030504020204" pitchFamily="34" charset="0"/>
              </a:rPr>
              <a:t>The population view shows the map altered by how each area is resized according to the number of people living in that area (</a:t>
            </a:r>
            <a:r>
              <a:rPr lang="en-US" sz="2000" b="1" dirty="0">
                <a:latin typeface="Open Sans Light" panose="020B0306030504020204" pitchFamily="34" charset="0"/>
                <a:ea typeface="Open Sans Light" panose="020B0306030504020204" pitchFamily="34" charset="0"/>
                <a:cs typeface="Open Sans Light" panose="020B0306030504020204" pitchFamily="34" charset="0"/>
              </a:rPr>
              <a:t>cartograph</a:t>
            </a:r>
            <a:r>
              <a:rPr lang="en-US" sz="2000" dirty="0">
                <a:latin typeface="Open Sans Light" panose="020B0306030504020204" pitchFamily="34" charset="0"/>
                <a:ea typeface="Open Sans Light" panose="020B0306030504020204" pitchFamily="34" charset="0"/>
                <a:cs typeface="Open Sans Light" panose="020B0306030504020204" pitchFamily="34" charset="0"/>
              </a:rPr>
              <a:t>). In all three of these maps, the different shades of green represent levels of voter turnout.</a:t>
            </a: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6" name="object 2">
            <a:extLst>
              <a:ext uri="{FF2B5EF4-FFF2-40B4-BE49-F238E27FC236}">
                <a16:creationId xmlns:a16="http://schemas.microsoft.com/office/drawing/2014/main" id="{4BB44B8F-5BE4-44BE-B252-642D87A2C2E7}"/>
              </a:ext>
            </a:extLst>
          </p:cNvPr>
          <p:cNvPicPr/>
          <p:nvPr/>
        </p:nvPicPr>
        <p:blipFill>
          <a:blip r:embed="rId2" cstate="print"/>
          <a:stretch>
            <a:fillRect/>
          </a:stretch>
        </p:blipFill>
        <p:spPr>
          <a:xfrm>
            <a:off x="3000294" y="661113"/>
            <a:ext cx="8266271" cy="5732145"/>
          </a:xfrm>
          <a:prstGeom prst="rect">
            <a:avLst/>
          </a:prstGeom>
        </p:spPr>
      </p:pic>
    </p:spTree>
    <p:extLst>
      <p:ext uri="{BB962C8B-B14F-4D97-AF65-F5344CB8AC3E}">
        <p14:creationId xmlns:p14="http://schemas.microsoft.com/office/powerpoint/2010/main" val="45840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3370953" y="9428162"/>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18</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924631" y="1011696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6" name="object 2">
            <a:extLst>
              <a:ext uri="{FF2B5EF4-FFF2-40B4-BE49-F238E27FC236}">
                <a16:creationId xmlns:a16="http://schemas.microsoft.com/office/drawing/2014/main" id="{4BB44B8F-5BE4-44BE-B252-642D87A2C2E7}"/>
              </a:ext>
            </a:extLst>
          </p:cNvPr>
          <p:cNvPicPr/>
          <p:nvPr/>
        </p:nvPicPr>
        <p:blipFill>
          <a:blip r:embed="rId2" cstate="print"/>
          <a:stretch>
            <a:fillRect/>
          </a:stretch>
        </p:blipFill>
        <p:spPr>
          <a:xfrm>
            <a:off x="3094831" y="3961130"/>
            <a:ext cx="8266271" cy="5732145"/>
          </a:xfrm>
          <a:prstGeom prst="rect">
            <a:avLst/>
          </a:prstGeom>
        </p:spPr>
      </p:pic>
      <p:sp>
        <p:nvSpPr>
          <p:cNvPr id="13" name="object 2">
            <a:extLst>
              <a:ext uri="{FF2B5EF4-FFF2-40B4-BE49-F238E27FC236}">
                <a16:creationId xmlns:a16="http://schemas.microsoft.com/office/drawing/2014/main" id="{D0ED50C9-6A8E-41C3-8B61-C2B2B05AEE47}"/>
              </a:ext>
            </a:extLst>
          </p:cNvPr>
          <p:cNvSpPr txBox="1"/>
          <p:nvPr/>
        </p:nvSpPr>
        <p:spPr>
          <a:xfrm>
            <a:off x="931967" y="1428452"/>
            <a:ext cx="11992664" cy="2215158"/>
          </a:xfrm>
          <a:prstGeom prst="rect">
            <a:avLst/>
          </a:prstGeom>
        </p:spPr>
        <p:txBody>
          <a:bodyPr vert="horz" wrap="square" lIns="0" tIns="12700" rIns="0" bIns="0" rtlCol="0">
            <a:spAutoFit/>
          </a:bodyPr>
          <a:lstStyle/>
          <a:p>
            <a:pPr marL="12700" marR="5080">
              <a:lnSpc>
                <a:spcPct val="120900"/>
              </a:lnSpc>
              <a:spcBef>
                <a:spcPts val="100"/>
              </a:spcBef>
            </a:pPr>
            <a:r>
              <a:rPr sz="2400" spc="-6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constituency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view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instead </a:t>
            </a:r>
            <a:r>
              <a:rPr sz="2400" spc="-7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uses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its </a:t>
            </a:r>
            <a:r>
              <a:rPr sz="2400" spc="-2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hexagons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to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present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individual</a:t>
            </a:r>
            <a:r>
              <a:rPr lang="en-US"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constituencies. </a:t>
            </a:r>
            <a:r>
              <a:rPr sz="2400" b="1"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Hex</a:t>
            </a:r>
            <a:r>
              <a:rPr lang="en-GB" sz="2400" b="1"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o</a:t>
            </a:r>
            <a:r>
              <a:rPr sz="2400" b="1"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g</a:t>
            </a:r>
            <a:r>
              <a:rPr lang="en-GB" sz="2400" b="1"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an</a:t>
            </a:r>
            <a:r>
              <a:rPr sz="2400" b="1"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b="1" spc="-6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maps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can </a:t>
            </a:r>
            <a:r>
              <a:rPr sz="2400" spc="5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offer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clarity </a:t>
            </a:r>
            <a:r>
              <a:rPr sz="2400" spc="-3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 </a:t>
            </a:r>
            <a:r>
              <a:rPr sz="2400" spc="3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way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they</a:t>
            </a:r>
            <a:r>
              <a:rPr lang="en-US"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standardize </a:t>
            </a:r>
            <a:r>
              <a:rPr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geographic </a:t>
            </a:r>
            <a:r>
              <a:rPr sz="2400" spc="-3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spaces,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due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to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ability </a:t>
            </a:r>
            <a:r>
              <a:rPr sz="2400" spc="5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for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hexagon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to</a:t>
            </a:r>
            <a:r>
              <a:rPr lang="en-US"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tessellate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well. </a:t>
            </a:r>
            <a:r>
              <a:rPr sz="2400" spc="-4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They </a:t>
            </a:r>
            <a:r>
              <a:rPr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are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still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able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to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produce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recognizable </a:t>
            </a:r>
            <a:r>
              <a:rPr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geographic</a:t>
            </a: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representations,</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as</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1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you</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can</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6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see</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3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map</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above</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showing</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3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seats</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3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in</a:t>
            </a:r>
            <a:r>
              <a:rPr sz="24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UK</a:t>
            </a:r>
            <a:r>
              <a:rPr lang="en-US" sz="2400"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2400" spc="-2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parliament.</a:t>
            </a:r>
            <a:endParaRPr sz="2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6672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3425488" y="8690909"/>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lang="en-GB" sz="1650" b="1" spc="110" dirty="0">
                <a:solidFill>
                  <a:srgbClr val="212121"/>
                </a:solidFill>
                <a:latin typeface="Arial"/>
                <a:cs typeface="Arial"/>
              </a:rPr>
              <a:t>19</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6193" y="9896163"/>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dirty="0"/>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6" name="object 2">
            <a:extLst>
              <a:ext uri="{FF2B5EF4-FFF2-40B4-BE49-F238E27FC236}">
                <a16:creationId xmlns:a16="http://schemas.microsoft.com/office/drawing/2014/main" id="{4BB44B8F-5BE4-44BE-B252-642D87A2C2E7}"/>
              </a:ext>
            </a:extLst>
          </p:cNvPr>
          <p:cNvPicPr/>
          <p:nvPr/>
        </p:nvPicPr>
        <p:blipFill>
          <a:blip r:embed="rId2" cstate="print"/>
          <a:stretch>
            <a:fillRect/>
          </a:stretch>
        </p:blipFill>
        <p:spPr>
          <a:xfrm>
            <a:off x="3102016" y="836930"/>
            <a:ext cx="8266271" cy="5732145"/>
          </a:xfrm>
          <a:prstGeom prst="rect">
            <a:avLst/>
          </a:prstGeom>
        </p:spPr>
      </p:pic>
      <p:sp>
        <p:nvSpPr>
          <p:cNvPr id="17" name="object 3">
            <a:extLst>
              <a:ext uri="{FF2B5EF4-FFF2-40B4-BE49-F238E27FC236}">
                <a16:creationId xmlns:a16="http://schemas.microsoft.com/office/drawing/2014/main" id="{AA5F15D7-E9A4-4CB1-9561-14469D05A4D9}"/>
              </a:ext>
            </a:extLst>
          </p:cNvPr>
          <p:cNvSpPr txBox="1"/>
          <p:nvPr/>
        </p:nvSpPr>
        <p:spPr>
          <a:xfrm>
            <a:off x="1534909" y="6970734"/>
            <a:ext cx="11168781" cy="427489"/>
          </a:xfrm>
          <a:prstGeom prst="rect">
            <a:avLst/>
          </a:prstGeom>
        </p:spPr>
        <p:txBody>
          <a:bodyPr vert="horz" wrap="square" lIns="0" tIns="12700" rIns="0" bIns="0" rtlCol="0">
            <a:spAutoFit/>
          </a:bodyPr>
          <a:lstStyle/>
          <a:p>
            <a:pPr marL="12700" marR="5080">
              <a:lnSpc>
                <a:spcPct val="120900"/>
              </a:lnSpc>
              <a:spcBef>
                <a:spcPts val="100"/>
              </a:spcBef>
            </a:pP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From </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these </a:t>
            </a:r>
            <a:r>
              <a:rPr sz="2400" i="1" spc="-1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maps, </a:t>
            </a:r>
            <a:r>
              <a:rPr sz="2400" i="1" spc="-7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which </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area </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do </a:t>
            </a:r>
            <a:r>
              <a:rPr sz="2400" i="1"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you </a:t>
            </a:r>
            <a:r>
              <a:rPr sz="2400" i="1" spc="-10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think </a:t>
            </a:r>
            <a:r>
              <a:rPr sz="2400" i="1" spc="-9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has </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the </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best </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voter </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turnout?</a:t>
            </a:r>
            <a:r>
              <a:rPr lang="en-US"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t>
            </a:r>
            <a:r>
              <a:rPr sz="2400" i="1" spc="-1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object 4">
            <a:extLst>
              <a:ext uri="{FF2B5EF4-FFF2-40B4-BE49-F238E27FC236}">
                <a16:creationId xmlns:a16="http://schemas.microsoft.com/office/drawing/2014/main" id="{7E7D2E23-A73A-4372-B4FF-811C9A8BDA25}"/>
              </a:ext>
            </a:extLst>
          </p:cNvPr>
          <p:cNvSpPr txBox="1"/>
          <p:nvPr/>
        </p:nvSpPr>
        <p:spPr>
          <a:xfrm>
            <a:off x="1534909" y="7832530"/>
            <a:ext cx="9822538" cy="427489"/>
          </a:xfrm>
          <a:prstGeom prst="rect">
            <a:avLst/>
          </a:prstGeom>
        </p:spPr>
        <p:txBody>
          <a:bodyPr vert="horz" wrap="square" lIns="0" tIns="12700" rIns="0" bIns="0" rtlCol="0">
            <a:spAutoFit/>
          </a:bodyPr>
          <a:lstStyle/>
          <a:p>
            <a:pPr marL="12700" marR="5080">
              <a:lnSpc>
                <a:spcPct val="120900"/>
              </a:lnSpc>
              <a:spcBef>
                <a:spcPts val="100"/>
              </a:spcBef>
            </a:pPr>
            <a:r>
              <a:rPr sz="2400" i="1" spc="-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4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1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g</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lang="en-US" sz="2400" i="1" spc="-3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compare?</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object 5">
            <a:extLst>
              <a:ext uri="{FF2B5EF4-FFF2-40B4-BE49-F238E27FC236}">
                <a16:creationId xmlns:a16="http://schemas.microsoft.com/office/drawing/2014/main" id="{D898F020-77C2-42FF-87EA-9103A4FCC8DF}"/>
              </a:ext>
            </a:extLst>
          </p:cNvPr>
          <p:cNvSpPr txBox="1"/>
          <p:nvPr/>
        </p:nvSpPr>
        <p:spPr>
          <a:xfrm>
            <a:off x="1534909" y="8729866"/>
            <a:ext cx="8329771" cy="382156"/>
          </a:xfrm>
          <a:prstGeom prst="rect">
            <a:avLst/>
          </a:prstGeom>
        </p:spPr>
        <p:txBody>
          <a:bodyPr vert="horz" wrap="square" lIns="0" tIns="12700" rIns="0" bIns="0" rtlCol="0">
            <a:spAutoFit/>
          </a:bodyPr>
          <a:lstStyle/>
          <a:p>
            <a:pPr marL="12700">
              <a:lnSpc>
                <a:spcPct val="100000"/>
              </a:lnSpc>
              <a:spcBef>
                <a:spcPts val="100"/>
              </a:spcBef>
            </a:pP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u</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1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k</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v</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g</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a:t>
            </a:r>
            <a:r>
              <a:rPr sz="2400" i="1" spc="-1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2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m</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7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p</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object 6">
            <a:extLst>
              <a:ext uri="{FF2B5EF4-FFF2-40B4-BE49-F238E27FC236}">
                <a16:creationId xmlns:a16="http://schemas.microsoft.com/office/drawing/2014/main" id="{EB6368B1-E436-4D20-9AA7-9D82D916C98C}"/>
              </a:ext>
            </a:extLst>
          </p:cNvPr>
          <p:cNvSpPr txBox="1"/>
          <p:nvPr/>
        </p:nvSpPr>
        <p:spPr>
          <a:xfrm>
            <a:off x="1550499" y="9615919"/>
            <a:ext cx="6883082" cy="382156"/>
          </a:xfrm>
          <a:prstGeom prst="rect">
            <a:avLst/>
          </a:prstGeom>
        </p:spPr>
        <p:txBody>
          <a:bodyPr vert="horz" wrap="square" lIns="0" tIns="12700" rIns="0" bIns="0" rtlCol="0">
            <a:spAutoFit/>
          </a:bodyPr>
          <a:lstStyle/>
          <a:p>
            <a:pPr marL="12700">
              <a:lnSpc>
                <a:spcPct val="100000"/>
              </a:lnSpc>
              <a:spcBef>
                <a:spcPts val="100"/>
              </a:spcBef>
            </a:pPr>
            <a:r>
              <a:rPr sz="2400" i="1" spc="-1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y</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u</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f</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12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4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5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u</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5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9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2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8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sz="2400" i="1" spc="-8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a:t>
            </a:r>
            <a:r>
              <a:rPr sz="2400" i="1" spc="-13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n</a:t>
            </a:r>
            <a:r>
              <a:rPr sz="2400" i="1" spc="-6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o</a:t>
            </a:r>
            <a:r>
              <a:rPr sz="2400" i="1" spc="-6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t</a:t>
            </a:r>
            <a:r>
              <a:rPr sz="2400" i="1" spc="-114"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h</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e</a:t>
            </a:r>
            <a:r>
              <a:rPr sz="2400" i="1" spc="-14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r</a:t>
            </a:r>
            <a:r>
              <a:rPr sz="2400" i="1" spc="-5"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sz="2400" dirty="0">
              <a:solidFill>
                <a:schemeClr val="tx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object 8">
            <a:extLst>
              <a:ext uri="{FF2B5EF4-FFF2-40B4-BE49-F238E27FC236}">
                <a16:creationId xmlns:a16="http://schemas.microsoft.com/office/drawing/2014/main" id="{18EFECCB-7A69-43F1-9718-CD9B2AB77871}"/>
              </a:ext>
            </a:extLst>
          </p:cNvPr>
          <p:cNvSpPr/>
          <p:nvPr/>
        </p:nvSpPr>
        <p:spPr>
          <a:xfrm>
            <a:off x="899605" y="6976474"/>
            <a:ext cx="457834" cy="457834"/>
          </a:xfrm>
          <a:custGeom>
            <a:avLst/>
            <a:gdLst/>
            <a:ahLst/>
            <a:cxnLst/>
            <a:rect l="l" t="t" r="r" b="b"/>
            <a:pathLst>
              <a:path w="457834" h="457835">
                <a:moveTo>
                  <a:pt x="228791" y="457583"/>
                </a:moveTo>
                <a:lnTo>
                  <a:pt x="182832" y="452914"/>
                </a:lnTo>
                <a:lnTo>
                  <a:pt x="139956" y="439530"/>
                </a:lnTo>
                <a:lnTo>
                  <a:pt x="101101" y="418372"/>
                </a:lnTo>
                <a:lnTo>
                  <a:pt x="67207" y="390376"/>
                </a:lnTo>
                <a:lnTo>
                  <a:pt x="39211" y="356481"/>
                </a:lnTo>
                <a:lnTo>
                  <a:pt x="18053" y="317627"/>
                </a:lnTo>
                <a:lnTo>
                  <a:pt x="4669" y="274751"/>
                </a:lnTo>
                <a:lnTo>
                  <a:pt x="0" y="228791"/>
                </a:lnTo>
                <a:lnTo>
                  <a:pt x="4669" y="182832"/>
                </a:lnTo>
                <a:lnTo>
                  <a:pt x="18053" y="139956"/>
                </a:lnTo>
                <a:lnTo>
                  <a:pt x="39211" y="101101"/>
                </a:lnTo>
                <a:lnTo>
                  <a:pt x="67207" y="67207"/>
                </a:lnTo>
                <a:lnTo>
                  <a:pt x="101101" y="39211"/>
                </a:lnTo>
                <a:lnTo>
                  <a:pt x="139956" y="18053"/>
                </a:lnTo>
                <a:lnTo>
                  <a:pt x="182832" y="4669"/>
                </a:lnTo>
                <a:lnTo>
                  <a:pt x="228791" y="0"/>
                </a:lnTo>
                <a:lnTo>
                  <a:pt x="274751" y="4669"/>
                </a:lnTo>
                <a:lnTo>
                  <a:pt x="317627" y="18053"/>
                </a:lnTo>
                <a:lnTo>
                  <a:pt x="356481" y="39211"/>
                </a:lnTo>
                <a:lnTo>
                  <a:pt x="390376" y="67207"/>
                </a:lnTo>
                <a:lnTo>
                  <a:pt x="418372" y="101101"/>
                </a:lnTo>
                <a:lnTo>
                  <a:pt x="429349" y="121259"/>
                </a:lnTo>
                <a:lnTo>
                  <a:pt x="253959" y="121259"/>
                </a:lnTo>
                <a:lnTo>
                  <a:pt x="167018" y="153290"/>
                </a:lnTo>
                <a:lnTo>
                  <a:pt x="167018" y="187609"/>
                </a:lnTo>
                <a:lnTo>
                  <a:pt x="217352" y="187609"/>
                </a:lnTo>
                <a:lnTo>
                  <a:pt x="217352" y="334036"/>
                </a:lnTo>
                <a:lnTo>
                  <a:pt x="430595" y="334036"/>
                </a:lnTo>
                <a:lnTo>
                  <a:pt x="418372" y="356481"/>
                </a:lnTo>
                <a:lnTo>
                  <a:pt x="390376" y="390376"/>
                </a:lnTo>
                <a:lnTo>
                  <a:pt x="356481" y="418372"/>
                </a:lnTo>
                <a:lnTo>
                  <a:pt x="317627" y="439530"/>
                </a:lnTo>
                <a:lnTo>
                  <a:pt x="274751" y="452914"/>
                </a:lnTo>
                <a:lnTo>
                  <a:pt x="228791" y="457583"/>
                </a:lnTo>
                <a:close/>
              </a:path>
              <a:path w="457834" h="457835">
                <a:moveTo>
                  <a:pt x="430595" y="334036"/>
                </a:moveTo>
                <a:lnTo>
                  <a:pt x="258534" y="334036"/>
                </a:lnTo>
                <a:lnTo>
                  <a:pt x="258534" y="121259"/>
                </a:lnTo>
                <a:lnTo>
                  <a:pt x="429349" y="121259"/>
                </a:lnTo>
                <a:lnTo>
                  <a:pt x="439530" y="139956"/>
                </a:lnTo>
                <a:lnTo>
                  <a:pt x="452914" y="182832"/>
                </a:lnTo>
                <a:lnTo>
                  <a:pt x="457583" y="228791"/>
                </a:lnTo>
                <a:lnTo>
                  <a:pt x="452914" y="274751"/>
                </a:lnTo>
                <a:lnTo>
                  <a:pt x="439530" y="317627"/>
                </a:lnTo>
                <a:lnTo>
                  <a:pt x="430595" y="334036"/>
                </a:lnTo>
                <a:close/>
              </a:path>
              <a:path w="457834" h="457835">
                <a:moveTo>
                  <a:pt x="217352" y="187609"/>
                </a:moveTo>
                <a:lnTo>
                  <a:pt x="167018" y="187609"/>
                </a:lnTo>
                <a:lnTo>
                  <a:pt x="217352" y="171593"/>
                </a:lnTo>
                <a:lnTo>
                  <a:pt x="217352" y="187609"/>
                </a:lnTo>
                <a:close/>
              </a:path>
            </a:pathLst>
          </a:custGeom>
          <a:solidFill>
            <a:srgbClr val="4B97B0"/>
          </a:solidFill>
        </p:spPr>
        <p:txBody>
          <a:bodyPr wrap="square" lIns="0" tIns="0" rIns="0" bIns="0" rtlCol="0"/>
          <a:lstStyle/>
          <a:p>
            <a:endParaRPr/>
          </a:p>
        </p:txBody>
      </p:sp>
      <p:sp>
        <p:nvSpPr>
          <p:cNvPr id="23" name="object 9">
            <a:extLst>
              <a:ext uri="{FF2B5EF4-FFF2-40B4-BE49-F238E27FC236}">
                <a16:creationId xmlns:a16="http://schemas.microsoft.com/office/drawing/2014/main" id="{53A9EC28-FEF6-4B00-9B75-3ECB5A598572}"/>
              </a:ext>
            </a:extLst>
          </p:cNvPr>
          <p:cNvSpPr/>
          <p:nvPr/>
        </p:nvSpPr>
        <p:spPr>
          <a:xfrm>
            <a:off x="885031" y="8690909"/>
            <a:ext cx="505459" cy="505459"/>
          </a:xfrm>
          <a:custGeom>
            <a:avLst/>
            <a:gdLst/>
            <a:ahLst/>
            <a:cxnLst/>
            <a:rect l="l" t="t" r="r" b="b"/>
            <a:pathLst>
              <a:path w="505459" h="505459">
                <a:moveTo>
                  <a:pt x="252624" y="505248"/>
                </a:moveTo>
                <a:lnTo>
                  <a:pt x="207217" y="501178"/>
                </a:lnTo>
                <a:lnTo>
                  <a:pt x="164479" y="489442"/>
                </a:lnTo>
                <a:lnTo>
                  <a:pt x="125123" y="470756"/>
                </a:lnTo>
                <a:lnTo>
                  <a:pt x="89865" y="445831"/>
                </a:lnTo>
                <a:lnTo>
                  <a:pt x="59416" y="415383"/>
                </a:lnTo>
                <a:lnTo>
                  <a:pt x="34492" y="380124"/>
                </a:lnTo>
                <a:lnTo>
                  <a:pt x="15805" y="340769"/>
                </a:lnTo>
                <a:lnTo>
                  <a:pt x="4070" y="298031"/>
                </a:lnTo>
                <a:lnTo>
                  <a:pt x="0" y="252624"/>
                </a:lnTo>
                <a:lnTo>
                  <a:pt x="4070" y="207217"/>
                </a:lnTo>
                <a:lnTo>
                  <a:pt x="15805" y="164479"/>
                </a:lnTo>
                <a:lnTo>
                  <a:pt x="34492" y="125123"/>
                </a:lnTo>
                <a:lnTo>
                  <a:pt x="59416" y="89865"/>
                </a:lnTo>
                <a:lnTo>
                  <a:pt x="89865" y="59416"/>
                </a:lnTo>
                <a:lnTo>
                  <a:pt x="125123" y="34492"/>
                </a:lnTo>
                <a:lnTo>
                  <a:pt x="164479" y="15805"/>
                </a:lnTo>
                <a:lnTo>
                  <a:pt x="207217" y="4070"/>
                </a:lnTo>
                <a:lnTo>
                  <a:pt x="252624" y="0"/>
                </a:lnTo>
                <a:lnTo>
                  <a:pt x="298031" y="4070"/>
                </a:lnTo>
                <a:lnTo>
                  <a:pt x="340769" y="15805"/>
                </a:lnTo>
                <a:lnTo>
                  <a:pt x="380124" y="34492"/>
                </a:lnTo>
                <a:lnTo>
                  <a:pt x="415383" y="59416"/>
                </a:lnTo>
                <a:lnTo>
                  <a:pt x="445831" y="89865"/>
                </a:lnTo>
                <a:lnTo>
                  <a:pt x="470756" y="125123"/>
                </a:lnTo>
                <a:lnTo>
                  <a:pt x="479457" y="143448"/>
                </a:lnTo>
                <a:lnTo>
                  <a:pt x="251908" y="143448"/>
                </a:lnTo>
                <a:lnTo>
                  <a:pt x="221117" y="147930"/>
                </a:lnTo>
                <a:lnTo>
                  <a:pt x="197460" y="160737"/>
                </a:lnTo>
                <a:lnTo>
                  <a:pt x="182033" y="180909"/>
                </a:lnTo>
                <a:lnTo>
                  <a:pt x="175931" y="207488"/>
                </a:lnTo>
                <a:lnTo>
                  <a:pt x="283575" y="207488"/>
                </a:lnTo>
                <a:lnTo>
                  <a:pt x="281594" y="217088"/>
                </a:lnTo>
                <a:lnTo>
                  <a:pt x="274842" y="226090"/>
                </a:lnTo>
                <a:lnTo>
                  <a:pt x="264390" y="231907"/>
                </a:lnTo>
                <a:lnTo>
                  <a:pt x="250898" y="233972"/>
                </a:lnTo>
                <a:lnTo>
                  <a:pt x="225572" y="233972"/>
                </a:lnTo>
                <a:lnTo>
                  <a:pt x="225572" y="266350"/>
                </a:lnTo>
                <a:lnTo>
                  <a:pt x="251340" y="266350"/>
                </a:lnTo>
                <a:lnTo>
                  <a:pt x="267040" y="268390"/>
                </a:lnTo>
                <a:lnTo>
                  <a:pt x="278857" y="274236"/>
                </a:lnTo>
                <a:lnTo>
                  <a:pt x="286306" y="283482"/>
                </a:lnTo>
                <a:lnTo>
                  <a:pt x="288897" y="295717"/>
                </a:lnTo>
                <a:lnTo>
                  <a:pt x="288606" y="297023"/>
                </a:lnTo>
                <a:lnTo>
                  <a:pt x="172037" y="297023"/>
                </a:lnTo>
                <a:lnTo>
                  <a:pt x="178745" y="323651"/>
                </a:lnTo>
                <a:lnTo>
                  <a:pt x="195152" y="344077"/>
                </a:lnTo>
                <a:lnTo>
                  <a:pt x="219895" y="357164"/>
                </a:lnTo>
                <a:lnTo>
                  <a:pt x="251613" y="361779"/>
                </a:lnTo>
                <a:lnTo>
                  <a:pt x="479467" y="361779"/>
                </a:lnTo>
                <a:lnTo>
                  <a:pt x="470756" y="380124"/>
                </a:lnTo>
                <a:lnTo>
                  <a:pt x="445831" y="415383"/>
                </a:lnTo>
                <a:lnTo>
                  <a:pt x="415383" y="445831"/>
                </a:lnTo>
                <a:lnTo>
                  <a:pt x="380124" y="470756"/>
                </a:lnTo>
                <a:lnTo>
                  <a:pt x="340769" y="489442"/>
                </a:lnTo>
                <a:lnTo>
                  <a:pt x="298031" y="501178"/>
                </a:lnTo>
                <a:lnTo>
                  <a:pt x="252624" y="505248"/>
                </a:lnTo>
                <a:close/>
              </a:path>
              <a:path w="505459" h="505459">
                <a:moveTo>
                  <a:pt x="479467" y="361779"/>
                </a:moveTo>
                <a:lnTo>
                  <a:pt x="251613" y="361779"/>
                </a:lnTo>
                <a:lnTo>
                  <a:pt x="284337" y="357095"/>
                </a:lnTo>
                <a:lnTo>
                  <a:pt x="310167" y="344058"/>
                </a:lnTo>
                <a:lnTo>
                  <a:pt x="327119" y="324193"/>
                </a:lnTo>
                <a:lnTo>
                  <a:pt x="333211" y="299023"/>
                </a:lnTo>
                <a:lnTo>
                  <a:pt x="329980" y="280193"/>
                </a:lnTo>
                <a:lnTo>
                  <a:pt x="320732" y="265195"/>
                </a:lnTo>
                <a:lnTo>
                  <a:pt x="306141" y="254731"/>
                </a:lnTo>
                <a:lnTo>
                  <a:pt x="286876" y="249508"/>
                </a:lnTo>
                <a:lnTo>
                  <a:pt x="286876" y="246919"/>
                </a:lnTo>
                <a:lnTo>
                  <a:pt x="302625" y="240872"/>
                </a:lnTo>
                <a:lnTo>
                  <a:pt x="314696" y="230403"/>
                </a:lnTo>
                <a:lnTo>
                  <a:pt x="322425" y="216320"/>
                </a:lnTo>
                <a:lnTo>
                  <a:pt x="325148" y="199425"/>
                </a:lnTo>
                <a:lnTo>
                  <a:pt x="319693" y="176895"/>
                </a:lnTo>
                <a:lnTo>
                  <a:pt x="304499" y="159184"/>
                </a:lnTo>
                <a:lnTo>
                  <a:pt x="281319" y="147600"/>
                </a:lnTo>
                <a:lnTo>
                  <a:pt x="251908" y="143448"/>
                </a:lnTo>
                <a:lnTo>
                  <a:pt x="479457" y="143448"/>
                </a:lnTo>
                <a:lnTo>
                  <a:pt x="489442" y="164479"/>
                </a:lnTo>
                <a:lnTo>
                  <a:pt x="501178" y="207217"/>
                </a:lnTo>
                <a:lnTo>
                  <a:pt x="505248" y="252624"/>
                </a:lnTo>
                <a:lnTo>
                  <a:pt x="501178" y="298031"/>
                </a:lnTo>
                <a:lnTo>
                  <a:pt x="489442" y="340769"/>
                </a:lnTo>
                <a:lnTo>
                  <a:pt x="479467" y="361779"/>
                </a:lnTo>
                <a:close/>
              </a:path>
              <a:path w="505459" h="505459">
                <a:moveTo>
                  <a:pt x="283575" y="207488"/>
                </a:moveTo>
                <a:lnTo>
                  <a:pt x="216078" y="207488"/>
                </a:lnTo>
                <a:lnTo>
                  <a:pt x="219142" y="195306"/>
                </a:lnTo>
                <a:lnTo>
                  <a:pt x="226285" y="186055"/>
                </a:lnTo>
                <a:lnTo>
                  <a:pt x="236993" y="180178"/>
                </a:lnTo>
                <a:lnTo>
                  <a:pt x="250750" y="178121"/>
                </a:lnTo>
                <a:lnTo>
                  <a:pt x="264506" y="180046"/>
                </a:lnTo>
                <a:lnTo>
                  <a:pt x="274981" y="185534"/>
                </a:lnTo>
                <a:lnTo>
                  <a:pt x="281651" y="194152"/>
                </a:lnTo>
                <a:lnTo>
                  <a:pt x="283991" y="205467"/>
                </a:lnTo>
                <a:lnTo>
                  <a:pt x="283575" y="207488"/>
                </a:lnTo>
                <a:close/>
              </a:path>
              <a:path w="505459" h="505459">
                <a:moveTo>
                  <a:pt x="252055" y="325653"/>
                </a:moveTo>
                <a:lnTo>
                  <a:pt x="236831" y="323649"/>
                </a:lnTo>
                <a:lnTo>
                  <a:pt x="224975" y="317922"/>
                </a:lnTo>
                <a:lnTo>
                  <a:pt x="217054" y="308903"/>
                </a:lnTo>
                <a:lnTo>
                  <a:pt x="213636" y="297023"/>
                </a:lnTo>
                <a:lnTo>
                  <a:pt x="288606" y="297023"/>
                </a:lnTo>
                <a:lnTo>
                  <a:pt x="286195" y="307864"/>
                </a:lnTo>
                <a:lnTo>
                  <a:pt x="278623" y="317325"/>
                </a:lnTo>
                <a:lnTo>
                  <a:pt x="266977" y="323466"/>
                </a:lnTo>
                <a:lnTo>
                  <a:pt x="252055" y="325653"/>
                </a:lnTo>
                <a:close/>
              </a:path>
            </a:pathLst>
          </a:custGeom>
          <a:solidFill>
            <a:srgbClr val="4B97B0"/>
          </a:solidFill>
        </p:spPr>
        <p:txBody>
          <a:bodyPr wrap="square" lIns="0" tIns="0" rIns="0" bIns="0" rtlCol="0"/>
          <a:lstStyle/>
          <a:p>
            <a:endParaRPr/>
          </a:p>
        </p:txBody>
      </p:sp>
      <p:sp>
        <p:nvSpPr>
          <p:cNvPr id="25" name="object 10">
            <a:extLst>
              <a:ext uri="{FF2B5EF4-FFF2-40B4-BE49-F238E27FC236}">
                <a16:creationId xmlns:a16="http://schemas.microsoft.com/office/drawing/2014/main" id="{0FBC3667-91F4-46F0-8497-47130A7DA749}"/>
              </a:ext>
            </a:extLst>
          </p:cNvPr>
          <p:cNvSpPr/>
          <p:nvPr/>
        </p:nvSpPr>
        <p:spPr>
          <a:xfrm>
            <a:off x="885031" y="7832530"/>
            <a:ext cx="514984" cy="514984"/>
          </a:xfrm>
          <a:custGeom>
            <a:avLst/>
            <a:gdLst/>
            <a:ahLst/>
            <a:cxnLst/>
            <a:rect l="l" t="t" r="r" b="b"/>
            <a:pathLst>
              <a:path w="514984" h="514985">
                <a:moveTo>
                  <a:pt x="257390" y="514781"/>
                </a:moveTo>
                <a:lnTo>
                  <a:pt x="211126" y="510634"/>
                </a:lnTo>
                <a:lnTo>
                  <a:pt x="167582" y="498677"/>
                </a:lnTo>
                <a:lnTo>
                  <a:pt x="127484" y="479638"/>
                </a:lnTo>
                <a:lnTo>
                  <a:pt x="91560" y="454243"/>
                </a:lnTo>
                <a:lnTo>
                  <a:pt x="60538" y="423220"/>
                </a:lnTo>
                <a:lnTo>
                  <a:pt x="35143" y="387297"/>
                </a:lnTo>
                <a:lnTo>
                  <a:pt x="16104" y="347199"/>
                </a:lnTo>
                <a:lnTo>
                  <a:pt x="4147" y="303654"/>
                </a:lnTo>
                <a:lnTo>
                  <a:pt x="0" y="257390"/>
                </a:lnTo>
                <a:lnTo>
                  <a:pt x="4147" y="211126"/>
                </a:lnTo>
                <a:lnTo>
                  <a:pt x="16104" y="167582"/>
                </a:lnTo>
                <a:lnTo>
                  <a:pt x="35143" y="127484"/>
                </a:lnTo>
                <a:lnTo>
                  <a:pt x="60538" y="91560"/>
                </a:lnTo>
                <a:lnTo>
                  <a:pt x="91560" y="60538"/>
                </a:lnTo>
                <a:lnTo>
                  <a:pt x="127484" y="35143"/>
                </a:lnTo>
                <a:lnTo>
                  <a:pt x="167582" y="16104"/>
                </a:lnTo>
                <a:lnTo>
                  <a:pt x="211126" y="4147"/>
                </a:lnTo>
                <a:lnTo>
                  <a:pt x="257390" y="0"/>
                </a:lnTo>
                <a:lnTo>
                  <a:pt x="303654" y="4147"/>
                </a:lnTo>
                <a:lnTo>
                  <a:pt x="347199" y="16104"/>
                </a:lnTo>
                <a:lnTo>
                  <a:pt x="387297" y="35143"/>
                </a:lnTo>
                <a:lnTo>
                  <a:pt x="423220" y="60538"/>
                </a:lnTo>
                <a:lnTo>
                  <a:pt x="454243" y="91560"/>
                </a:lnTo>
                <a:lnTo>
                  <a:pt x="479638" y="127484"/>
                </a:lnTo>
                <a:lnTo>
                  <a:pt x="489206" y="147635"/>
                </a:lnTo>
                <a:lnTo>
                  <a:pt x="256961" y="147635"/>
                </a:lnTo>
                <a:lnTo>
                  <a:pt x="225608" y="152627"/>
                </a:lnTo>
                <a:lnTo>
                  <a:pt x="201239" y="166679"/>
                </a:lnTo>
                <a:lnTo>
                  <a:pt x="185448" y="188400"/>
                </a:lnTo>
                <a:lnTo>
                  <a:pt x="179860" y="216251"/>
                </a:lnTo>
                <a:lnTo>
                  <a:pt x="179830" y="217130"/>
                </a:lnTo>
                <a:lnTo>
                  <a:pt x="287844" y="217130"/>
                </a:lnTo>
                <a:lnTo>
                  <a:pt x="286989" y="222447"/>
                </a:lnTo>
                <a:lnTo>
                  <a:pt x="281167" y="233493"/>
                </a:lnTo>
                <a:lnTo>
                  <a:pt x="269763" y="247399"/>
                </a:lnTo>
                <a:lnTo>
                  <a:pt x="251385" y="266120"/>
                </a:lnTo>
                <a:lnTo>
                  <a:pt x="182318" y="333707"/>
                </a:lnTo>
                <a:lnTo>
                  <a:pt x="182318" y="364637"/>
                </a:lnTo>
                <a:lnTo>
                  <a:pt x="490397" y="364637"/>
                </a:lnTo>
                <a:lnTo>
                  <a:pt x="479638" y="387297"/>
                </a:lnTo>
                <a:lnTo>
                  <a:pt x="454243" y="423220"/>
                </a:lnTo>
                <a:lnTo>
                  <a:pt x="423220" y="454243"/>
                </a:lnTo>
                <a:lnTo>
                  <a:pt x="387297" y="479638"/>
                </a:lnTo>
                <a:lnTo>
                  <a:pt x="347199" y="498677"/>
                </a:lnTo>
                <a:lnTo>
                  <a:pt x="303654" y="510634"/>
                </a:lnTo>
                <a:lnTo>
                  <a:pt x="257390" y="514781"/>
                </a:lnTo>
                <a:close/>
              </a:path>
              <a:path w="514984" h="514985">
                <a:moveTo>
                  <a:pt x="490397" y="364637"/>
                </a:moveTo>
                <a:lnTo>
                  <a:pt x="334951" y="364637"/>
                </a:lnTo>
                <a:lnTo>
                  <a:pt x="334951" y="327851"/>
                </a:lnTo>
                <a:lnTo>
                  <a:pt x="242290" y="327851"/>
                </a:lnTo>
                <a:lnTo>
                  <a:pt x="242290" y="325213"/>
                </a:lnTo>
                <a:lnTo>
                  <a:pt x="282765" y="286647"/>
                </a:lnTo>
                <a:lnTo>
                  <a:pt x="305904" y="263267"/>
                </a:lnTo>
                <a:lnTo>
                  <a:pt x="321071" y="243711"/>
                </a:lnTo>
                <a:lnTo>
                  <a:pt x="329364" y="226303"/>
                </a:lnTo>
                <a:lnTo>
                  <a:pt x="331884" y="209366"/>
                </a:lnTo>
                <a:lnTo>
                  <a:pt x="326385" y="184382"/>
                </a:lnTo>
                <a:lnTo>
                  <a:pt x="310976" y="164866"/>
                </a:lnTo>
                <a:lnTo>
                  <a:pt x="287291" y="152167"/>
                </a:lnTo>
                <a:lnTo>
                  <a:pt x="256961" y="147635"/>
                </a:lnTo>
                <a:lnTo>
                  <a:pt x="489206" y="147635"/>
                </a:lnTo>
                <a:lnTo>
                  <a:pt x="498677" y="167582"/>
                </a:lnTo>
                <a:lnTo>
                  <a:pt x="510634" y="211126"/>
                </a:lnTo>
                <a:lnTo>
                  <a:pt x="514781" y="257390"/>
                </a:lnTo>
                <a:lnTo>
                  <a:pt x="510634" y="303654"/>
                </a:lnTo>
                <a:lnTo>
                  <a:pt x="498677" y="347199"/>
                </a:lnTo>
                <a:lnTo>
                  <a:pt x="490397" y="364637"/>
                </a:lnTo>
                <a:close/>
              </a:path>
              <a:path w="514984" h="514985">
                <a:moveTo>
                  <a:pt x="287844" y="217130"/>
                </a:moveTo>
                <a:lnTo>
                  <a:pt x="220884" y="217130"/>
                </a:lnTo>
                <a:lnTo>
                  <a:pt x="220884" y="216251"/>
                </a:lnTo>
                <a:lnTo>
                  <a:pt x="223403" y="202871"/>
                </a:lnTo>
                <a:lnTo>
                  <a:pt x="230485" y="192445"/>
                </a:lnTo>
                <a:lnTo>
                  <a:pt x="241416" y="185675"/>
                </a:lnTo>
                <a:lnTo>
                  <a:pt x="255481" y="183262"/>
                </a:lnTo>
                <a:lnTo>
                  <a:pt x="268822" y="185408"/>
                </a:lnTo>
                <a:lnTo>
                  <a:pt x="279306" y="191405"/>
                </a:lnTo>
                <a:lnTo>
                  <a:pt x="286163" y="200590"/>
                </a:lnTo>
                <a:lnTo>
                  <a:pt x="288621" y="212304"/>
                </a:lnTo>
                <a:lnTo>
                  <a:pt x="287844" y="217130"/>
                </a:lnTo>
                <a:close/>
              </a:path>
            </a:pathLst>
          </a:custGeom>
          <a:solidFill>
            <a:srgbClr val="4B97B0"/>
          </a:solidFill>
        </p:spPr>
        <p:txBody>
          <a:bodyPr wrap="square" lIns="0" tIns="0" rIns="0" bIns="0" rtlCol="0"/>
          <a:lstStyle/>
          <a:p>
            <a:endParaRPr/>
          </a:p>
        </p:txBody>
      </p:sp>
      <p:sp>
        <p:nvSpPr>
          <p:cNvPr id="26" name="object 11">
            <a:extLst>
              <a:ext uri="{FF2B5EF4-FFF2-40B4-BE49-F238E27FC236}">
                <a16:creationId xmlns:a16="http://schemas.microsoft.com/office/drawing/2014/main" id="{B9821428-64F7-42B9-85E2-A3152E178605}"/>
              </a:ext>
            </a:extLst>
          </p:cNvPr>
          <p:cNvSpPr/>
          <p:nvPr/>
        </p:nvSpPr>
        <p:spPr>
          <a:xfrm>
            <a:off x="885031" y="9568816"/>
            <a:ext cx="505459" cy="505459"/>
          </a:xfrm>
          <a:custGeom>
            <a:avLst/>
            <a:gdLst/>
            <a:ahLst/>
            <a:cxnLst/>
            <a:rect l="l" t="t" r="r" b="b"/>
            <a:pathLst>
              <a:path w="505459" h="505459">
                <a:moveTo>
                  <a:pt x="252624" y="505248"/>
                </a:moveTo>
                <a:lnTo>
                  <a:pt x="207217" y="501178"/>
                </a:lnTo>
                <a:lnTo>
                  <a:pt x="164479" y="489442"/>
                </a:lnTo>
                <a:lnTo>
                  <a:pt x="125123" y="470756"/>
                </a:lnTo>
                <a:lnTo>
                  <a:pt x="89865" y="445831"/>
                </a:lnTo>
                <a:lnTo>
                  <a:pt x="59416" y="415383"/>
                </a:lnTo>
                <a:lnTo>
                  <a:pt x="34492" y="380124"/>
                </a:lnTo>
                <a:lnTo>
                  <a:pt x="15805" y="340769"/>
                </a:lnTo>
                <a:lnTo>
                  <a:pt x="4070" y="298031"/>
                </a:lnTo>
                <a:lnTo>
                  <a:pt x="0" y="252624"/>
                </a:lnTo>
                <a:lnTo>
                  <a:pt x="4070" y="207217"/>
                </a:lnTo>
                <a:lnTo>
                  <a:pt x="15805" y="164479"/>
                </a:lnTo>
                <a:lnTo>
                  <a:pt x="34492" y="125123"/>
                </a:lnTo>
                <a:lnTo>
                  <a:pt x="59416" y="89865"/>
                </a:lnTo>
                <a:lnTo>
                  <a:pt x="89865" y="59416"/>
                </a:lnTo>
                <a:lnTo>
                  <a:pt x="125123" y="34492"/>
                </a:lnTo>
                <a:lnTo>
                  <a:pt x="164479" y="15805"/>
                </a:lnTo>
                <a:lnTo>
                  <a:pt x="207217" y="4070"/>
                </a:lnTo>
                <a:lnTo>
                  <a:pt x="252624" y="0"/>
                </a:lnTo>
                <a:lnTo>
                  <a:pt x="298031" y="4070"/>
                </a:lnTo>
                <a:lnTo>
                  <a:pt x="340769" y="15805"/>
                </a:lnTo>
                <a:lnTo>
                  <a:pt x="380124" y="34492"/>
                </a:lnTo>
                <a:lnTo>
                  <a:pt x="415383" y="59416"/>
                </a:lnTo>
                <a:lnTo>
                  <a:pt x="445831" y="89865"/>
                </a:lnTo>
                <a:lnTo>
                  <a:pt x="470756" y="125123"/>
                </a:lnTo>
                <a:lnTo>
                  <a:pt x="481999" y="148803"/>
                </a:lnTo>
                <a:lnTo>
                  <a:pt x="239137" y="148803"/>
                </a:lnTo>
                <a:lnTo>
                  <a:pt x="213571" y="187748"/>
                </a:lnTo>
                <a:lnTo>
                  <a:pt x="191409" y="222623"/>
                </a:lnTo>
                <a:lnTo>
                  <a:pt x="172564" y="253832"/>
                </a:lnTo>
                <a:lnTo>
                  <a:pt x="156944" y="281776"/>
                </a:lnTo>
                <a:lnTo>
                  <a:pt x="156944" y="320180"/>
                </a:lnTo>
                <a:lnTo>
                  <a:pt x="258545" y="320180"/>
                </a:lnTo>
                <a:lnTo>
                  <a:pt x="258545" y="356445"/>
                </a:lnTo>
                <a:lnTo>
                  <a:pt x="481999" y="356445"/>
                </a:lnTo>
                <a:lnTo>
                  <a:pt x="470756" y="380124"/>
                </a:lnTo>
                <a:lnTo>
                  <a:pt x="445831" y="415383"/>
                </a:lnTo>
                <a:lnTo>
                  <a:pt x="415383" y="445831"/>
                </a:lnTo>
                <a:lnTo>
                  <a:pt x="380124" y="470756"/>
                </a:lnTo>
                <a:lnTo>
                  <a:pt x="340769" y="489442"/>
                </a:lnTo>
                <a:lnTo>
                  <a:pt x="298031" y="501178"/>
                </a:lnTo>
                <a:lnTo>
                  <a:pt x="252624" y="505248"/>
                </a:lnTo>
                <a:close/>
              </a:path>
              <a:path w="505459" h="505459">
                <a:moveTo>
                  <a:pt x="481999" y="356445"/>
                </a:moveTo>
                <a:lnTo>
                  <a:pt x="300032" y="356445"/>
                </a:lnTo>
                <a:lnTo>
                  <a:pt x="300032" y="320180"/>
                </a:lnTo>
                <a:lnTo>
                  <a:pt x="327211" y="320180"/>
                </a:lnTo>
                <a:lnTo>
                  <a:pt x="327211" y="284079"/>
                </a:lnTo>
                <a:lnTo>
                  <a:pt x="300032" y="284079"/>
                </a:lnTo>
                <a:lnTo>
                  <a:pt x="300032" y="148803"/>
                </a:lnTo>
                <a:lnTo>
                  <a:pt x="481999" y="148803"/>
                </a:lnTo>
                <a:lnTo>
                  <a:pt x="489442" y="164479"/>
                </a:lnTo>
                <a:lnTo>
                  <a:pt x="501178" y="207217"/>
                </a:lnTo>
                <a:lnTo>
                  <a:pt x="505248" y="252624"/>
                </a:lnTo>
                <a:lnTo>
                  <a:pt x="501178" y="298031"/>
                </a:lnTo>
                <a:lnTo>
                  <a:pt x="489442" y="340769"/>
                </a:lnTo>
                <a:lnTo>
                  <a:pt x="481999" y="356445"/>
                </a:lnTo>
                <a:close/>
              </a:path>
              <a:path w="505459" h="505459">
                <a:moveTo>
                  <a:pt x="259573" y="285353"/>
                </a:moveTo>
                <a:lnTo>
                  <a:pt x="195964" y="285353"/>
                </a:lnTo>
                <a:lnTo>
                  <a:pt x="195964" y="283051"/>
                </a:lnTo>
                <a:lnTo>
                  <a:pt x="212891" y="253190"/>
                </a:lnTo>
                <a:lnTo>
                  <a:pt x="228401" y="227323"/>
                </a:lnTo>
                <a:lnTo>
                  <a:pt x="243020" y="204208"/>
                </a:lnTo>
                <a:lnTo>
                  <a:pt x="257270" y="182601"/>
                </a:lnTo>
                <a:lnTo>
                  <a:pt x="259573" y="182601"/>
                </a:lnTo>
                <a:lnTo>
                  <a:pt x="259573" y="285353"/>
                </a:lnTo>
                <a:close/>
              </a:path>
            </a:pathLst>
          </a:custGeom>
          <a:solidFill>
            <a:srgbClr val="4B97B0"/>
          </a:solidFill>
        </p:spPr>
        <p:txBody>
          <a:bodyPr wrap="square" lIns="0" tIns="0" rIns="0" bIns="0" rtlCol="0"/>
          <a:lstStyle/>
          <a:p>
            <a:endParaRPr/>
          </a:p>
        </p:txBody>
      </p:sp>
      <p:sp>
        <p:nvSpPr>
          <p:cNvPr id="27" name="object 5">
            <a:extLst>
              <a:ext uri="{FF2B5EF4-FFF2-40B4-BE49-F238E27FC236}">
                <a16:creationId xmlns:a16="http://schemas.microsoft.com/office/drawing/2014/main" id="{BF0D215F-21C5-4E86-9654-9DFE40D6101B}"/>
              </a:ext>
            </a:extLst>
          </p:cNvPr>
          <p:cNvSpPr/>
          <p:nvPr/>
        </p:nvSpPr>
        <p:spPr>
          <a:xfrm>
            <a:off x="8384578" y="9473571"/>
            <a:ext cx="2960203" cy="985837"/>
          </a:xfrm>
          <a:prstGeom prst="rect">
            <a:avLst/>
          </a:prstGeom>
          <a:blipFill>
            <a:blip r:embed="rId3" cstate="print"/>
            <a:stretch>
              <a:fillRect/>
            </a:stretch>
          </a:blipFill>
        </p:spPr>
        <p:txBody>
          <a:bodyPr wrap="square" lIns="0" tIns="0" rIns="0" bIns="0" rtlCol="0"/>
          <a:lstStyle/>
          <a:p>
            <a:endParaRPr/>
          </a:p>
        </p:txBody>
      </p:sp>
      <p:pic>
        <p:nvPicPr>
          <p:cNvPr id="28" name="Picture 27" descr="Shape&#10;&#10;Description automatically generated with medium confidence">
            <a:extLst>
              <a:ext uri="{FF2B5EF4-FFF2-40B4-BE49-F238E27FC236}">
                <a16:creationId xmlns:a16="http://schemas.microsoft.com/office/drawing/2014/main" id="{8A96B167-CA49-4702-A0D3-6795B41FC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47007" y="9473571"/>
            <a:ext cx="2440138" cy="985837"/>
          </a:xfrm>
          <a:prstGeom prst="rect">
            <a:avLst/>
          </a:prstGeom>
        </p:spPr>
      </p:pic>
    </p:spTree>
    <p:extLst>
      <p:ext uri="{BB962C8B-B14F-4D97-AF65-F5344CB8AC3E}">
        <p14:creationId xmlns:p14="http://schemas.microsoft.com/office/powerpoint/2010/main" val="197491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2</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1551970" y="2759075"/>
            <a:ext cx="6312178" cy="8271432"/>
          </a:xfrm>
          <a:prstGeom prst="rect">
            <a:avLst/>
          </a:prstGeom>
        </p:spPr>
        <p:txBody>
          <a:bodyPr vert="horz" wrap="square" lIns="0" tIns="12700" rIns="0" bIns="0" rtlCol="0">
            <a:spAutoFit/>
          </a:bodyPr>
          <a:lstStyle/>
          <a:p>
            <a:pPr marL="12701" marR="5080">
              <a:lnSpc>
                <a:spcPct val="118600"/>
              </a:lnSpc>
              <a:spcBef>
                <a:spcPts val="100"/>
              </a:spcBef>
            </a:pPr>
            <a:r>
              <a:rPr lang="en-US" sz="28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We do need to be careful with spatial data, because maps are manipulated to reflect a specific view of the world, and we should always scrutinize the story that the mapmaker is trying to tell us.</a:t>
            </a:r>
          </a:p>
          <a:p>
            <a:pPr marL="12701" marR="5080">
              <a:lnSpc>
                <a:spcPct val="118600"/>
              </a:lnSpc>
              <a:spcBef>
                <a:spcPts val="100"/>
              </a:spcBef>
            </a:pPr>
            <a:endParaRPr lang="en-US" sz="28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8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Maps are not as straightforward as they seem...</a:t>
            </a:r>
          </a:p>
          <a:p>
            <a:pPr marL="12701" marR="5080">
              <a:lnSpc>
                <a:spcPct val="118600"/>
              </a:lnSpc>
              <a:spcBef>
                <a:spcPts val="100"/>
              </a:spcBef>
            </a:pPr>
            <a:endParaRPr lang="en-US" sz="28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8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This is the map we are normally presented within understanding our world:</a:t>
            </a: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bject 2">
            <a:extLst>
              <a:ext uri="{FF2B5EF4-FFF2-40B4-BE49-F238E27FC236}">
                <a16:creationId xmlns:a16="http://schemas.microsoft.com/office/drawing/2014/main" id="{09C69DBC-FA87-437B-9A82-B7EA7E27FBFF}"/>
              </a:ext>
            </a:extLst>
          </p:cNvPr>
          <p:cNvSpPr txBox="1">
            <a:spLocks noGrp="1"/>
          </p:cNvSpPr>
          <p:nvPr>
            <p:ph type="title"/>
          </p:nvPr>
        </p:nvSpPr>
        <p:spPr>
          <a:xfrm>
            <a:off x="1567491" y="1542928"/>
            <a:ext cx="5718339" cy="689932"/>
          </a:xfrm>
          <a:prstGeom prst="rect">
            <a:avLst/>
          </a:prstGeom>
        </p:spPr>
        <p:txBody>
          <a:bodyPr vert="horz" wrap="square" lIns="0" tIns="12700" rIns="0" bIns="0" rtlCol="0">
            <a:spAutoFit/>
          </a:bodyPr>
          <a:lstStyle/>
          <a:p>
            <a:pPr marL="12700">
              <a:lnSpc>
                <a:spcPct val="100000"/>
              </a:lnSpc>
              <a:spcBef>
                <a:spcPts val="100"/>
              </a:spcBef>
            </a:pPr>
            <a:r>
              <a:rPr lang="en-US" sz="4400" b="0" spc="-40" dirty="0">
                <a:latin typeface="Railway"/>
                <a:cs typeface="Lucida Sans"/>
              </a:rPr>
              <a:t>How we see the World</a:t>
            </a:r>
            <a:endParaRPr sz="4400" dirty="0">
              <a:latin typeface="Railway"/>
              <a:cs typeface="Lucida Sans"/>
            </a:endParaRPr>
          </a:p>
        </p:txBody>
      </p:sp>
      <p:sp>
        <p:nvSpPr>
          <p:cNvPr id="17" name="object 13">
            <a:extLst>
              <a:ext uri="{FF2B5EF4-FFF2-40B4-BE49-F238E27FC236}">
                <a16:creationId xmlns:a16="http://schemas.microsoft.com/office/drawing/2014/main" id="{D9B3649A-109A-47BC-9831-2142DCB327A9}"/>
              </a:ext>
            </a:extLst>
          </p:cNvPr>
          <p:cNvSpPr/>
          <p:nvPr/>
        </p:nvSpPr>
        <p:spPr>
          <a:xfrm>
            <a:off x="1494630" y="2245703"/>
            <a:ext cx="5791199" cy="45719"/>
          </a:xfrm>
          <a:custGeom>
            <a:avLst/>
            <a:gdLst/>
            <a:ahLst/>
            <a:cxnLst/>
            <a:rect l="l" t="t" r="r" b="b"/>
            <a:pathLst>
              <a:path w="4161790" h="81280">
                <a:moveTo>
                  <a:pt x="4161490" y="80877"/>
                </a:moveTo>
                <a:lnTo>
                  <a:pt x="0" y="80877"/>
                </a:lnTo>
                <a:lnTo>
                  <a:pt x="0" y="0"/>
                </a:lnTo>
                <a:lnTo>
                  <a:pt x="3824748" y="0"/>
                </a:lnTo>
                <a:lnTo>
                  <a:pt x="4161490" y="0"/>
                </a:lnTo>
                <a:lnTo>
                  <a:pt x="4161490" y="80877"/>
                </a:lnTo>
                <a:close/>
              </a:path>
            </a:pathLst>
          </a:custGeom>
          <a:solidFill>
            <a:srgbClr val="4B97B0"/>
          </a:solidFill>
        </p:spPr>
        <p:txBody>
          <a:bodyPr wrap="square" lIns="0" tIns="0" rIns="0" bIns="0" rtlCol="0"/>
          <a:lstStyle/>
          <a:p>
            <a:endParaRPr/>
          </a:p>
        </p:txBody>
      </p:sp>
      <p:pic>
        <p:nvPicPr>
          <p:cNvPr id="16" name="object 13">
            <a:extLst>
              <a:ext uri="{FF2B5EF4-FFF2-40B4-BE49-F238E27FC236}">
                <a16:creationId xmlns:a16="http://schemas.microsoft.com/office/drawing/2014/main" id="{625161AF-771C-4045-9BF2-F39681396C74}"/>
              </a:ext>
            </a:extLst>
          </p:cNvPr>
          <p:cNvPicPr/>
          <p:nvPr/>
        </p:nvPicPr>
        <p:blipFill>
          <a:blip r:embed="rId2" cstate="print"/>
          <a:stretch>
            <a:fillRect/>
          </a:stretch>
        </p:blipFill>
        <p:spPr>
          <a:xfrm>
            <a:off x="8352631" y="3521075"/>
            <a:ext cx="5222249" cy="4136616"/>
          </a:xfrm>
          <a:prstGeom prst="rect">
            <a:avLst/>
          </a:prstGeom>
        </p:spPr>
      </p:pic>
    </p:spTree>
    <p:extLst>
      <p:ext uri="{BB962C8B-B14F-4D97-AF65-F5344CB8AC3E}">
        <p14:creationId xmlns:p14="http://schemas.microsoft.com/office/powerpoint/2010/main" val="257545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587230"/>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3</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9358630"/>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750709" y="4566131"/>
            <a:ext cx="12956719" cy="4441344"/>
          </a:xfrm>
          <a:prstGeom prst="rect">
            <a:avLst/>
          </a:prstGeom>
        </p:spPr>
        <p:txBody>
          <a:bodyPr vert="horz" wrap="square" lIns="0" tIns="12700" rIns="0" bIns="0" rtlCol="0">
            <a:spAutoFit/>
          </a:bodyPr>
          <a:lstStyle/>
          <a:p>
            <a:pPr marL="12701" marR="5080">
              <a:lnSpc>
                <a:spcPct val="118600"/>
              </a:lnSpc>
              <a:spcBef>
                <a:spcPts val="100"/>
              </a:spcBef>
            </a:pPr>
            <a:endPar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This map is actually quite distorted because the Earth is spherical, and any attempt to flatten this view ends up distorting the data. Look at Greenland and Africa for example, they look like they are close to the same size, but Africa is actually 14 times bigger.</a:t>
            </a:r>
          </a:p>
          <a:p>
            <a:pPr marL="12701" marR="5080">
              <a:lnSpc>
                <a:spcPct val="118600"/>
              </a:lnSpc>
              <a:spcBef>
                <a:spcPts val="100"/>
              </a:spcBef>
            </a:pPr>
            <a:endPar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Created in 1569 by a Flemish cartographer, Gerardus Mercator, this map is known as the Mercator Map Projection. We have been using this map widely since the 16th century - I’m sure you have seen it in google maps for example.</a:t>
            </a:r>
          </a:p>
          <a:p>
            <a:pPr marL="12701" marR="5080">
              <a:lnSpc>
                <a:spcPct val="118600"/>
              </a:lnSpc>
              <a:spcBef>
                <a:spcPts val="100"/>
              </a:spcBef>
            </a:pPr>
            <a:endPar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40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 map was initially created to preserve directional bearing, making it useful for navigation.</a:t>
            </a:r>
            <a:endPar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object 13">
            <a:extLst>
              <a:ext uri="{FF2B5EF4-FFF2-40B4-BE49-F238E27FC236}">
                <a16:creationId xmlns:a16="http://schemas.microsoft.com/office/drawing/2014/main" id="{A3CBC374-84E5-485E-AA76-4A34EB34817A}"/>
              </a:ext>
            </a:extLst>
          </p:cNvPr>
          <p:cNvPicPr/>
          <p:nvPr/>
        </p:nvPicPr>
        <p:blipFill>
          <a:blip r:embed="rId2" cstate="print"/>
          <a:stretch>
            <a:fillRect/>
          </a:stretch>
        </p:blipFill>
        <p:spPr>
          <a:xfrm>
            <a:off x="4469797" y="679859"/>
            <a:ext cx="5222249" cy="4136616"/>
          </a:xfrm>
          <a:prstGeom prst="rect">
            <a:avLst/>
          </a:prstGeom>
        </p:spPr>
      </p:pic>
    </p:spTree>
    <p:extLst>
      <p:ext uri="{BB962C8B-B14F-4D97-AF65-F5344CB8AC3E}">
        <p14:creationId xmlns:p14="http://schemas.microsoft.com/office/powerpoint/2010/main" val="3393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4</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1626993" y="3040016"/>
            <a:ext cx="11488503" cy="2786468"/>
          </a:xfrm>
          <a:prstGeom prst="rect">
            <a:avLst/>
          </a:prstGeom>
        </p:spPr>
        <p:txBody>
          <a:bodyPr vert="horz" wrap="square" lIns="0" tIns="12700" rIns="0" bIns="0" rtlCol="0">
            <a:spAutoFit/>
          </a:bodyPr>
          <a:lstStyle/>
          <a:p>
            <a:pPr marL="12701" marR="5080">
              <a:lnSpc>
                <a:spcPct val="118600"/>
              </a:lnSpc>
              <a:spcBef>
                <a:spcPts val="100"/>
              </a:spcBef>
            </a:pPr>
            <a:r>
              <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This map is known as the Gall-Peters Projection. In 1974 Arno Peters published this projection, and it was also drawn previously by a nineteenth- century Scottish mapmaker, James Gall. The projection is described as an “equal-area” map because it accurately scales surface areas.</a:t>
            </a: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object 2">
            <a:extLst>
              <a:ext uri="{FF2B5EF4-FFF2-40B4-BE49-F238E27FC236}">
                <a16:creationId xmlns:a16="http://schemas.microsoft.com/office/drawing/2014/main" id="{09C69DBC-FA87-437B-9A82-B7EA7E27FBFF}"/>
              </a:ext>
            </a:extLst>
          </p:cNvPr>
          <p:cNvSpPr txBox="1">
            <a:spLocks noGrp="1"/>
          </p:cNvSpPr>
          <p:nvPr>
            <p:ph type="title"/>
          </p:nvPr>
        </p:nvSpPr>
        <p:spPr>
          <a:xfrm>
            <a:off x="1567491" y="1542928"/>
            <a:ext cx="8918739" cy="689932"/>
          </a:xfrm>
          <a:prstGeom prst="rect">
            <a:avLst/>
          </a:prstGeom>
        </p:spPr>
        <p:txBody>
          <a:bodyPr vert="horz" wrap="square" lIns="0" tIns="12700" rIns="0" bIns="0" rtlCol="0">
            <a:spAutoFit/>
          </a:bodyPr>
          <a:lstStyle/>
          <a:p>
            <a:pPr marL="12700">
              <a:lnSpc>
                <a:spcPct val="100000"/>
              </a:lnSpc>
              <a:spcBef>
                <a:spcPts val="100"/>
              </a:spcBef>
            </a:pPr>
            <a:r>
              <a:rPr lang="en-US" sz="4400" b="0" spc="-40" dirty="0">
                <a:latin typeface="Railway"/>
                <a:cs typeface="Lucida Sans"/>
              </a:rPr>
              <a:t>So are there any alternatives?</a:t>
            </a:r>
          </a:p>
        </p:txBody>
      </p:sp>
      <p:sp>
        <p:nvSpPr>
          <p:cNvPr id="17" name="object 13">
            <a:extLst>
              <a:ext uri="{FF2B5EF4-FFF2-40B4-BE49-F238E27FC236}">
                <a16:creationId xmlns:a16="http://schemas.microsoft.com/office/drawing/2014/main" id="{D9B3649A-109A-47BC-9831-2142DCB327A9}"/>
              </a:ext>
            </a:extLst>
          </p:cNvPr>
          <p:cNvSpPr/>
          <p:nvPr/>
        </p:nvSpPr>
        <p:spPr>
          <a:xfrm>
            <a:off x="1494631" y="2281263"/>
            <a:ext cx="9296400" cy="45719"/>
          </a:xfrm>
          <a:custGeom>
            <a:avLst/>
            <a:gdLst/>
            <a:ahLst/>
            <a:cxnLst/>
            <a:rect l="l" t="t" r="r" b="b"/>
            <a:pathLst>
              <a:path w="4161790" h="81280">
                <a:moveTo>
                  <a:pt x="4161490" y="80877"/>
                </a:moveTo>
                <a:lnTo>
                  <a:pt x="0" y="80877"/>
                </a:lnTo>
                <a:lnTo>
                  <a:pt x="0" y="0"/>
                </a:lnTo>
                <a:lnTo>
                  <a:pt x="3824748" y="0"/>
                </a:lnTo>
                <a:lnTo>
                  <a:pt x="4161490" y="0"/>
                </a:lnTo>
                <a:lnTo>
                  <a:pt x="4161490" y="80877"/>
                </a:lnTo>
                <a:close/>
              </a:path>
            </a:pathLst>
          </a:custGeom>
          <a:solidFill>
            <a:srgbClr val="4B97B0"/>
          </a:solidFill>
        </p:spPr>
        <p:txBody>
          <a:bodyPr wrap="square" lIns="0" tIns="0" rIns="0" bIns="0" rtlCol="0"/>
          <a:lstStyle/>
          <a:p>
            <a:endParaRPr/>
          </a:p>
        </p:txBody>
      </p:sp>
      <p:pic>
        <p:nvPicPr>
          <p:cNvPr id="21" name="object 12">
            <a:extLst>
              <a:ext uri="{FF2B5EF4-FFF2-40B4-BE49-F238E27FC236}">
                <a16:creationId xmlns:a16="http://schemas.microsoft.com/office/drawing/2014/main" id="{A9A398B9-0967-4C54-86DE-695C30E67AA4}"/>
              </a:ext>
            </a:extLst>
          </p:cNvPr>
          <p:cNvPicPr/>
          <p:nvPr/>
        </p:nvPicPr>
        <p:blipFill>
          <a:blip r:embed="rId2" cstate="print"/>
          <a:stretch>
            <a:fillRect/>
          </a:stretch>
        </p:blipFill>
        <p:spPr>
          <a:xfrm>
            <a:off x="3712383" y="5330033"/>
            <a:ext cx="7078648" cy="3973084"/>
          </a:xfrm>
          <a:prstGeom prst="rect">
            <a:avLst/>
          </a:prstGeom>
        </p:spPr>
      </p:pic>
      <p:sp>
        <p:nvSpPr>
          <p:cNvPr id="22" name="object 10">
            <a:extLst>
              <a:ext uri="{FF2B5EF4-FFF2-40B4-BE49-F238E27FC236}">
                <a16:creationId xmlns:a16="http://schemas.microsoft.com/office/drawing/2014/main" id="{2C68CC00-3384-4B90-97D1-14E7DEC9BC46}"/>
              </a:ext>
            </a:extLst>
          </p:cNvPr>
          <p:cNvSpPr txBox="1"/>
          <p:nvPr/>
        </p:nvSpPr>
        <p:spPr>
          <a:xfrm>
            <a:off x="4970944" y="9303117"/>
            <a:ext cx="4800600" cy="259045"/>
          </a:xfrm>
          <a:prstGeom prst="rect">
            <a:avLst/>
          </a:prstGeom>
        </p:spPr>
        <p:txBody>
          <a:bodyPr vert="horz" wrap="square" lIns="0" tIns="12700" rIns="0" bIns="0" rtlCol="0">
            <a:spAutoFit/>
          </a:bodyPr>
          <a:lstStyle/>
          <a:p>
            <a:pPr marL="12700" algn="ctr">
              <a:lnSpc>
                <a:spcPct val="100000"/>
              </a:lnSpc>
              <a:spcBef>
                <a:spcPts val="100"/>
              </a:spcBef>
            </a:pPr>
            <a:r>
              <a:rPr sz="1600" b="1" spc="-6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a:t>
            </a:r>
            <a:r>
              <a:rPr sz="1600" b="1" spc="-4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1600" b="1" spc="-3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Gall-Peters</a:t>
            </a:r>
            <a:r>
              <a:rPr sz="1600" b="1" spc="-4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projection.</a:t>
            </a:r>
            <a:r>
              <a:rPr sz="1600" b="1"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16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Wikimedia </a:t>
            </a:r>
            <a:r>
              <a:rPr sz="1600"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Commons</a:t>
            </a: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5053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5</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1875631" y="6362520"/>
            <a:ext cx="11488503" cy="2644955"/>
          </a:xfrm>
          <a:prstGeom prst="rect">
            <a:avLst/>
          </a:prstGeom>
        </p:spPr>
        <p:txBody>
          <a:bodyPr vert="horz" wrap="square" lIns="0" tIns="12700" rIns="0" bIns="0" rtlCol="0">
            <a:spAutoFit/>
          </a:bodyPr>
          <a:lstStyle/>
          <a:p>
            <a:pPr marL="12701" marR="5080">
              <a:lnSpc>
                <a:spcPct val="118600"/>
              </a:lnSpc>
              <a:spcBef>
                <a:spcPts val="100"/>
              </a:spcBef>
            </a:pPr>
            <a:r>
              <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However, it is important to note that the map is still nonetheless distorted as it is a two-dimensional visualization of a three-dimensional earth. These different perspectives are important, as they highlight how we conceive what the world looks like.</a:t>
            </a:r>
          </a:p>
          <a:p>
            <a:pPr marL="12701" marR="5080">
              <a:lnSpc>
                <a:spcPct val="118600"/>
              </a:lnSpc>
              <a:spcBef>
                <a:spcPts val="100"/>
              </a:spcBef>
            </a:pPr>
            <a:endPar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When we use spatial data (also known as geospatial data) we are presenting information and how it relates to a specific location on earth’s surface.</a:t>
            </a: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1" name="object 12">
            <a:extLst>
              <a:ext uri="{FF2B5EF4-FFF2-40B4-BE49-F238E27FC236}">
                <a16:creationId xmlns:a16="http://schemas.microsoft.com/office/drawing/2014/main" id="{A9A398B9-0967-4C54-86DE-695C30E67AA4}"/>
              </a:ext>
            </a:extLst>
          </p:cNvPr>
          <p:cNvPicPr/>
          <p:nvPr/>
        </p:nvPicPr>
        <p:blipFill>
          <a:blip r:embed="rId2" cstate="print"/>
          <a:stretch>
            <a:fillRect/>
          </a:stretch>
        </p:blipFill>
        <p:spPr>
          <a:xfrm>
            <a:off x="3475831" y="1105079"/>
            <a:ext cx="7078648" cy="3973084"/>
          </a:xfrm>
          <a:prstGeom prst="rect">
            <a:avLst/>
          </a:prstGeom>
        </p:spPr>
      </p:pic>
      <p:sp>
        <p:nvSpPr>
          <p:cNvPr id="22" name="object 10">
            <a:extLst>
              <a:ext uri="{FF2B5EF4-FFF2-40B4-BE49-F238E27FC236}">
                <a16:creationId xmlns:a16="http://schemas.microsoft.com/office/drawing/2014/main" id="{2C68CC00-3384-4B90-97D1-14E7DEC9BC46}"/>
              </a:ext>
            </a:extLst>
          </p:cNvPr>
          <p:cNvSpPr txBox="1"/>
          <p:nvPr/>
        </p:nvSpPr>
        <p:spPr>
          <a:xfrm>
            <a:off x="4614855" y="5125905"/>
            <a:ext cx="4800600" cy="259045"/>
          </a:xfrm>
          <a:prstGeom prst="rect">
            <a:avLst/>
          </a:prstGeom>
        </p:spPr>
        <p:txBody>
          <a:bodyPr vert="horz" wrap="square" lIns="0" tIns="12700" rIns="0" bIns="0" rtlCol="0">
            <a:spAutoFit/>
          </a:bodyPr>
          <a:lstStyle/>
          <a:p>
            <a:pPr marL="12700" algn="ctr">
              <a:lnSpc>
                <a:spcPct val="100000"/>
              </a:lnSpc>
              <a:spcBef>
                <a:spcPts val="100"/>
              </a:spcBef>
            </a:pPr>
            <a:r>
              <a:rPr sz="1600" b="1" spc="-6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The</a:t>
            </a:r>
            <a:r>
              <a:rPr sz="1600" b="1" spc="-4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1600" b="1" spc="-3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Gall-Peters</a:t>
            </a:r>
            <a:r>
              <a:rPr sz="1600" b="1" spc="-40"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projection.</a:t>
            </a:r>
            <a:r>
              <a:rPr sz="1600" b="1"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 </a:t>
            </a:r>
            <a:r>
              <a:rPr sz="1600" spc="-1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Wikimedia </a:t>
            </a:r>
            <a:r>
              <a:rPr sz="1600" spc="-4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Commons</a:t>
            </a:r>
            <a:endParaRPr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6317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6</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358630"/>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2" name="object 2">
            <a:extLst>
              <a:ext uri="{FF2B5EF4-FFF2-40B4-BE49-F238E27FC236}">
                <a16:creationId xmlns:a16="http://schemas.microsoft.com/office/drawing/2014/main" id="{0E7353D2-9341-416C-9A63-69AB71A7501E}"/>
              </a:ext>
            </a:extLst>
          </p:cNvPr>
          <p:cNvSpPr txBox="1">
            <a:spLocks noGrp="1"/>
          </p:cNvSpPr>
          <p:nvPr>
            <p:ph type="title"/>
          </p:nvPr>
        </p:nvSpPr>
        <p:spPr>
          <a:xfrm>
            <a:off x="998139" y="760196"/>
            <a:ext cx="11231013" cy="628377"/>
          </a:xfrm>
          <a:prstGeom prst="rect">
            <a:avLst/>
          </a:prstGeom>
        </p:spPr>
        <p:txBody>
          <a:bodyPr vert="horz" wrap="square" lIns="0" tIns="12700" rIns="0" bIns="0" rtlCol="0">
            <a:spAutoFit/>
          </a:bodyPr>
          <a:lstStyle/>
          <a:p>
            <a:pPr marL="12701">
              <a:spcBef>
                <a:spcPts val="100"/>
              </a:spcBef>
            </a:pPr>
            <a:r>
              <a:rPr sz="4000" b="1" i="0" dirty="0">
                <a:latin typeface="Railway"/>
              </a:rPr>
              <a:t>Activity 1: </a:t>
            </a:r>
            <a:r>
              <a:rPr lang="en-US" sz="4000" b="1" i="0" dirty="0">
                <a:latin typeface="Railway"/>
              </a:rPr>
              <a:t>The Choropleth Map</a:t>
            </a:r>
            <a:endParaRPr sz="4000" dirty="0">
              <a:latin typeface="Railway"/>
            </a:endParaRPr>
          </a:p>
        </p:txBody>
      </p:sp>
      <p:sp>
        <p:nvSpPr>
          <p:cNvPr id="17" name="object 16">
            <a:extLst>
              <a:ext uri="{FF2B5EF4-FFF2-40B4-BE49-F238E27FC236}">
                <a16:creationId xmlns:a16="http://schemas.microsoft.com/office/drawing/2014/main" id="{106C682D-721D-45B9-8AEE-FA99E6A99DFA}"/>
              </a:ext>
            </a:extLst>
          </p:cNvPr>
          <p:cNvSpPr/>
          <p:nvPr/>
        </p:nvSpPr>
        <p:spPr>
          <a:xfrm>
            <a:off x="998139" y="1501729"/>
            <a:ext cx="6316783" cy="45719"/>
          </a:xfrm>
          <a:custGeom>
            <a:avLst/>
            <a:gdLst/>
            <a:ahLst/>
            <a:cxnLst/>
            <a:rect l="l" t="t" r="r" b="b"/>
            <a:pathLst>
              <a:path w="4161790" h="81280">
                <a:moveTo>
                  <a:pt x="4161490" y="80877"/>
                </a:moveTo>
                <a:lnTo>
                  <a:pt x="0" y="80877"/>
                </a:lnTo>
                <a:lnTo>
                  <a:pt x="0" y="0"/>
                </a:lnTo>
                <a:lnTo>
                  <a:pt x="3824748" y="0"/>
                </a:lnTo>
                <a:lnTo>
                  <a:pt x="4161490" y="0"/>
                </a:lnTo>
                <a:lnTo>
                  <a:pt x="4161490" y="80877"/>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862720" y="1925934"/>
            <a:ext cx="6651712" cy="7417415"/>
          </a:xfrm>
          <a:prstGeom prst="rect">
            <a:avLst/>
          </a:prstGeom>
          <a:noFill/>
        </p:spPr>
        <p:txBody>
          <a:bodyPr wrap="square">
            <a:spAutoFit/>
          </a:bodyPr>
          <a:lstStyle/>
          <a:p>
            <a:r>
              <a:rPr lang="en-US" sz="2800" dirty="0">
                <a:latin typeface="Open Sans Light" panose="020B0306030504020204" pitchFamily="34" charset="0"/>
                <a:ea typeface="Open Sans Light" panose="020B0306030504020204" pitchFamily="34" charset="0"/>
                <a:cs typeface="Open Sans Light" panose="020B0306030504020204" pitchFamily="34" charset="0"/>
              </a:rPr>
              <a:t>There are many different ways of presenting spatial data.</a:t>
            </a:r>
          </a:p>
          <a:p>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800" dirty="0">
                <a:latin typeface="Open Sans Light" panose="020B0306030504020204" pitchFamily="34" charset="0"/>
                <a:ea typeface="Open Sans Light" panose="020B0306030504020204" pitchFamily="34" charset="0"/>
                <a:cs typeface="Open Sans Light" panose="020B0306030504020204" pitchFamily="34" charset="0"/>
              </a:rPr>
              <a:t>First, we are going to start with Choropleth map, a type of spatial data you have probably seen before and is used very commonly in the media and research.</a:t>
            </a:r>
          </a:p>
          <a:p>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2800" dirty="0">
                <a:latin typeface="Open Sans Light" panose="020B0306030504020204" pitchFamily="34" charset="0"/>
                <a:ea typeface="Open Sans Light" panose="020B0306030504020204" pitchFamily="34" charset="0"/>
                <a:cs typeface="Open Sans Light" panose="020B0306030504020204" pitchFamily="34" charset="0"/>
              </a:rPr>
              <a:t>The Choropleth map will distinguish predefined areas by using different types of shading, </a:t>
            </a:r>
            <a:r>
              <a:rPr lang="en-US" sz="2800" dirty="0" err="1">
                <a:latin typeface="Open Sans Light" panose="020B0306030504020204" pitchFamily="34" charset="0"/>
                <a:ea typeface="Open Sans Light" panose="020B0306030504020204" pitchFamily="34" charset="0"/>
                <a:cs typeface="Open Sans Light" panose="020B0306030504020204" pitchFamily="34" charset="0"/>
              </a:rPr>
              <a:t>colouring</a:t>
            </a:r>
            <a:r>
              <a:rPr lang="en-US" sz="2800" dirty="0">
                <a:latin typeface="Open Sans Light" panose="020B0306030504020204" pitchFamily="34" charset="0"/>
                <a:ea typeface="Open Sans Light" panose="020B0306030504020204" pitchFamily="34" charset="0"/>
                <a:cs typeface="Open Sans Light" panose="020B0306030504020204" pitchFamily="34" charset="0"/>
              </a:rPr>
              <a:t> or symbols that represent the average values of a particular quantity in those areas. You have probably often seen this type of map to show characteristics of a population:</a:t>
            </a:r>
          </a:p>
        </p:txBody>
      </p:sp>
      <p:pic>
        <p:nvPicPr>
          <p:cNvPr id="16" name="object 10">
            <a:extLst>
              <a:ext uri="{FF2B5EF4-FFF2-40B4-BE49-F238E27FC236}">
                <a16:creationId xmlns:a16="http://schemas.microsoft.com/office/drawing/2014/main" id="{4D4CE1ED-4077-490B-AC86-9616C3561F1D}"/>
              </a:ext>
            </a:extLst>
          </p:cNvPr>
          <p:cNvPicPr/>
          <p:nvPr/>
        </p:nvPicPr>
        <p:blipFill>
          <a:blip r:embed="rId2" cstate="print"/>
          <a:stretch>
            <a:fillRect/>
          </a:stretch>
        </p:blipFill>
        <p:spPr>
          <a:xfrm>
            <a:off x="8276431" y="2073275"/>
            <a:ext cx="4836362" cy="6217781"/>
          </a:xfrm>
          <a:prstGeom prst="rect">
            <a:avLst/>
          </a:prstGeom>
        </p:spPr>
      </p:pic>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Tree>
    <p:extLst>
      <p:ext uri="{BB962C8B-B14F-4D97-AF65-F5344CB8AC3E}">
        <p14:creationId xmlns:p14="http://schemas.microsoft.com/office/powerpoint/2010/main" val="873558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7</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2892183" y="8542804"/>
            <a:ext cx="9346648" cy="1300869"/>
          </a:xfrm>
          <a:prstGeom prst="rect">
            <a:avLst/>
          </a:prstGeom>
        </p:spPr>
        <p:txBody>
          <a:bodyPr vert="horz" wrap="square" lIns="0" tIns="12700" rIns="0" bIns="0" rtlCol="0">
            <a:spAutoFit/>
          </a:bodyPr>
          <a:lstStyle/>
          <a:p>
            <a:pPr marL="12701" marR="5080">
              <a:lnSpc>
                <a:spcPct val="118600"/>
              </a:lnSpc>
              <a:spcBef>
                <a:spcPts val="100"/>
              </a:spcBef>
            </a:pPr>
            <a:r>
              <a:rPr lang="en-US" sz="24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Let’s start with a simple example. This map relates to our last activity, and shows how many female MPs individual MPs were voting into the EU Parliament by country.</a:t>
            </a: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6" name="object 5">
            <a:extLst>
              <a:ext uri="{FF2B5EF4-FFF2-40B4-BE49-F238E27FC236}">
                <a16:creationId xmlns:a16="http://schemas.microsoft.com/office/drawing/2014/main" id="{C00E9F92-BA68-4DF1-B798-34D46320C436}"/>
              </a:ext>
            </a:extLst>
          </p:cNvPr>
          <p:cNvPicPr/>
          <p:nvPr/>
        </p:nvPicPr>
        <p:blipFill>
          <a:blip r:embed="rId2" cstate="print"/>
          <a:stretch>
            <a:fillRect/>
          </a:stretch>
        </p:blipFill>
        <p:spPr>
          <a:xfrm>
            <a:off x="3998322" y="548982"/>
            <a:ext cx="6147688" cy="7315493"/>
          </a:xfrm>
          <a:prstGeom prst="rect">
            <a:avLst/>
          </a:prstGeom>
        </p:spPr>
      </p:pic>
    </p:spTree>
    <p:extLst>
      <p:ext uri="{BB962C8B-B14F-4D97-AF65-F5344CB8AC3E}">
        <p14:creationId xmlns:p14="http://schemas.microsoft.com/office/powerpoint/2010/main" val="37682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5" name="object 5"/>
          <p:cNvSpPr/>
          <p:nvPr/>
        </p:nvSpPr>
        <p:spPr>
          <a:xfrm>
            <a:off x="12168400" y="110507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8</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262648" y="8869395"/>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3" name="object 4">
            <a:extLst>
              <a:ext uri="{FF2B5EF4-FFF2-40B4-BE49-F238E27FC236}">
                <a16:creationId xmlns:a16="http://schemas.microsoft.com/office/drawing/2014/main" id="{6A4F7C57-A117-4CE0-87B5-173048DC300F}"/>
              </a:ext>
            </a:extLst>
          </p:cNvPr>
          <p:cNvSpPr txBox="1"/>
          <p:nvPr/>
        </p:nvSpPr>
        <p:spPr>
          <a:xfrm>
            <a:off x="8036276" y="1925934"/>
            <a:ext cx="5506201" cy="6207533"/>
          </a:xfrm>
          <a:prstGeom prst="rect">
            <a:avLst/>
          </a:prstGeom>
        </p:spPr>
        <p:txBody>
          <a:bodyPr vert="horz" wrap="square" lIns="0" tIns="12700" rIns="0" bIns="0" rtlCol="0">
            <a:spAutoFit/>
          </a:bodyPr>
          <a:lstStyle/>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Why do you think this visual is useful?</a:t>
            </a:r>
          </a:p>
          <a:p>
            <a:pPr marL="12701" marR="5080">
              <a:lnSpc>
                <a:spcPct val="118600"/>
              </a:lnSpc>
              <a:spcBef>
                <a:spcPts val="100"/>
              </a:spcBef>
            </a:pPr>
            <a:endPar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What are the </a:t>
            </a:r>
            <a:r>
              <a:rPr lang="en-US" sz="2800" spc="-85" dirty="0" err="1">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colours</a:t>
            </a:r>
            <a:r>
              <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telling us?</a:t>
            </a:r>
          </a:p>
          <a:p>
            <a:pPr marL="12701" marR="5080">
              <a:lnSpc>
                <a:spcPct val="118600"/>
              </a:lnSpc>
              <a:spcBef>
                <a:spcPts val="100"/>
              </a:spcBef>
            </a:pPr>
            <a:endPar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12701" marR="5080">
              <a:lnSpc>
                <a:spcPct val="118600"/>
              </a:lnSpc>
              <a:spcBef>
                <a:spcPts val="100"/>
              </a:spcBef>
            </a:pPr>
            <a:r>
              <a:rPr lang="en-US" sz="2800" spc="-85"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What information is missing from this map that you think would be helpful in understanding the number of female MPs elected in the EU?</a:t>
            </a:r>
          </a:p>
          <a:p>
            <a:pPr marL="12701" marR="5080">
              <a:lnSpc>
                <a:spcPct val="118600"/>
              </a:lnSpc>
              <a:spcBef>
                <a:spcPts val="100"/>
              </a:spcBef>
            </a:pPr>
            <a:endParaRPr lang="en-US" sz="2800" spc="-85"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object 5">
            <a:extLst>
              <a:ext uri="{FF2B5EF4-FFF2-40B4-BE49-F238E27FC236}">
                <a16:creationId xmlns:a16="http://schemas.microsoft.com/office/drawing/2014/main" id="{221DB5F9-398E-461B-8C14-1D9DD0AC1776}"/>
              </a:ext>
            </a:extLst>
          </p:cNvPr>
          <p:cNvPicPr/>
          <p:nvPr/>
        </p:nvPicPr>
        <p:blipFill>
          <a:blip r:embed="rId2" cstate="print"/>
          <a:stretch>
            <a:fillRect/>
          </a:stretch>
        </p:blipFill>
        <p:spPr>
          <a:xfrm>
            <a:off x="732631" y="1400175"/>
            <a:ext cx="6147688" cy="7315493"/>
          </a:xfrm>
          <a:prstGeom prst="rect">
            <a:avLst/>
          </a:prstGeom>
        </p:spPr>
      </p:pic>
    </p:spTree>
    <p:extLst>
      <p:ext uri="{BB962C8B-B14F-4D97-AF65-F5344CB8AC3E}">
        <p14:creationId xmlns:p14="http://schemas.microsoft.com/office/powerpoint/2010/main" val="409414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65352" y="9709785"/>
            <a:ext cx="991235" cy="989965"/>
          </a:xfrm>
          <a:custGeom>
            <a:avLst/>
            <a:gdLst/>
            <a:ahLst/>
            <a:cxnLst/>
            <a:rect l="l" t="t" r="r" b="b"/>
            <a:pathLst>
              <a:path w="991235" h="989965">
                <a:moveTo>
                  <a:pt x="991043" y="989457"/>
                </a:moveTo>
                <a:lnTo>
                  <a:pt x="0" y="989457"/>
                </a:lnTo>
                <a:lnTo>
                  <a:pt x="0" y="0"/>
                </a:lnTo>
                <a:lnTo>
                  <a:pt x="991043" y="989457"/>
                </a:lnTo>
                <a:close/>
              </a:path>
            </a:pathLst>
          </a:custGeom>
          <a:solidFill>
            <a:srgbClr val="4B97B0"/>
          </a:solidFill>
        </p:spPr>
        <p:txBody>
          <a:bodyPr wrap="square" lIns="0" tIns="0" rIns="0" bIns="0" rtlCol="0"/>
          <a:lstStyle/>
          <a:p>
            <a:endParaRPr/>
          </a:p>
        </p:txBody>
      </p:sp>
      <p:sp>
        <p:nvSpPr>
          <p:cNvPr id="6" name="object 6"/>
          <p:cNvSpPr/>
          <p:nvPr/>
        </p:nvSpPr>
        <p:spPr>
          <a:xfrm>
            <a:off x="11705431" y="-24122"/>
            <a:ext cx="991235" cy="618490"/>
          </a:xfrm>
          <a:custGeom>
            <a:avLst/>
            <a:gdLst/>
            <a:ahLst/>
            <a:cxnLst/>
            <a:rect l="l" t="t" r="r" b="b"/>
            <a:pathLst>
              <a:path w="991235" h="618490">
                <a:moveTo>
                  <a:pt x="991043" y="618131"/>
                </a:moveTo>
                <a:lnTo>
                  <a:pt x="0" y="618131"/>
                </a:lnTo>
                <a:lnTo>
                  <a:pt x="0" y="0"/>
                </a:lnTo>
                <a:lnTo>
                  <a:pt x="371920" y="0"/>
                </a:lnTo>
                <a:lnTo>
                  <a:pt x="991043" y="618131"/>
                </a:lnTo>
                <a:close/>
              </a:path>
            </a:pathLst>
          </a:custGeom>
          <a:solidFill>
            <a:srgbClr val="4B97B0">
              <a:alpha val="53729"/>
            </a:srgbClr>
          </a:solidFill>
        </p:spPr>
        <p:txBody>
          <a:bodyPr wrap="square" lIns="0" tIns="0" rIns="0" bIns="0" rtlCol="0"/>
          <a:lstStyle/>
          <a:p>
            <a:endParaRPr/>
          </a:p>
        </p:txBody>
      </p:sp>
      <p:sp>
        <p:nvSpPr>
          <p:cNvPr id="7" name="object 7"/>
          <p:cNvSpPr/>
          <p:nvPr/>
        </p:nvSpPr>
        <p:spPr>
          <a:xfrm>
            <a:off x="12801511" y="9153054"/>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8" name="object 8"/>
          <p:cNvSpPr/>
          <p:nvPr/>
        </p:nvSpPr>
        <p:spPr>
          <a:xfrm>
            <a:off x="544588" y="433589"/>
            <a:ext cx="1966595" cy="41910"/>
          </a:xfrm>
          <a:custGeom>
            <a:avLst/>
            <a:gdLst/>
            <a:ahLst/>
            <a:cxnLst/>
            <a:rect l="l" t="t" r="r" b="b"/>
            <a:pathLst>
              <a:path w="1966595" h="41909">
                <a:moveTo>
                  <a:pt x="1966045" y="41706"/>
                </a:moveTo>
                <a:lnTo>
                  <a:pt x="0" y="41706"/>
                </a:lnTo>
                <a:lnTo>
                  <a:pt x="0" y="0"/>
                </a:lnTo>
                <a:lnTo>
                  <a:pt x="1966045" y="0"/>
                </a:lnTo>
                <a:lnTo>
                  <a:pt x="1966045" y="41706"/>
                </a:lnTo>
                <a:close/>
              </a:path>
            </a:pathLst>
          </a:custGeom>
          <a:solidFill>
            <a:srgbClr val="1D1D1D"/>
          </a:solidFill>
        </p:spPr>
        <p:txBody>
          <a:bodyPr wrap="square" lIns="0" tIns="0" rIns="0" bIns="0" rtlCol="0"/>
          <a:lstStyle/>
          <a:p>
            <a:endParaRPr/>
          </a:p>
        </p:txBody>
      </p:sp>
      <p:sp>
        <p:nvSpPr>
          <p:cNvPr id="9" name="object 9"/>
          <p:cNvSpPr/>
          <p:nvPr/>
        </p:nvSpPr>
        <p:spPr>
          <a:xfrm>
            <a:off x="13707428" y="1268074"/>
            <a:ext cx="559435" cy="657860"/>
          </a:xfrm>
          <a:custGeom>
            <a:avLst/>
            <a:gdLst/>
            <a:ahLst/>
            <a:cxnLst/>
            <a:rect l="l" t="t" r="r" b="b"/>
            <a:pathLst>
              <a:path w="559434" h="657860">
                <a:moveTo>
                  <a:pt x="559393" y="657376"/>
                </a:moveTo>
                <a:lnTo>
                  <a:pt x="0" y="657376"/>
                </a:lnTo>
                <a:lnTo>
                  <a:pt x="0" y="0"/>
                </a:lnTo>
                <a:lnTo>
                  <a:pt x="559393" y="558498"/>
                </a:lnTo>
                <a:lnTo>
                  <a:pt x="559393" y="657376"/>
                </a:lnTo>
                <a:close/>
              </a:path>
            </a:pathLst>
          </a:custGeom>
          <a:solidFill>
            <a:srgbClr val="4B97B0">
              <a:alpha val="53729"/>
            </a:srgbClr>
          </a:solidFill>
        </p:spPr>
        <p:txBody>
          <a:bodyPr wrap="square" lIns="0" tIns="0" rIns="0" bIns="0" rtlCol="0"/>
          <a:lstStyle/>
          <a:p>
            <a:endParaRPr/>
          </a:p>
        </p:txBody>
      </p:sp>
      <p:sp>
        <p:nvSpPr>
          <p:cNvPr id="14" name="object 14"/>
          <p:cNvSpPr txBox="1"/>
          <p:nvPr/>
        </p:nvSpPr>
        <p:spPr>
          <a:xfrm>
            <a:off x="275431" y="320854"/>
            <a:ext cx="288290" cy="267381"/>
          </a:xfrm>
          <a:prstGeom prst="rect">
            <a:avLst/>
          </a:prstGeom>
        </p:spPr>
        <p:txBody>
          <a:bodyPr vert="horz" wrap="square" lIns="0" tIns="13335" rIns="0" bIns="0" rtlCol="0">
            <a:spAutoFit/>
          </a:bodyPr>
          <a:lstStyle/>
          <a:p>
            <a:pPr marL="12700">
              <a:spcBef>
                <a:spcPts val="105"/>
              </a:spcBef>
            </a:pPr>
            <a:r>
              <a:rPr sz="1650" b="1" spc="110" dirty="0">
                <a:solidFill>
                  <a:srgbClr val="212121"/>
                </a:solidFill>
                <a:latin typeface="Arial"/>
                <a:cs typeface="Arial"/>
              </a:rPr>
              <a:t>0</a:t>
            </a:r>
            <a:r>
              <a:rPr lang="en-GB" sz="1650" b="1" spc="110" dirty="0">
                <a:solidFill>
                  <a:srgbClr val="212121"/>
                </a:solidFill>
                <a:latin typeface="Arial"/>
                <a:cs typeface="Arial"/>
              </a:rPr>
              <a:t>9</a:t>
            </a:r>
            <a:endParaRPr sz="1650" dirty="0">
              <a:latin typeface="Arial"/>
              <a:cs typeface="Arial"/>
            </a:endParaRPr>
          </a:p>
        </p:txBody>
      </p:sp>
      <p:sp>
        <p:nvSpPr>
          <p:cNvPr id="15" name="object 7">
            <a:extLst>
              <a:ext uri="{FF2B5EF4-FFF2-40B4-BE49-F238E27FC236}">
                <a16:creationId xmlns:a16="http://schemas.microsoft.com/office/drawing/2014/main" id="{697C572C-4A22-4FF3-9037-C6171188B220}"/>
              </a:ext>
            </a:extLst>
          </p:cNvPr>
          <p:cNvSpPr/>
          <p:nvPr/>
        </p:nvSpPr>
        <p:spPr>
          <a:xfrm>
            <a:off x="337592" y="9236707"/>
            <a:ext cx="563880" cy="563245"/>
          </a:xfrm>
          <a:custGeom>
            <a:avLst/>
            <a:gdLst/>
            <a:ahLst/>
            <a:cxnLst/>
            <a:rect l="l" t="t" r="r" b="b"/>
            <a:pathLst>
              <a:path w="563879" h="563245">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24" name="object 11">
            <a:extLst>
              <a:ext uri="{FF2B5EF4-FFF2-40B4-BE49-F238E27FC236}">
                <a16:creationId xmlns:a16="http://schemas.microsoft.com/office/drawing/2014/main" id="{6EBBDA7C-FC82-428B-91E9-547D6DD32E2A}"/>
              </a:ext>
            </a:extLst>
          </p:cNvPr>
          <p:cNvSpPr/>
          <p:nvPr/>
        </p:nvSpPr>
        <p:spPr>
          <a:xfrm>
            <a:off x="12219635" y="9716299"/>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sp>
        <p:nvSpPr>
          <p:cNvPr id="12" name="object 2">
            <a:extLst>
              <a:ext uri="{FF2B5EF4-FFF2-40B4-BE49-F238E27FC236}">
                <a16:creationId xmlns:a16="http://schemas.microsoft.com/office/drawing/2014/main" id="{0E7353D2-9341-416C-9A63-69AB71A7501E}"/>
              </a:ext>
            </a:extLst>
          </p:cNvPr>
          <p:cNvSpPr txBox="1">
            <a:spLocks noGrp="1"/>
          </p:cNvSpPr>
          <p:nvPr>
            <p:ph type="title"/>
          </p:nvPr>
        </p:nvSpPr>
        <p:spPr>
          <a:xfrm>
            <a:off x="998139" y="760196"/>
            <a:ext cx="11231013" cy="628377"/>
          </a:xfrm>
          <a:prstGeom prst="rect">
            <a:avLst/>
          </a:prstGeom>
        </p:spPr>
        <p:txBody>
          <a:bodyPr vert="horz" wrap="square" lIns="0" tIns="12700" rIns="0" bIns="0" rtlCol="0">
            <a:spAutoFit/>
          </a:bodyPr>
          <a:lstStyle/>
          <a:p>
            <a:pPr marL="12701">
              <a:spcBef>
                <a:spcPts val="100"/>
              </a:spcBef>
            </a:pPr>
            <a:r>
              <a:rPr sz="4000" b="1" i="0" dirty="0">
                <a:latin typeface="Railway"/>
              </a:rPr>
              <a:t>Activity </a:t>
            </a:r>
            <a:r>
              <a:rPr lang="en-GB" sz="4000" b="1" i="0" dirty="0">
                <a:latin typeface="Railway"/>
              </a:rPr>
              <a:t>2</a:t>
            </a:r>
            <a:r>
              <a:rPr sz="4000" b="1" i="0" dirty="0">
                <a:latin typeface="Railway"/>
              </a:rPr>
              <a:t>: </a:t>
            </a:r>
            <a:r>
              <a:rPr lang="en-US" sz="4000" b="1" i="0" dirty="0">
                <a:latin typeface="Railway"/>
              </a:rPr>
              <a:t>Cartograms</a:t>
            </a:r>
            <a:endParaRPr sz="4000" dirty="0">
              <a:latin typeface="Railway"/>
            </a:endParaRPr>
          </a:p>
        </p:txBody>
      </p:sp>
      <p:sp>
        <p:nvSpPr>
          <p:cNvPr id="17" name="object 16">
            <a:extLst>
              <a:ext uri="{FF2B5EF4-FFF2-40B4-BE49-F238E27FC236}">
                <a16:creationId xmlns:a16="http://schemas.microsoft.com/office/drawing/2014/main" id="{106C682D-721D-45B9-8AEE-FA99E6A99DFA}"/>
              </a:ext>
            </a:extLst>
          </p:cNvPr>
          <p:cNvSpPr/>
          <p:nvPr/>
        </p:nvSpPr>
        <p:spPr>
          <a:xfrm>
            <a:off x="998139" y="1501729"/>
            <a:ext cx="6316783" cy="45719"/>
          </a:xfrm>
          <a:custGeom>
            <a:avLst/>
            <a:gdLst/>
            <a:ahLst/>
            <a:cxnLst/>
            <a:rect l="l" t="t" r="r" b="b"/>
            <a:pathLst>
              <a:path w="4161790" h="81280">
                <a:moveTo>
                  <a:pt x="4161490" y="80877"/>
                </a:moveTo>
                <a:lnTo>
                  <a:pt x="0" y="80877"/>
                </a:lnTo>
                <a:lnTo>
                  <a:pt x="0" y="0"/>
                </a:lnTo>
                <a:lnTo>
                  <a:pt x="3824748" y="0"/>
                </a:lnTo>
                <a:lnTo>
                  <a:pt x="4161490" y="0"/>
                </a:lnTo>
                <a:lnTo>
                  <a:pt x="4161490" y="80877"/>
                </a:lnTo>
                <a:close/>
              </a:path>
            </a:pathLst>
          </a:custGeom>
          <a:solidFill>
            <a:srgbClr val="4B97B0"/>
          </a:solidFill>
        </p:spPr>
        <p:txBody>
          <a:bodyPr wrap="square" lIns="0" tIns="0" rIns="0" bIns="0" rtlCol="0"/>
          <a:lstStyle/>
          <a:p>
            <a:endParaRPr/>
          </a:p>
        </p:txBody>
      </p:sp>
      <p:sp>
        <p:nvSpPr>
          <p:cNvPr id="36" name="TextBox 35">
            <a:extLst>
              <a:ext uri="{FF2B5EF4-FFF2-40B4-BE49-F238E27FC236}">
                <a16:creationId xmlns:a16="http://schemas.microsoft.com/office/drawing/2014/main" id="{EA778C26-8D55-41C7-9683-A6EA430D3510}"/>
              </a:ext>
            </a:extLst>
          </p:cNvPr>
          <p:cNvSpPr txBox="1"/>
          <p:nvPr/>
        </p:nvSpPr>
        <p:spPr>
          <a:xfrm>
            <a:off x="901471" y="2084756"/>
            <a:ext cx="12463919" cy="1384995"/>
          </a:xfrm>
          <a:prstGeom prst="rect">
            <a:avLst/>
          </a:prstGeom>
          <a:noFill/>
        </p:spPr>
        <p:txBody>
          <a:bodyPr wrap="square">
            <a:spAutoFit/>
          </a:bodyPr>
          <a:lstStyle/>
          <a:p>
            <a:r>
              <a:rPr lang="en-US" sz="2800" dirty="0">
                <a:latin typeface="Open Sans Light" panose="020B0306030504020204" pitchFamily="34" charset="0"/>
                <a:ea typeface="Open Sans Light" panose="020B0306030504020204" pitchFamily="34" charset="0"/>
                <a:cs typeface="Open Sans Light" panose="020B0306030504020204" pitchFamily="34" charset="0"/>
              </a:rPr>
              <a:t>Cartograms are a type of map which distorts the area (typically shown in a Mercator or Gall Peter’s projection) in order to demonstrate how the data is equally represented.</a:t>
            </a:r>
          </a:p>
        </p:txBody>
      </p:sp>
      <p:sp>
        <p:nvSpPr>
          <p:cNvPr id="18" name="object 5">
            <a:extLst>
              <a:ext uri="{FF2B5EF4-FFF2-40B4-BE49-F238E27FC236}">
                <a16:creationId xmlns:a16="http://schemas.microsoft.com/office/drawing/2014/main" id="{5C52C950-C46E-4F81-950B-1AD34CE02D7C}"/>
              </a:ext>
            </a:extLst>
          </p:cNvPr>
          <p:cNvSpPr/>
          <p:nvPr/>
        </p:nvSpPr>
        <p:spPr>
          <a:xfrm>
            <a:off x="13370953" y="80856"/>
            <a:ext cx="563880" cy="563245"/>
          </a:xfrm>
          <a:custGeom>
            <a:avLst/>
            <a:gdLst/>
            <a:ahLst/>
            <a:cxnLst/>
            <a:rect l="l" t="t" r="r" b="b"/>
            <a:pathLst>
              <a:path w="563879" h="563244">
                <a:moveTo>
                  <a:pt x="563525" y="562624"/>
                </a:moveTo>
                <a:lnTo>
                  <a:pt x="0" y="562624"/>
                </a:lnTo>
                <a:lnTo>
                  <a:pt x="0" y="0"/>
                </a:lnTo>
                <a:lnTo>
                  <a:pt x="563525" y="562624"/>
                </a:lnTo>
                <a:close/>
              </a:path>
            </a:pathLst>
          </a:custGeom>
          <a:solidFill>
            <a:srgbClr val="4B97B0"/>
          </a:solidFill>
        </p:spPr>
        <p:txBody>
          <a:bodyPr wrap="square" lIns="0" tIns="0" rIns="0" bIns="0" rtlCol="0"/>
          <a:lstStyle/>
          <a:p>
            <a:endParaRPr/>
          </a:p>
        </p:txBody>
      </p:sp>
      <p:pic>
        <p:nvPicPr>
          <p:cNvPr id="19" name="object 4">
            <a:extLst>
              <a:ext uri="{FF2B5EF4-FFF2-40B4-BE49-F238E27FC236}">
                <a16:creationId xmlns:a16="http://schemas.microsoft.com/office/drawing/2014/main" id="{8CC36F10-36A4-4A8F-9E14-43737AE6393C}"/>
              </a:ext>
            </a:extLst>
          </p:cNvPr>
          <p:cNvPicPr/>
          <p:nvPr/>
        </p:nvPicPr>
        <p:blipFill>
          <a:blip r:embed="rId2" cstate="print"/>
          <a:stretch>
            <a:fillRect/>
          </a:stretch>
        </p:blipFill>
        <p:spPr>
          <a:xfrm>
            <a:off x="2977383" y="4484509"/>
            <a:ext cx="8423248" cy="5068135"/>
          </a:xfrm>
          <a:prstGeom prst="rect">
            <a:avLst/>
          </a:prstGeom>
        </p:spPr>
      </p:pic>
      <p:sp>
        <p:nvSpPr>
          <p:cNvPr id="2" name="TextBox 1">
            <a:extLst>
              <a:ext uri="{FF2B5EF4-FFF2-40B4-BE49-F238E27FC236}">
                <a16:creationId xmlns:a16="http://schemas.microsoft.com/office/drawing/2014/main" id="{D18F2163-D0A0-44FB-95E8-859ECDED7D58}"/>
              </a:ext>
            </a:extLst>
          </p:cNvPr>
          <p:cNvSpPr txBox="1"/>
          <p:nvPr/>
        </p:nvSpPr>
        <p:spPr>
          <a:xfrm>
            <a:off x="4314031" y="3978275"/>
            <a:ext cx="5715000" cy="369332"/>
          </a:xfrm>
          <a:prstGeom prst="rect">
            <a:avLst/>
          </a:prstGeom>
          <a:noFill/>
        </p:spPr>
        <p:txBody>
          <a:bodyPr wrap="square" rtlCol="0">
            <a:spAutoFit/>
          </a:bodyPr>
          <a:lstStyle/>
          <a:p>
            <a:pPr marL="75565" algn="ctr">
              <a:lnSpc>
                <a:spcPct val="100000"/>
              </a:lnSpc>
            </a:pPr>
            <a:r>
              <a:rPr lang="en-US" sz="1800" b="1" dirty="0">
                <a:solidFill>
                  <a:srgbClr val="212121"/>
                </a:solidFill>
                <a:latin typeface="Open Sans Light" panose="020B0306030504020204" pitchFamily="34" charset="0"/>
                <a:ea typeface="Open Sans Light" panose="020B0306030504020204" pitchFamily="34" charset="0"/>
                <a:cs typeface="Open Sans Light" panose="020B0306030504020204" pitchFamily="34" charset="0"/>
              </a:rPr>
              <a:t>Ecological Footprint of Consumption 2019</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21827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1282</Words>
  <Application>Microsoft Office PowerPoint</Application>
  <PresentationFormat>Custom</PresentationFormat>
  <Paragraphs>97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Lucida Sans</vt:lpstr>
      <vt:lpstr>Open Sans Light</vt:lpstr>
      <vt:lpstr>Railway</vt:lpstr>
      <vt:lpstr>Raleway</vt:lpstr>
      <vt:lpstr>Office Theme</vt:lpstr>
      <vt:lpstr>PowerPoint Presentation</vt:lpstr>
      <vt:lpstr>How we see the World</vt:lpstr>
      <vt:lpstr>PowerPoint Presentation</vt:lpstr>
      <vt:lpstr>So are there any alternatives?</vt:lpstr>
      <vt:lpstr>PowerPoint Presentation</vt:lpstr>
      <vt:lpstr>Activity 1: The Choropleth Map</vt:lpstr>
      <vt:lpstr>PowerPoint Presentation</vt:lpstr>
      <vt:lpstr>PowerPoint Presentation</vt:lpstr>
      <vt:lpstr>Activity 2: Cartograms</vt:lpstr>
      <vt:lpstr>PowerPoint Presentation</vt:lpstr>
      <vt:lpstr>PowerPoint Presentation</vt:lpstr>
      <vt:lpstr>PowerPoint Presentation</vt:lpstr>
      <vt:lpstr>PowerPoint Presentation</vt:lpstr>
      <vt:lpstr>PowerPoint Presentation</vt:lpstr>
      <vt:lpstr>PowerPoint Presentation</vt:lpstr>
      <vt:lpstr>Activity 3: Comparative Maps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Electoral Turnout:  How Many People  Decide to Vote?  (Descriptive Statistics)</dc:title>
  <dc:creator>Alexandra Anderson</dc:creator>
  <cp:lastModifiedBy>Alexandra Anderson</cp:lastModifiedBy>
  <cp:revision>12</cp:revision>
  <dcterms:created xsi:type="dcterms:W3CDTF">2021-03-04T11:30:30Z</dcterms:created>
  <dcterms:modified xsi:type="dcterms:W3CDTF">2021-09-02T19:11:10Z</dcterms:modified>
</cp:coreProperties>
</file>