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sldIdLst>
    <p:sldId id="256" r:id="rId2"/>
    <p:sldId id="288" r:id="rId3"/>
    <p:sldId id="289" r:id="rId4"/>
    <p:sldId id="290" r:id="rId5"/>
    <p:sldId id="282" r:id="rId6"/>
    <p:sldId id="291" r:id="rId7"/>
    <p:sldId id="292" r:id="rId8"/>
    <p:sldId id="293" r:id="rId9"/>
    <p:sldId id="294" r:id="rId10"/>
    <p:sldId id="295" r:id="rId11"/>
    <p:sldId id="270" r:id="rId12"/>
    <p:sldId id="296" r:id="rId13"/>
    <p:sldId id="297" r:id="rId14"/>
    <p:sldId id="298" r:id="rId15"/>
    <p:sldId id="299" r:id="rId16"/>
    <p:sldId id="300" r:id="rId17"/>
    <p:sldId id="301" r:id="rId18"/>
    <p:sldId id="302" r:id="rId19"/>
    <p:sldId id="303" r:id="rId20"/>
    <p:sldId id="304" r:id="rId21"/>
    <p:sldId id="305" r:id="rId22"/>
  </p:sldIdLst>
  <p:sldSz cx="14266863" cy="10699750"/>
  <p:notesSz cx="7556500" cy="106997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407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xandra Anderson" initials="AA" lastIdx="1" clrIdx="0">
    <p:extLst>
      <p:ext uri="{19B8F6BF-5375-455C-9EA6-DF929625EA0E}">
        <p15:presenceInfo xmlns:p15="http://schemas.microsoft.com/office/powerpoint/2012/main" userId="4017e299f98559f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B5A682-46F8-4726-8241-18931C2A919D}" v="4" dt="2021-09-02T19:09:57.471"/>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23" autoAdjust="0"/>
    <p:restoredTop sz="94660"/>
  </p:normalViewPr>
  <p:slideViewPr>
    <p:cSldViewPr>
      <p:cViewPr varScale="1">
        <p:scale>
          <a:sx n="45" d="100"/>
          <a:sy n="45" d="100"/>
        </p:scale>
        <p:origin x="984" y="53"/>
      </p:cViewPr>
      <p:guideLst>
        <p:guide orient="horz" pos="2880"/>
        <p:guide pos="407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xandra Anderson" userId="4017e299f98559fd" providerId="LiveId" clId="{4CE53F4E-73ED-4BF7-8DF4-017327727045}"/>
    <pc:docChg chg="undo custSel addSld delSld modSld">
      <pc:chgData name="Alexandra Anderson" userId="4017e299f98559fd" providerId="LiveId" clId="{4CE53F4E-73ED-4BF7-8DF4-017327727045}" dt="2021-05-21T11:28:01.971" v="653" actId="1038"/>
      <pc:docMkLst>
        <pc:docMk/>
      </pc:docMkLst>
      <pc:sldChg chg="addSp delSp modSp mod">
        <pc:chgData name="Alexandra Anderson" userId="4017e299f98559fd" providerId="LiveId" clId="{4CE53F4E-73ED-4BF7-8DF4-017327727045}" dt="2021-05-19T16:03:54.113" v="156"/>
        <pc:sldMkLst>
          <pc:docMk/>
          <pc:sldMk cId="0" sldId="256"/>
        </pc:sldMkLst>
        <pc:spChg chg="add del mod">
          <ac:chgData name="Alexandra Anderson" userId="4017e299f98559fd" providerId="LiveId" clId="{4CE53F4E-73ED-4BF7-8DF4-017327727045}" dt="2021-05-19T16:03:54.113" v="156"/>
          <ac:spMkLst>
            <pc:docMk/>
            <pc:sldMk cId="0" sldId="256"/>
            <ac:spMk id="18" creationId="{2A766BD5-6624-4746-8014-E1877F6A97FE}"/>
          </ac:spMkLst>
        </pc:spChg>
        <pc:spChg chg="mod">
          <ac:chgData name="Alexandra Anderson" userId="4017e299f98559fd" providerId="LiveId" clId="{4CE53F4E-73ED-4BF7-8DF4-017327727045}" dt="2021-05-19T16:03:54.113" v="156"/>
          <ac:spMkLst>
            <pc:docMk/>
            <pc:sldMk cId="0" sldId="256"/>
            <ac:spMk id="19" creationId="{493570F2-78BC-4B85-98E9-FE69D97E0458}"/>
          </ac:spMkLst>
        </pc:spChg>
        <pc:spChg chg="add mod">
          <ac:chgData name="Alexandra Anderson" userId="4017e299f98559fd" providerId="LiveId" clId="{4CE53F4E-73ED-4BF7-8DF4-017327727045}" dt="2021-05-19T15:40:04.079" v="56" actId="1076"/>
          <ac:spMkLst>
            <pc:docMk/>
            <pc:sldMk cId="0" sldId="256"/>
            <ac:spMk id="26" creationId="{979A9C1C-1BB1-4F8B-B840-9837DCFC44D5}"/>
          </ac:spMkLst>
        </pc:spChg>
        <pc:spChg chg="add mod">
          <ac:chgData name="Alexandra Anderson" userId="4017e299f98559fd" providerId="LiveId" clId="{4CE53F4E-73ED-4BF7-8DF4-017327727045}" dt="2021-05-19T15:40:34.841" v="64" actId="1037"/>
          <ac:spMkLst>
            <pc:docMk/>
            <pc:sldMk cId="0" sldId="256"/>
            <ac:spMk id="27" creationId="{7E87F12F-9B4C-41A1-B515-7CB01D8A716F}"/>
          </ac:spMkLst>
        </pc:spChg>
        <pc:spChg chg="add mod">
          <ac:chgData name="Alexandra Anderson" userId="4017e299f98559fd" providerId="LiveId" clId="{4CE53F4E-73ED-4BF7-8DF4-017327727045}" dt="2021-05-19T15:40:45.753" v="74" actId="1038"/>
          <ac:spMkLst>
            <pc:docMk/>
            <pc:sldMk cId="0" sldId="256"/>
            <ac:spMk id="28" creationId="{B8E1FEA6-8DA0-4317-95E3-CF21446E3080}"/>
          </ac:spMkLst>
        </pc:spChg>
        <pc:picChg chg="del">
          <ac:chgData name="Alexandra Anderson" userId="4017e299f98559fd" providerId="LiveId" clId="{4CE53F4E-73ED-4BF7-8DF4-017327727045}" dt="2021-05-19T15:38:58.353" v="35" actId="478"/>
          <ac:picMkLst>
            <pc:docMk/>
            <pc:sldMk cId="0" sldId="256"/>
            <ac:picMk id="24" creationId="{93D6524A-7F2A-48D8-A637-7772487A914D}"/>
          </ac:picMkLst>
        </pc:picChg>
        <pc:picChg chg="add del mod">
          <ac:chgData name="Alexandra Anderson" userId="4017e299f98559fd" providerId="LiveId" clId="{4CE53F4E-73ED-4BF7-8DF4-017327727045}" dt="2021-05-19T15:38:11.013" v="26"/>
          <ac:picMkLst>
            <pc:docMk/>
            <pc:sldMk cId="0" sldId="256"/>
            <ac:picMk id="25" creationId="{FEBA9441-D697-46E5-A36B-1CDEDF039B28}"/>
          </ac:picMkLst>
        </pc:picChg>
      </pc:sldChg>
      <pc:sldChg chg="del">
        <pc:chgData name="Alexandra Anderson" userId="4017e299f98559fd" providerId="LiveId" clId="{4CE53F4E-73ED-4BF7-8DF4-017327727045}" dt="2021-05-19T15:36:14.453" v="15" actId="47"/>
        <pc:sldMkLst>
          <pc:docMk/>
          <pc:sldMk cId="1103988349" sldId="269"/>
        </pc:sldMkLst>
      </pc:sldChg>
      <pc:sldChg chg="addSp delSp modSp add del mod">
        <pc:chgData name="Alexandra Anderson" userId="4017e299f98559fd" providerId="LiveId" clId="{4CE53F4E-73ED-4BF7-8DF4-017327727045}" dt="2021-05-19T18:30:28.344" v="556"/>
        <pc:sldMkLst>
          <pc:docMk/>
          <pc:sldMk cId="569748680" sldId="270"/>
        </pc:sldMkLst>
        <pc:spChg chg="mod">
          <ac:chgData name="Alexandra Anderson" userId="4017e299f98559fd" providerId="LiveId" clId="{4CE53F4E-73ED-4BF7-8DF4-017327727045}" dt="2021-05-19T18:17:45.736" v="435" actId="20577"/>
          <ac:spMkLst>
            <pc:docMk/>
            <pc:sldMk cId="569748680" sldId="270"/>
            <ac:spMk id="14" creationId="{00000000-0000-0000-0000-000000000000}"/>
          </ac:spMkLst>
        </pc:spChg>
        <pc:spChg chg="mod">
          <ac:chgData name="Alexandra Anderson" userId="4017e299f98559fd" providerId="LiveId" clId="{4CE53F4E-73ED-4BF7-8DF4-017327727045}" dt="2021-05-19T18:30:28.344" v="556"/>
          <ac:spMkLst>
            <pc:docMk/>
            <pc:sldMk cId="569748680" sldId="270"/>
            <ac:spMk id="16" creationId="{A924520F-D8F9-42D3-89CA-42F9ED75A161}"/>
          </ac:spMkLst>
        </pc:spChg>
        <pc:spChg chg="add del">
          <ac:chgData name="Alexandra Anderson" userId="4017e299f98559fd" providerId="LiveId" clId="{4CE53F4E-73ED-4BF7-8DF4-017327727045}" dt="2021-05-19T18:14:31.130" v="404" actId="22"/>
          <ac:spMkLst>
            <pc:docMk/>
            <pc:sldMk cId="569748680" sldId="270"/>
            <ac:spMk id="17" creationId="{D76BEE8D-298E-4EBE-ADDB-4A77AAE363B8}"/>
          </ac:spMkLst>
        </pc:spChg>
        <pc:spChg chg="del">
          <ac:chgData name="Alexandra Anderson" userId="4017e299f98559fd" providerId="LiveId" clId="{4CE53F4E-73ED-4BF7-8DF4-017327727045}" dt="2021-05-19T18:14:05.627" v="389" actId="478"/>
          <ac:spMkLst>
            <pc:docMk/>
            <pc:sldMk cId="569748680" sldId="270"/>
            <ac:spMk id="18" creationId="{13DC0B69-F414-4916-95F4-77383773BDA7}"/>
          </ac:spMkLst>
        </pc:spChg>
        <pc:spChg chg="del mod">
          <ac:chgData name="Alexandra Anderson" userId="4017e299f98559fd" providerId="LiveId" clId="{4CE53F4E-73ED-4BF7-8DF4-017327727045}" dt="2021-05-19T18:15:36.401" v="420" actId="478"/>
          <ac:spMkLst>
            <pc:docMk/>
            <pc:sldMk cId="569748680" sldId="270"/>
            <ac:spMk id="19" creationId="{DBA503AC-984D-48C9-9F83-22F49194AC9A}"/>
          </ac:spMkLst>
        </pc:spChg>
        <pc:spChg chg="add mod">
          <ac:chgData name="Alexandra Anderson" userId="4017e299f98559fd" providerId="LiveId" clId="{4CE53F4E-73ED-4BF7-8DF4-017327727045}" dt="2021-05-19T18:30:28.344" v="556"/>
          <ac:spMkLst>
            <pc:docMk/>
            <pc:sldMk cId="569748680" sldId="270"/>
            <ac:spMk id="20" creationId="{9CE0D697-7E65-42F6-99A5-9D3B47ADCDD9}"/>
          </ac:spMkLst>
        </pc:spChg>
        <pc:spChg chg="mod">
          <ac:chgData name="Alexandra Anderson" userId="4017e299f98559fd" providerId="LiveId" clId="{4CE53F4E-73ED-4BF7-8DF4-017327727045}" dt="2021-05-19T18:15:57.750" v="427"/>
          <ac:spMkLst>
            <pc:docMk/>
            <pc:sldMk cId="569748680" sldId="270"/>
            <ac:spMk id="22" creationId="{6196974B-5A0F-4171-AB0D-F48D18CE8F23}"/>
          </ac:spMkLst>
        </pc:spChg>
        <pc:spChg chg="mod">
          <ac:chgData name="Alexandra Anderson" userId="4017e299f98559fd" providerId="LiveId" clId="{4CE53F4E-73ED-4BF7-8DF4-017327727045}" dt="2021-05-19T18:15:57.750" v="427"/>
          <ac:spMkLst>
            <pc:docMk/>
            <pc:sldMk cId="569748680" sldId="270"/>
            <ac:spMk id="23" creationId="{357B1C96-D0F0-4C2A-886B-4BAF5DC642BE}"/>
          </ac:spMkLst>
        </pc:spChg>
        <pc:spChg chg="mod">
          <ac:chgData name="Alexandra Anderson" userId="4017e299f98559fd" providerId="LiveId" clId="{4CE53F4E-73ED-4BF7-8DF4-017327727045}" dt="2021-05-19T18:15:07.092" v="415" actId="1076"/>
          <ac:spMkLst>
            <pc:docMk/>
            <pc:sldMk cId="569748680" sldId="270"/>
            <ac:spMk id="25" creationId="{FA3344EF-1EFB-42DB-9A89-81F94C94DE75}"/>
          </ac:spMkLst>
        </pc:spChg>
        <pc:spChg chg="mod">
          <ac:chgData name="Alexandra Anderson" userId="4017e299f98559fd" providerId="LiveId" clId="{4CE53F4E-73ED-4BF7-8DF4-017327727045}" dt="2021-05-19T18:15:57.750" v="427"/>
          <ac:spMkLst>
            <pc:docMk/>
            <pc:sldMk cId="569748680" sldId="270"/>
            <ac:spMk id="26" creationId="{9B84F623-D4AB-4A53-9A6B-9CBBA3F2DDE0}"/>
          </ac:spMkLst>
        </pc:spChg>
        <pc:spChg chg="mod">
          <ac:chgData name="Alexandra Anderson" userId="4017e299f98559fd" providerId="LiveId" clId="{4CE53F4E-73ED-4BF7-8DF4-017327727045}" dt="2021-05-19T18:15:57.750" v="427"/>
          <ac:spMkLst>
            <pc:docMk/>
            <pc:sldMk cId="569748680" sldId="270"/>
            <ac:spMk id="27" creationId="{9A6CFFC0-2794-48A5-998D-1CEACA65B77D}"/>
          </ac:spMkLst>
        </pc:spChg>
        <pc:spChg chg="mod">
          <ac:chgData name="Alexandra Anderson" userId="4017e299f98559fd" providerId="LiveId" clId="{4CE53F4E-73ED-4BF7-8DF4-017327727045}" dt="2021-05-19T18:15:57.750" v="427"/>
          <ac:spMkLst>
            <pc:docMk/>
            <pc:sldMk cId="569748680" sldId="270"/>
            <ac:spMk id="28" creationId="{E1DF9BCA-589B-4BA2-BBBE-BE489BB5DBD7}"/>
          </ac:spMkLst>
        </pc:spChg>
        <pc:spChg chg="mod">
          <ac:chgData name="Alexandra Anderson" userId="4017e299f98559fd" providerId="LiveId" clId="{4CE53F4E-73ED-4BF7-8DF4-017327727045}" dt="2021-05-19T18:15:57.750" v="427"/>
          <ac:spMkLst>
            <pc:docMk/>
            <pc:sldMk cId="569748680" sldId="270"/>
            <ac:spMk id="29" creationId="{2E50983A-BC10-4A46-81CD-C3A25AF59C06}"/>
          </ac:spMkLst>
        </pc:spChg>
        <pc:spChg chg="mod">
          <ac:chgData name="Alexandra Anderson" userId="4017e299f98559fd" providerId="LiveId" clId="{4CE53F4E-73ED-4BF7-8DF4-017327727045}" dt="2021-05-19T18:15:57.750" v="427"/>
          <ac:spMkLst>
            <pc:docMk/>
            <pc:sldMk cId="569748680" sldId="270"/>
            <ac:spMk id="35" creationId="{9BDED8B1-4C6E-4E25-A749-DCBEF42CEE08}"/>
          </ac:spMkLst>
        </pc:spChg>
        <pc:grpChg chg="add mod">
          <ac:chgData name="Alexandra Anderson" userId="4017e299f98559fd" providerId="LiveId" clId="{4CE53F4E-73ED-4BF7-8DF4-017327727045}" dt="2021-05-19T18:18:27.877" v="439" actId="1076"/>
          <ac:grpSpMkLst>
            <pc:docMk/>
            <pc:sldMk cId="569748680" sldId="270"/>
            <ac:grpSpMk id="21" creationId="{806BF1CD-7791-4D3F-B4F3-EED1D85A3EE5}"/>
          </ac:grpSpMkLst>
        </pc:grpChg>
        <pc:picChg chg="mod">
          <ac:chgData name="Alexandra Anderson" userId="4017e299f98559fd" providerId="LiveId" clId="{4CE53F4E-73ED-4BF7-8DF4-017327727045}" dt="2021-05-19T18:15:57.750" v="427"/>
          <ac:picMkLst>
            <pc:docMk/>
            <pc:sldMk cId="569748680" sldId="270"/>
            <ac:picMk id="30" creationId="{FF703A75-D6D8-4B72-B643-13AB2CFC7BFE}"/>
          </ac:picMkLst>
        </pc:picChg>
        <pc:picChg chg="mod">
          <ac:chgData name="Alexandra Anderson" userId="4017e299f98559fd" providerId="LiveId" clId="{4CE53F4E-73ED-4BF7-8DF4-017327727045}" dt="2021-05-19T18:15:57.750" v="427"/>
          <ac:picMkLst>
            <pc:docMk/>
            <pc:sldMk cId="569748680" sldId="270"/>
            <ac:picMk id="31" creationId="{13A88555-4062-48DC-8A8A-F898EC756829}"/>
          </ac:picMkLst>
        </pc:picChg>
        <pc:picChg chg="mod">
          <ac:chgData name="Alexandra Anderson" userId="4017e299f98559fd" providerId="LiveId" clId="{4CE53F4E-73ED-4BF7-8DF4-017327727045}" dt="2021-05-19T18:15:57.750" v="427"/>
          <ac:picMkLst>
            <pc:docMk/>
            <pc:sldMk cId="569748680" sldId="270"/>
            <ac:picMk id="32" creationId="{93C6E87F-07AE-4942-8469-845DB4BAD21D}"/>
          </ac:picMkLst>
        </pc:picChg>
        <pc:picChg chg="mod">
          <ac:chgData name="Alexandra Anderson" userId="4017e299f98559fd" providerId="LiveId" clId="{4CE53F4E-73ED-4BF7-8DF4-017327727045}" dt="2021-05-19T18:15:57.750" v="427"/>
          <ac:picMkLst>
            <pc:docMk/>
            <pc:sldMk cId="569748680" sldId="270"/>
            <ac:picMk id="33" creationId="{92660D93-66A0-4BC4-A10A-BC550DD515CF}"/>
          </ac:picMkLst>
        </pc:picChg>
        <pc:picChg chg="mod">
          <ac:chgData name="Alexandra Anderson" userId="4017e299f98559fd" providerId="LiveId" clId="{4CE53F4E-73ED-4BF7-8DF4-017327727045}" dt="2021-05-19T18:15:57.750" v="427"/>
          <ac:picMkLst>
            <pc:docMk/>
            <pc:sldMk cId="569748680" sldId="270"/>
            <ac:picMk id="34" creationId="{CA7CD54A-750C-40D7-BD7A-3F6BB12C12AD}"/>
          </ac:picMkLst>
        </pc:picChg>
      </pc:sldChg>
      <pc:sldChg chg="del">
        <pc:chgData name="Alexandra Anderson" userId="4017e299f98559fd" providerId="LiveId" clId="{4CE53F4E-73ED-4BF7-8DF4-017327727045}" dt="2021-05-19T15:36:10.127" v="6" actId="47"/>
        <pc:sldMkLst>
          <pc:docMk/>
          <pc:sldMk cId="3468550854" sldId="271"/>
        </pc:sldMkLst>
      </pc:sldChg>
      <pc:sldChg chg="addSp delSp modSp add del mod">
        <pc:chgData name="Alexandra Anderson" userId="4017e299f98559fd" providerId="LiveId" clId="{4CE53F4E-73ED-4BF7-8DF4-017327727045}" dt="2021-05-19T18:30:28.344" v="556"/>
        <pc:sldMkLst>
          <pc:docMk/>
          <pc:sldMk cId="873558560" sldId="282"/>
        </pc:sldMkLst>
        <pc:spChg chg="mod">
          <ac:chgData name="Alexandra Anderson" userId="4017e299f98559fd" providerId="LiveId" clId="{4CE53F4E-73ED-4BF7-8DF4-017327727045}" dt="2021-05-19T17:32:43.420" v="196" actId="20577"/>
          <ac:spMkLst>
            <pc:docMk/>
            <pc:sldMk cId="873558560" sldId="282"/>
            <ac:spMk id="12" creationId="{0E7353D2-9341-416C-9A63-69AB71A7501E}"/>
          </ac:spMkLst>
        </pc:spChg>
        <pc:spChg chg="del mod">
          <ac:chgData name="Alexandra Anderson" userId="4017e299f98559fd" providerId="LiveId" clId="{4CE53F4E-73ED-4BF7-8DF4-017327727045}" dt="2021-05-19T17:34:33.175" v="208"/>
          <ac:spMkLst>
            <pc:docMk/>
            <pc:sldMk cId="873558560" sldId="282"/>
            <ac:spMk id="13" creationId="{7236E832-C998-48BF-9D14-40E8E4FB4959}"/>
          </ac:spMkLst>
        </pc:spChg>
        <pc:spChg chg="mod">
          <ac:chgData name="Alexandra Anderson" userId="4017e299f98559fd" providerId="LiveId" clId="{4CE53F4E-73ED-4BF7-8DF4-017327727045}" dt="2021-05-19T18:10:13.196" v="352" actId="20577"/>
          <ac:spMkLst>
            <pc:docMk/>
            <pc:sldMk cId="873558560" sldId="282"/>
            <ac:spMk id="14" creationId="{00000000-0000-0000-0000-000000000000}"/>
          </ac:spMkLst>
        </pc:spChg>
        <pc:spChg chg="del">
          <ac:chgData name="Alexandra Anderson" userId="4017e299f98559fd" providerId="LiveId" clId="{4CE53F4E-73ED-4BF7-8DF4-017327727045}" dt="2021-05-19T17:34:19.138" v="199" actId="478"/>
          <ac:spMkLst>
            <pc:docMk/>
            <pc:sldMk cId="873558560" sldId="282"/>
            <ac:spMk id="19" creationId="{3281C11B-6F34-43A6-9554-3C8FB15A11B3}"/>
          </ac:spMkLst>
        </pc:spChg>
        <pc:spChg chg="del">
          <ac:chgData name="Alexandra Anderson" userId="4017e299f98559fd" providerId="LiveId" clId="{4CE53F4E-73ED-4BF7-8DF4-017327727045}" dt="2021-05-19T17:34:19.138" v="199" actId="478"/>
          <ac:spMkLst>
            <pc:docMk/>
            <pc:sldMk cId="873558560" sldId="282"/>
            <ac:spMk id="20" creationId="{E1D68C68-B995-4517-9B59-EFEB686E1132}"/>
          </ac:spMkLst>
        </pc:spChg>
        <pc:spChg chg="del">
          <ac:chgData name="Alexandra Anderson" userId="4017e299f98559fd" providerId="LiveId" clId="{4CE53F4E-73ED-4BF7-8DF4-017327727045}" dt="2021-05-19T17:34:19.138" v="199" actId="478"/>
          <ac:spMkLst>
            <pc:docMk/>
            <pc:sldMk cId="873558560" sldId="282"/>
            <ac:spMk id="21" creationId="{DACE2006-EF00-46BC-95C9-40E84F209829}"/>
          </ac:spMkLst>
        </pc:spChg>
        <pc:spChg chg="del">
          <ac:chgData name="Alexandra Anderson" userId="4017e299f98559fd" providerId="LiveId" clId="{4CE53F4E-73ED-4BF7-8DF4-017327727045}" dt="2021-05-19T17:34:19.138" v="199" actId="478"/>
          <ac:spMkLst>
            <pc:docMk/>
            <pc:sldMk cId="873558560" sldId="282"/>
            <ac:spMk id="22" creationId="{2AE923B9-5771-44E9-9DD3-83142BEDE1DB}"/>
          </ac:spMkLst>
        </pc:spChg>
        <pc:spChg chg="del">
          <ac:chgData name="Alexandra Anderson" userId="4017e299f98559fd" providerId="LiveId" clId="{4CE53F4E-73ED-4BF7-8DF4-017327727045}" dt="2021-05-19T17:34:17.154" v="198" actId="478"/>
          <ac:spMkLst>
            <pc:docMk/>
            <pc:sldMk cId="873558560" sldId="282"/>
            <ac:spMk id="30" creationId="{51D7AD10-9742-4976-B376-6784D5887843}"/>
          </ac:spMkLst>
        </pc:spChg>
        <pc:spChg chg="del">
          <ac:chgData name="Alexandra Anderson" userId="4017e299f98559fd" providerId="LiveId" clId="{4CE53F4E-73ED-4BF7-8DF4-017327727045}" dt="2021-05-19T17:34:17.154" v="198" actId="478"/>
          <ac:spMkLst>
            <pc:docMk/>
            <pc:sldMk cId="873558560" sldId="282"/>
            <ac:spMk id="31" creationId="{3EE629F7-1606-49FB-BA44-65F20752AF7E}"/>
          </ac:spMkLst>
        </pc:spChg>
        <pc:spChg chg="del">
          <ac:chgData name="Alexandra Anderson" userId="4017e299f98559fd" providerId="LiveId" clId="{4CE53F4E-73ED-4BF7-8DF4-017327727045}" dt="2021-05-19T17:34:17.154" v="198" actId="478"/>
          <ac:spMkLst>
            <pc:docMk/>
            <pc:sldMk cId="873558560" sldId="282"/>
            <ac:spMk id="32" creationId="{FC3EFFFA-BDBC-4536-98D4-FE758EEFE570}"/>
          </ac:spMkLst>
        </pc:spChg>
        <pc:spChg chg="del">
          <ac:chgData name="Alexandra Anderson" userId="4017e299f98559fd" providerId="LiveId" clId="{4CE53F4E-73ED-4BF7-8DF4-017327727045}" dt="2021-05-19T17:34:17.154" v="198" actId="478"/>
          <ac:spMkLst>
            <pc:docMk/>
            <pc:sldMk cId="873558560" sldId="282"/>
            <ac:spMk id="33" creationId="{BDFDE144-A11F-4C92-BC66-5F2B2F8D36DD}"/>
          </ac:spMkLst>
        </pc:spChg>
        <pc:spChg chg="del">
          <ac:chgData name="Alexandra Anderson" userId="4017e299f98559fd" providerId="LiveId" clId="{4CE53F4E-73ED-4BF7-8DF4-017327727045}" dt="2021-05-19T17:34:17.154" v="198" actId="478"/>
          <ac:spMkLst>
            <pc:docMk/>
            <pc:sldMk cId="873558560" sldId="282"/>
            <ac:spMk id="34" creationId="{57F0FB24-09FF-4F7E-A69F-B2EF7A387B27}"/>
          </ac:spMkLst>
        </pc:spChg>
        <pc:spChg chg="del">
          <ac:chgData name="Alexandra Anderson" userId="4017e299f98559fd" providerId="LiveId" clId="{4CE53F4E-73ED-4BF7-8DF4-017327727045}" dt="2021-05-19T17:34:17.154" v="198" actId="478"/>
          <ac:spMkLst>
            <pc:docMk/>
            <pc:sldMk cId="873558560" sldId="282"/>
            <ac:spMk id="35" creationId="{6CA4EB3D-AD98-450A-ADBD-21BD1EB42925}"/>
          </ac:spMkLst>
        </pc:spChg>
        <pc:spChg chg="add mod">
          <ac:chgData name="Alexandra Anderson" userId="4017e299f98559fd" providerId="LiveId" clId="{4CE53F4E-73ED-4BF7-8DF4-017327727045}" dt="2021-05-19T18:30:28.344" v="556"/>
          <ac:spMkLst>
            <pc:docMk/>
            <pc:sldMk cId="873558560" sldId="282"/>
            <ac:spMk id="36" creationId="{EA778C26-8D55-41C7-9683-A6EA430D3510}"/>
          </ac:spMkLst>
        </pc:spChg>
        <pc:grpChg chg="del">
          <ac:chgData name="Alexandra Anderson" userId="4017e299f98559fd" providerId="LiveId" clId="{4CE53F4E-73ED-4BF7-8DF4-017327727045}" dt="2021-05-19T17:34:12.002" v="197" actId="478"/>
          <ac:grpSpMkLst>
            <pc:docMk/>
            <pc:sldMk cId="873558560" sldId="282"/>
            <ac:grpSpMk id="25" creationId="{A9ACE197-FB53-4B04-8AC9-4FE199B8489C}"/>
          </ac:grpSpMkLst>
        </pc:grpChg>
        <pc:picChg chg="add mod">
          <ac:chgData name="Alexandra Anderson" userId="4017e299f98559fd" providerId="LiveId" clId="{4CE53F4E-73ED-4BF7-8DF4-017327727045}" dt="2021-05-19T17:58:10.740" v="221" actId="1076"/>
          <ac:picMkLst>
            <pc:docMk/>
            <pc:sldMk cId="873558560" sldId="282"/>
            <ac:picMk id="5" creationId="{699F90BD-69E7-4E92-BF1B-0331C37E09EF}"/>
          </ac:picMkLst>
        </pc:picChg>
      </pc:sldChg>
      <pc:sldChg chg="addSp delSp modSp add del mod">
        <pc:chgData name="Alexandra Anderson" userId="4017e299f98559fd" providerId="LiveId" clId="{4CE53F4E-73ED-4BF7-8DF4-017327727045}" dt="2021-05-19T16:04:08.437" v="157" actId="6559"/>
        <pc:sldMkLst>
          <pc:docMk/>
          <pc:sldMk cId="2575453225" sldId="288"/>
        </pc:sldMkLst>
        <pc:spChg chg="add mod">
          <ac:chgData name="Alexandra Anderson" userId="4017e299f98559fd" providerId="LiveId" clId="{4CE53F4E-73ED-4BF7-8DF4-017327727045}" dt="2021-05-19T15:42:04.153" v="83" actId="1076"/>
          <ac:spMkLst>
            <pc:docMk/>
            <pc:sldMk cId="2575453225" sldId="288"/>
            <ac:spMk id="12" creationId="{09C69DBC-FA87-437B-9A82-B7EA7E27FBFF}"/>
          </ac:spMkLst>
        </pc:spChg>
        <pc:spChg chg="mod">
          <ac:chgData name="Alexandra Anderson" userId="4017e299f98559fd" providerId="LiveId" clId="{4CE53F4E-73ED-4BF7-8DF4-017327727045}" dt="2021-05-19T16:04:08.437" v="157" actId="6559"/>
          <ac:spMkLst>
            <pc:docMk/>
            <pc:sldMk cId="2575453225" sldId="288"/>
            <ac:spMk id="13" creationId="{6A4F7C57-A117-4CE0-87B5-173048DC300F}"/>
          </ac:spMkLst>
        </pc:spChg>
        <pc:spChg chg="del">
          <ac:chgData name="Alexandra Anderson" userId="4017e299f98559fd" providerId="LiveId" clId="{4CE53F4E-73ED-4BF7-8DF4-017327727045}" dt="2021-05-19T15:41:21.131" v="76" actId="478"/>
          <ac:spMkLst>
            <pc:docMk/>
            <pc:sldMk cId="2575453225" sldId="288"/>
            <ac:spMk id="16" creationId="{60402D52-CC3B-4C56-AF7A-F5FF6D839508}"/>
          </ac:spMkLst>
        </pc:spChg>
        <pc:spChg chg="add mod">
          <ac:chgData name="Alexandra Anderson" userId="4017e299f98559fd" providerId="LiveId" clId="{4CE53F4E-73ED-4BF7-8DF4-017327727045}" dt="2021-05-19T15:42:07.175" v="84" actId="1037"/>
          <ac:spMkLst>
            <pc:docMk/>
            <pc:sldMk cId="2575453225" sldId="288"/>
            <ac:spMk id="17" creationId="{D9B3649A-109A-47BC-9831-2142DCB327A9}"/>
          </ac:spMkLst>
        </pc:spChg>
        <pc:spChg chg="add del">
          <ac:chgData name="Alexandra Anderson" userId="4017e299f98559fd" providerId="LiveId" clId="{4CE53F4E-73ED-4BF7-8DF4-017327727045}" dt="2021-05-19T16:02:58.852" v="142" actId="22"/>
          <ac:spMkLst>
            <pc:docMk/>
            <pc:sldMk cId="2575453225" sldId="288"/>
            <ac:spMk id="18" creationId="{A0C0FE12-BFF4-4AEB-B584-716F216995EB}"/>
          </ac:spMkLst>
        </pc:spChg>
        <pc:picChg chg="add mod">
          <ac:chgData name="Alexandra Anderson" userId="4017e299f98559fd" providerId="LiveId" clId="{4CE53F4E-73ED-4BF7-8DF4-017327727045}" dt="2021-05-19T16:03:34.293" v="154" actId="1036"/>
          <ac:picMkLst>
            <pc:docMk/>
            <pc:sldMk cId="2575453225" sldId="288"/>
            <ac:picMk id="10" creationId="{3EEC7805-AB1D-4944-9A17-FBE4F03F4A11}"/>
          </ac:picMkLst>
        </pc:picChg>
      </pc:sldChg>
      <pc:sldChg chg="addSp delSp modSp add mod">
        <pc:chgData name="Alexandra Anderson" userId="4017e299f98559fd" providerId="LiveId" clId="{4CE53F4E-73ED-4BF7-8DF4-017327727045}" dt="2021-05-19T16:03:54.113" v="156"/>
        <pc:sldMkLst>
          <pc:docMk/>
          <pc:sldMk cId="33939220" sldId="289"/>
        </pc:sldMkLst>
        <pc:spChg chg="add del mod">
          <ac:chgData name="Alexandra Anderson" userId="4017e299f98559fd" providerId="LiveId" clId="{4CE53F4E-73ED-4BF7-8DF4-017327727045}" dt="2021-05-19T15:43:46.833" v="102" actId="478"/>
          <ac:spMkLst>
            <pc:docMk/>
            <pc:sldMk cId="33939220" sldId="289"/>
            <ac:spMk id="3" creationId="{D81BC8E0-39D3-4289-A70A-5638549BB046}"/>
          </ac:spMkLst>
        </pc:spChg>
        <pc:spChg chg="del">
          <ac:chgData name="Alexandra Anderson" userId="4017e299f98559fd" providerId="LiveId" clId="{4CE53F4E-73ED-4BF7-8DF4-017327727045}" dt="2021-05-19T15:43:39.845" v="100" actId="478"/>
          <ac:spMkLst>
            <pc:docMk/>
            <pc:sldMk cId="33939220" sldId="289"/>
            <ac:spMk id="12" creationId="{09C69DBC-FA87-437B-9A82-B7EA7E27FBFF}"/>
          </ac:spMkLst>
        </pc:spChg>
        <pc:spChg chg="mod">
          <ac:chgData name="Alexandra Anderson" userId="4017e299f98559fd" providerId="LiveId" clId="{4CE53F4E-73ED-4BF7-8DF4-017327727045}" dt="2021-05-19T16:03:54.113" v="156"/>
          <ac:spMkLst>
            <pc:docMk/>
            <pc:sldMk cId="33939220" sldId="289"/>
            <ac:spMk id="13" creationId="{6A4F7C57-A117-4CE0-87B5-173048DC300F}"/>
          </ac:spMkLst>
        </pc:spChg>
        <pc:spChg chg="mod">
          <ac:chgData name="Alexandra Anderson" userId="4017e299f98559fd" providerId="LiveId" clId="{4CE53F4E-73ED-4BF7-8DF4-017327727045}" dt="2021-05-19T15:44:39.592" v="140" actId="20577"/>
          <ac:spMkLst>
            <pc:docMk/>
            <pc:sldMk cId="33939220" sldId="289"/>
            <ac:spMk id="14" creationId="{00000000-0000-0000-0000-000000000000}"/>
          </ac:spMkLst>
        </pc:spChg>
        <pc:spChg chg="del">
          <ac:chgData name="Alexandra Anderson" userId="4017e299f98559fd" providerId="LiveId" clId="{4CE53F4E-73ED-4BF7-8DF4-017327727045}" dt="2021-05-19T15:43:44.975" v="101" actId="478"/>
          <ac:spMkLst>
            <pc:docMk/>
            <pc:sldMk cId="33939220" sldId="289"/>
            <ac:spMk id="17" creationId="{D9B3649A-109A-47BC-9831-2142DCB327A9}"/>
          </ac:spMkLst>
        </pc:spChg>
        <pc:picChg chg="add mod">
          <ac:chgData name="Alexandra Anderson" userId="4017e299f98559fd" providerId="LiveId" clId="{4CE53F4E-73ED-4BF7-8DF4-017327727045}" dt="2021-05-19T15:44:29.504" v="132" actId="1076"/>
          <ac:picMkLst>
            <pc:docMk/>
            <pc:sldMk cId="33939220" sldId="289"/>
            <ac:picMk id="16" creationId="{64DB0744-BA8C-4A9F-9AD6-E171E40342E9}"/>
          </ac:picMkLst>
        </pc:picChg>
      </pc:sldChg>
      <pc:sldChg chg="del">
        <pc:chgData name="Alexandra Anderson" userId="4017e299f98559fd" providerId="LiveId" clId="{4CE53F4E-73ED-4BF7-8DF4-017327727045}" dt="2021-05-19T15:36:12.564" v="13" actId="47"/>
        <pc:sldMkLst>
          <pc:docMk/>
          <pc:sldMk cId="3323150786" sldId="289"/>
        </pc:sldMkLst>
      </pc:sldChg>
      <pc:sldChg chg="addSp delSp modSp add mod">
        <pc:chgData name="Alexandra Anderson" userId="4017e299f98559fd" providerId="LiveId" clId="{4CE53F4E-73ED-4BF7-8DF4-017327727045}" dt="2021-05-19T18:10:07.511" v="350" actId="20577"/>
        <pc:sldMkLst>
          <pc:docMk/>
          <pc:sldMk cId="1550539600" sldId="290"/>
        </pc:sldMkLst>
        <pc:spChg chg="mod">
          <ac:chgData name="Alexandra Anderson" userId="4017e299f98559fd" providerId="LiveId" clId="{4CE53F4E-73ED-4BF7-8DF4-017327727045}" dt="2021-05-19T16:04:51.134" v="160" actId="14100"/>
          <ac:spMkLst>
            <pc:docMk/>
            <pc:sldMk cId="1550539600" sldId="290"/>
            <ac:spMk id="12" creationId="{09C69DBC-FA87-437B-9A82-B7EA7E27FBFF}"/>
          </ac:spMkLst>
        </pc:spChg>
        <pc:spChg chg="mod">
          <ac:chgData name="Alexandra Anderson" userId="4017e299f98559fd" providerId="LiveId" clId="{4CE53F4E-73ED-4BF7-8DF4-017327727045}" dt="2021-05-19T17:32:26.614" v="190"/>
          <ac:spMkLst>
            <pc:docMk/>
            <pc:sldMk cId="1550539600" sldId="290"/>
            <ac:spMk id="13" creationId="{6A4F7C57-A117-4CE0-87B5-173048DC300F}"/>
          </ac:spMkLst>
        </pc:spChg>
        <pc:spChg chg="mod">
          <ac:chgData name="Alexandra Anderson" userId="4017e299f98559fd" providerId="LiveId" clId="{4CE53F4E-73ED-4BF7-8DF4-017327727045}" dt="2021-05-19T18:10:07.511" v="350" actId="20577"/>
          <ac:spMkLst>
            <pc:docMk/>
            <pc:sldMk cId="1550539600" sldId="290"/>
            <ac:spMk id="14" creationId="{00000000-0000-0000-0000-000000000000}"/>
          </ac:spMkLst>
        </pc:spChg>
        <pc:spChg chg="mod">
          <ac:chgData name="Alexandra Anderson" userId="4017e299f98559fd" providerId="LiveId" clId="{4CE53F4E-73ED-4BF7-8DF4-017327727045}" dt="2021-05-19T16:04:55.144" v="161" actId="14100"/>
          <ac:spMkLst>
            <pc:docMk/>
            <pc:sldMk cId="1550539600" sldId="290"/>
            <ac:spMk id="17" creationId="{D9B3649A-109A-47BC-9831-2142DCB327A9}"/>
          </ac:spMkLst>
        </pc:spChg>
        <pc:spChg chg="mod">
          <ac:chgData name="Alexandra Anderson" userId="4017e299f98559fd" providerId="LiveId" clId="{4CE53F4E-73ED-4BF7-8DF4-017327727045}" dt="2021-05-19T16:06:32.762" v="180"/>
          <ac:spMkLst>
            <pc:docMk/>
            <pc:sldMk cId="1550539600" sldId="290"/>
            <ac:spMk id="18" creationId="{CBD668BC-9312-4A6D-ABA8-D97D77F96C8A}"/>
          </ac:spMkLst>
        </pc:spChg>
        <pc:grpChg chg="add mod">
          <ac:chgData name="Alexandra Anderson" userId="4017e299f98559fd" providerId="LiveId" clId="{4CE53F4E-73ED-4BF7-8DF4-017327727045}" dt="2021-05-19T16:06:40.579" v="181" actId="1076"/>
          <ac:grpSpMkLst>
            <pc:docMk/>
            <pc:sldMk cId="1550539600" sldId="290"/>
            <ac:grpSpMk id="16" creationId="{6AACDFF0-AC08-4516-8E8E-D331BEFC1144}"/>
          </ac:grpSpMkLst>
        </pc:grpChg>
        <pc:picChg chg="del">
          <ac:chgData name="Alexandra Anderson" userId="4017e299f98559fd" providerId="LiveId" clId="{4CE53F4E-73ED-4BF7-8DF4-017327727045}" dt="2021-05-19T16:04:59.252" v="162" actId="478"/>
          <ac:picMkLst>
            <pc:docMk/>
            <pc:sldMk cId="1550539600" sldId="290"/>
            <ac:picMk id="10" creationId="{3EEC7805-AB1D-4944-9A17-FBE4F03F4A11}"/>
          </ac:picMkLst>
        </pc:picChg>
        <pc:picChg chg="mod">
          <ac:chgData name="Alexandra Anderson" userId="4017e299f98559fd" providerId="LiveId" clId="{4CE53F4E-73ED-4BF7-8DF4-017327727045}" dt="2021-05-19T16:06:32.762" v="180"/>
          <ac:picMkLst>
            <pc:docMk/>
            <pc:sldMk cId="1550539600" sldId="290"/>
            <ac:picMk id="19" creationId="{95A1F36B-1E87-4248-A40D-01FF66F1B862}"/>
          </ac:picMkLst>
        </pc:picChg>
        <pc:picChg chg="mod">
          <ac:chgData name="Alexandra Anderson" userId="4017e299f98559fd" providerId="LiveId" clId="{4CE53F4E-73ED-4BF7-8DF4-017327727045}" dt="2021-05-19T16:06:32.762" v="180"/>
          <ac:picMkLst>
            <pc:docMk/>
            <pc:sldMk cId="1550539600" sldId="290"/>
            <ac:picMk id="20" creationId="{8F009044-BF68-4DD8-A262-E30DECFBFC67}"/>
          </ac:picMkLst>
        </pc:picChg>
      </pc:sldChg>
      <pc:sldChg chg="del">
        <pc:chgData name="Alexandra Anderson" userId="4017e299f98559fd" providerId="LiveId" clId="{4CE53F4E-73ED-4BF7-8DF4-017327727045}" dt="2021-05-19T15:36:12.216" v="12" actId="47"/>
        <pc:sldMkLst>
          <pc:docMk/>
          <pc:sldMk cId="3650015006" sldId="290"/>
        </pc:sldMkLst>
      </pc:sldChg>
      <pc:sldChg chg="del">
        <pc:chgData name="Alexandra Anderson" userId="4017e299f98559fd" providerId="LiveId" clId="{4CE53F4E-73ED-4BF7-8DF4-017327727045}" dt="2021-05-19T15:36:11.931" v="11" actId="47"/>
        <pc:sldMkLst>
          <pc:docMk/>
          <pc:sldMk cId="262871190" sldId="291"/>
        </pc:sldMkLst>
      </pc:sldChg>
      <pc:sldChg chg="addSp delSp modSp add mod">
        <pc:chgData name="Alexandra Anderson" userId="4017e299f98559fd" providerId="LiveId" clId="{4CE53F4E-73ED-4BF7-8DF4-017327727045}" dt="2021-05-19T18:10:18.092" v="354" actId="20577"/>
        <pc:sldMkLst>
          <pc:docMk/>
          <pc:sldMk cId="2680275265" sldId="291"/>
        </pc:sldMkLst>
        <pc:spChg chg="add del mod">
          <ac:chgData name="Alexandra Anderson" userId="4017e299f98559fd" providerId="LiveId" clId="{4CE53F4E-73ED-4BF7-8DF4-017327727045}" dt="2021-05-19T17:59:30.133" v="230" actId="478"/>
          <ac:spMkLst>
            <pc:docMk/>
            <pc:sldMk cId="2680275265" sldId="291"/>
            <ac:spMk id="3" creationId="{01163366-229B-4710-86DF-EA134783199F}"/>
          </ac:spMkLst>
        </pc:spChg>
        <pc:spChg chg="del">
          <ac:chgData name="Alexandra Anderson" userId="4017e299f98559fd" providerId="LiveId" clId="{4CE53F4E-73ED-4BF7-8DF4-017327727045}" dt="2021-05-19T17:59:28.144" v="229" actId="478"/>
          <ac:spMkLst>
            <pc:docMk/>
            <pc:sldMk cId="2680275265" sldId="291"/>
            <ac:spMk id="12" creationId="{0E7353D2-9341-416C-9A63-69AB71A7501E}"/>
          </ac:spMkLst>
        </pc:spChg>
        <pc:spChg chg="mod">
          <ac:chgData name="Alexandra Anderson" userId="4017e299f98559fd" providerId="LiveId" clId="{4CE53F4E-73ED-4BF7-8DF4-017327727045}" dt="2021-05-19T18:10:18.092" v="354" actId="20577"/>
          <ac:spMkLst>
            <pc:docMk/>
            <pc:sldMk cId="2680275265" sldId="291"/>
            <ac:spMk id="14" creationId="{00000000-0000-0000-0000-000000000000}"/>
          </ac:spMkLst>
        </pc:spChg>
        <pc:spChg chg="del">
          <ac:chgData name="Alexandra Anderson" userId="4017e299f98559fd" providerId="LiveId" clId="{4CE53F4E-73ED-4BF7-8DF4-017327727045}" dt="2021-05-19T17:59:31.082" v="231" actId="478"/>
          <ac:spMkLst>
            <pc:docMk/>
            <pc:sldMk cId="2680275265" sldId="291"/>
            <ac:spMk id="17" creationId="{106C682D-721D-45B9-8AEE-FA99E6A99DFA}"/>
          </ac:spMkLst>
        </pc:spChg>
        <pc:spChg chg="mod">
          <ac:chgData name="Alexandra Anderson" userId="4017e299f98559fd" providerId="LiveId" clId="{4CE53F4E-73ED-4BF7-8DF4-017327727045}" dt="2021-05-19T18:00:06.120" v="236"/>
          <ac:spMkLst>
            <pc:docMk/>
            <pc:sldMk cId="2680275265" sldId="291"/>
            <ac:spMk id="18" creationId="{F049E165-8E10-4CBE-A711-978686CCFF0A}"/>
          </ac:spMkLst>
        </pc:spChg>
        <pc:spChg chg="mod">
          <ac:chgData name="Alexandra Anderson" userId="4017e299f98559fd" providerId="LiveId" clId="{4CE53F4E-73ED-4BF7-8DF4-017327727045}" dt="2021-05-19T17:59:57.113" v="235" actId="1076"/>
          <ac:spMkLst>
            <pc:docMk/>
            <pc:sldMk cId="2680275265" sldId="291"/>
            <ac:spMk id="36" creationId="{EA778C26-8D55-41C7-9683-A6EA430D3510}"/>
          </ac:spMkLst>
        </pc:spChg>
        <pc:grpChg chg="add del mod">
          <ac:chgData name="Alexandra Anderson" userId="4017e299f98559fd" providerId="LiveId" clId="{4CE53F4E-73ED-4BF7-8DF4-017327727045}" dt="2021-05-19T18:00:12.868" v="239"/>
          <ac:grpSpMkLst>
            <pc:docMk/>
            <pc:sldMk cId="2680275265" sldId="291"/>
            <ac:grpSpMk id="16" creationId="{567F7EAE-841F-457C-ACAA-C6C8B84D7C29}"/>
          </ac:grpSpMkLst>
        </pc:grpChg>
        <pc:picChg chg="del">
          <ac:chgData name="Alexandra Anderson" userId="4017e299f98559fd" providerId="LiveId" clId="{4CE53F4E-73ED-4BF7-8DF4-017327727045}" dt="2021-05-19T17:59:48.207" v="233" actId="478"/>
          <ac:picMkLst>
            <pc:docMk/>
            <pc:sldMk cId="2680275265" sldId="291"/>
            <ac:picMk id="5" creationId="{699F90BD-69E7-4E92-BF1B-0331C37E09EF}"/>
          </ac:picMkLst>
        </pc:picChg>
        <pc:picChg chg="mod">
          <ac:chgData name="Alexandra Anderson" userId="4017e299f98559fd" providerId="LiveId" clId="{4CE53F4E-73ED-4BF7-8DF4-017327727045}" dt="2021-05-19T18:00:06.120" v="236"/>
          <ac:picMkLst>
            <pc:docMk/>
            <pc:sldMk cId="2680275265" sldId="291"/>
            <ac:picMk id="19" creationId="{29EF1DBD-1EEE-4C6D-ABE1-D25D15DA7975}"/>
          </ac:picMkLst>
        </pc:picChg>
        <pc:picChg chg="add mod">
          <ac:chgData name="Alexandra Anderson" userId="4017e299f98559fd" providerId="LiveId" clId="{4CE53F4E-73ED-4BF7-8DF4-017327727045}" dt="2021-05-19T18:00:46.389" v="246" actId="1076"/>
          <ac:picMkLst>
            <pc:docMk/>
            <pc:sldMk cId="2680275265" sldId="291"/>
            <ac:picMk id="20" creationId="{CFF6E930-6848-4101-BBEE-0B9CC415F226}"/>
          </ac:picMkLst>
        </pc:picChg>
      </pc:sldChg>
      <pc:sldChg chg="addSp delSp modSp add mod">
        <pc:chgData name="Alexandra Anderson" userId="4017e299f98559fd" providerId="LiveId" clId="{4CE53F4E-73ED-4BF7-8DF4-017327727045}" dt="2021-05-19T18:10:22.684" v="356" actId="20577"/>
        <pc:sldMkLst>
          <pc:docMk/>
          <pc:sldMk cId="354598278" sldId="292"/>
        </pc:sldMkLst>
        <pc:spChg chg="mod">
          <ac:chgData name="Alexandra Anderson" userId="4017e299f98559fd" providerId="LiveId" clId="{4CE53F4E-73ED-4BF7-8DF4-017327727045}" dt="2021-05-19T18:10:22.684" v="356" actId="20577"/>
          <ac:spMkLst>
            <pc:docMk/>
            <pc:sldMk cId="354598278" sldId="292"/>
            <ac:spMk id="14" creationId="{00000000-0000-0000-0000-000000000000}"/>
          </ac:spMkLst>
        </pc:spChg>
        <pc:spChg chg="mod">
          <ac:chgData name="Alexandra Anderson" userId="4017e299f98559fd" providerId="LiveId" clId="{4CE53F4E-73ED-4BF7-8DF4-017327727045}" dt="2021-05-19T18:06:37.982" v="288" actId="20577"/>
          <ac:spMkLst>
            <pc:docMk/>
            <pc:sldMk cId="354598278" sldId="292"/>
            <ac:spMk id="36" creationId="{EA778C26-8D55-41C7-9683-A6EA430D3510}"/>
          </ac:spMkLst>
        </pc:spChg>
        <pc:picChg chg="add mod">
          <ac:chgData name="Alexandra Anderson" userId="4017e299f98559fd" providerId="LiveId" clId="{4CE53F4E-73ED-4BF7-8DF4-017327727045}" dt="2021-05-19T18:06:18.249" v="255" actId="1076"/>
          <ac:picMkLst>
            <pc:docMk/>
            <pc:sldMk cId="354598278" sldId="292"/>
            <ac:picMk id="3" creationId="{B6C6A54A-7E90-4491-B310-D9A7CFD39FEC}"/>
          </ac:picMkLst>
        </pc:picChg>
        <pc:picChg chg="del">
          <ac:chgData name="Alexandra Anderson" userId="4017e299f98559fd" providerId="LiveId" clId="{4CE53F4E-73ED-4BF7-8DF4-017327727045}" dt="2021-05-19T18:01:10.581" v="248" actId="478"/>
          <ac:picMkLst>
            <pc:docMk/>
            <pc:sldMk cId="354598278" sldId="292"/>
            <ac:picMk id="20" creationId="{CFF6E930-6848-4101-BBEE-0B9CC415F226}"/>
          </ac:picMkLst>
        </pc:picChg>
      </pc:sldChg>
      <pc:sldChg chg="del">
        <pc:chgData name="Alexandra Anderson" userId="4017e299f98559fd" providerId="LiveId" clId="{4CE53F4E-73ED-4BF7-8DF4-017327727045}" dt="2021-05-19T15:36:11.561" v="10" actId="47"/>
        <pc:sldMkLst>
          <pc:docMk/>
          <pc:sldMk cId="3230796411" sldId="292"/>
        </pc:sldMkLst>
      </pc:sldChg>
      <pc:sldChg chg="delSp modSp add mod">
        <pc:chgData name="Alexandra Anderson" userId="4017e299f98559fd" providerId="LiveId" clId="{4CE53F4E-73ED-4BF7-8DF4-017327727045}" dt="2021-05-19T18:30:28.344" v="556"/>
        <pc:sldMkLst>
          <pc:docMk/>
          <pc:sldMk cId="545856134" sldId="293"/>
        </pc:sldMkLst>
        <pc:spChg chg="mod">
          <ac:chgData name="Alexandra Anderson" userId="4017e299f98559fd" providerId="LiveId" clId="{4CE53F4E-73ED-4BF7-8DF4-017327727045}" dt="2021-05-19T18:10:28.638" v="358" actId="20577"/>
          <ac:spMkLst>
            <pc:docMk/>
            <pc:sldMk cId="545856134" sldId="293"/>
            <ac:spMk id="14" creationId="{00000000-0000-0000-0000-000000000000}"/>
          </ac:spMkLst>
        </pc:spChg>
        <pc:spChg chg="mod">
          <ac:chgData name="Alexandra Anderson" userId="4017e299f98559fd" providerId="LiveId" clId="{4CE53F4E-73ED-4BF7-8DF4-017327727045}" dt="2021-05-19T18:30:28.344" v="556"/>
          <ac:spMkLst>
            <pc:docMk/>
            <pc:sldMk cId="545856134" sldId="293"/>
            <ac:spMk id="36" creationId="{EA778C26-8D55-41C7-9683-A6EA430D3510}"/>
          </ac:spMkLst>
        </pc:spChg>
        <pc:picChg chg="del">
          <ac:chgData name="Alexandra Anderson" userId="4017e299f98559fd" providerId="LiveId" clId="{4CE53F4E-73ED-4BF7-8DF4-017327727045}" dt="2021-05-19T18:07:36.676" v="290" actId="478"/>
          <ac:picMkLst>
            <pc:docMk/>
            <pc:sldMk cId="545856134" sldId="293"/>
            <ac:picMk id="3" creationId="{B6C6A54A-7E90-4491-B310-D9A7CFD39FEC}"/>
          </ac:picMkLst>
        </pc:picChg>
      </pc:sldChg>
      <pc:sldChg chg="del">
        <pc:chgData name="Alexandra Anderson" userId="4017e299f98559fd" providerId="LiveId" clId="{4CE53F4E-73ED-4BF7-8DF4-017327727045}" dt="2021-05-19T15:36:10.859" v="9" actId="47"/>
        <pc:sldMkLst>
          <pc:docMk/>
          <pc:sldMk cId="3531722020" sldId="293"/>
        </pc:sldMkLst>
      </pc:sldChg>
      <pc:sldChg chg="del">
        <pc:chgData name="Alexandra Anderson" userId="4017e299f98559fd" providerId="LiveId" clId="{4CE53F4E-73ED-4BF7-8DF4-017327727045}" dt="2021-05-19T15:36:10.303" v="7" actId="47"/>
        <pc:sldMkLst>
          <pc:docMk/>
          <pc:sldMk cId="1127406141" sldId="294"/>
        </pc:sldMkLst>
      </pc:sldChg>
      <pc:sldChg chg="addSp modSp add mod">
        <pc:chgData name="Alexandra Anderson" userId="4017e299f98559fd" providerId="LiveId" clId="{4CE53F4E-73ED-4BF7-8DF4-017327727045}" dt="2021-05-19T18:30:28.344" v="556"/>
        <pc:sldMkLst>
          <pc:docMk/>
          <pc:sldMk cId="2398112485" sldId="294"/>
        </pc:sldMkLst>
        <pc:spChg chg="mod">
          <ac:chgData name="Alexandra Anderson" userId="4017e299f98559fd" providerId="LiveId" clId="{4CE53F4E-73ED-4BF7-8DF4-017327727045}" dt="2021-05-19T18:11:18.420" v="364" actId="20577"/>
          <ac:spMkLst>
            <pc:docMk/>
            <pc:sldMk cId="2398112485" sldId="294"/>
            <ac:spMk id="14" creationId="{00000000-0000-0000-0000-000000000000}"/>
          </ac:spMkLst>
        </pc:spChg>
        <pc:spChg chg="mod">
          <ac:chgData name="Alexandra Anderson" userId="4017e299f98559fd" providerId="LiveId" clId="{4CE53F4E-73ED-4BF7-8DF4-017327727045}" dt="2021-05-19T18:30:28.344" v="556"/>
          <ac:spMkLst>
            <pc:docMk/>
            <pc:sldMk cId="2398112485" sldId="294"/>
            <ac:spMk id="36" creationId="{EA778C26-8D55-41C7-9683-A6EA430D3510}"/>
          </ac:spMkLst>
        </pc:spChg>
        <pc:picChg chg="add mod">
          <ac:chgData name="Alexandra Anderson" userId="4017e299f98559fd" providerId="LiveId" clId="{4CE53F4E-73ED-4BF7-8DF4-017327727045}" dt="2021-05-19T18:12:00.801" v="370" actId="1076"/>
          <ac:picMkLst>
            <pc:docMk/>
            <pc:sldMk cId="2398112485" sldId="294"/>
            <ac:picMk id="11" creationId="{8D39C85C-23F5-4D70-9600-964A98FC7555}"/>
          </ac:picMkLst>
        </pc:picChg>
      </pc:sldChg>
      <pc:sldChg chg="delSp modSp add mod">
        <pc:chgData name="Alexandra Anderson" userId="4017e299f98559fd" providerId="LiveId" clId="{4CE53F4E-73ED-4BF7-8DF4-017327727045}" dt="2021-05-19T18:30:28.344" v="556"/>
        <pc:sldMkLst>
          <pc:docMk/>
          <pc:sldMk cId="867652054" sldId="295"/>
        </pc:sldMkLst>
        <pc:spChg chg="mod">
          <ac:chgData name="Alexandra Anderson" userId="4017e299f98559fd" providerId="LiveId" clId="{4CE53F4E-73ED-4BF7-8DF4-017327727045}" dt="2021-05-19T18:12:19.603" v="378" actId="20577"/>
          <ac:spMkLst>
            <pc:docMk/>
            <pc:sldMk cId="867652054" sldId="295"/>
            <ac:spMk id="14" creationId="{00000000-0000-0000-0000-000000000000}"/>
          </ac:spMkLst>
        </pc:spChg>
        <pc:spChg chg="mod">
          <ac:chgData name="Alexandra Anderson" userId="4017e299f98559fd" providerId="LiveId" clId="{4CE53F4E-73ED-4BF7-8DF4-017327727045}" dt="2021-05-19T18:30:28.344" v="556"/>
          <ac:spMkLst>
            <pc:docMk/>
            <pc:sldMk cId="867652054" sldId="295"/>
            <ac:spMk id="36" creationId="{EA778C26-8D55-41C7-9683-A6EA430D3510}"/>
          </ac:spMkLst>
        </pc:spChg>
        <pc:picChg chg="del">
          <ac:chgData name="Alexandra Anderson" userId="4017e299f98559fd" providerId="LiveId" clId="{4CE53F4E-73ED-4BF7-8DF4-017327727045}" dt="2021-05-19T18:12:15.715" v="374" actId="478"/>
          <ac:picMkLst>
            <pc:docMk/>
            <pc:sldMk cId="867652054" sldId="295"/>
            <ac:picMk id="11" creationId="{8D39C85C-23F5-4D70-9600-964A98FC7555}"/>
          </ac:picMkLst>
        </pc:picChg>
      </pc:sldChg>
      <pc:sldChg chg="del">
        <pc:chgData name="Alexandra Anderson" userId="4017e299f98559fd" providerId="LiveId" clId="{4CE53F4E-73ED-4BF7-8DF4-017327727045}" dt="2021-05-19T15:36:08.238" v="0" actId="47"/>
        <pc:sldMkLst>
          <pc:docMk/>
          <pc:sldMk cId="2626557636" sldId="295"/>
        </pc:sldMkLst>
      </pc:sldChg>
      <pc:sldChg chg="del">
        <pc:chgData name="Alexandra Anderson" userId="4017e299f98559fd" providerId="LiveId" clId="{4CE53F4E-73ED-4BF7-8DF4-017327727045}" dt="2021-05-19T15:36:08.755" v="1" actId="47"/>
        <pc:sldMkLst>
          <pc:docMk/>
          <pc:sldMk cId="1452583585" sldId="296"/>
        </pc:sldMkLst>
      </pc:sldChg>
      <pc:sldChg chg="addSp delSp modSp add mod">
        <pc:chgData name="Alexandra Anderson" userId="4017e299f98559fd" providerId="LiveId" clId="{4CE53F4E-73ED-4BF7-8DF4-017327727045}" dt="2021-05-19T18:30:28.344" v="556"/>
        <pc:sldMkLst>
          <pc:docMk/>
          <pc:sldMk cId="2955909203" sldId="296"/>
        </pc:sldMkLst>
        <pc:spChg chg="mod">
          <ac:chgData name="Alexandra Anderson" userId="4017e299f98559fd" providerId="LiveId" clId="{4CE53F4E-73ED-4BF7-8DF4-017327727045}" dt="2021-05-19T18:19:19.744" v="452" actId="20577"/>
          <ac:spMkLst>
            <pc:docMk/>
            <pc:sldMk cId="2955909203" sldId="296"/>
            <ac:spMk id="14" creationId="{00000000-0000-0000-0000-000000000000}"/>
          </ac:spMkLst>
        </pc:spChg>
        <pc:spChg chg="del">
          <ac:chgData name="Alexandra Anderson" userId="4017e299f98559fd" providerId="LiveId" clId="{4CE53F4E-73ED-4BF7-8DF4-017327727045}" dt="2021-05-19T18:18:34.828" v="441" actId="478"/>
          <ac:spMkLst>
            <pc:docMk/>
            <pc:sldMk cId="2955909203" sldId="296"/>
            <ac:spMk id="16" creationId="{A924520F-D8F9-42D3-89CA-42F9ED75A161}"/>
          </ac:spMkLst>
        </pc:spChg>
        <pc:spChg chg="mod">
          <ac:chgData name="Alexandra Anderson" userId="4017e299f98559fd" providerId="LiveId" clId="{4CE53F4E-73ED-4BF7-8DF4-017327727045}" dt="2021-05-19T18:30:28.344" v="556"/>
          <ac:spMkLst>
            <pc:docMk/>
            <pc:sldMk cId="2955909203" sldId="296"/>
            <ac:spMk id="20" creationId="{9CE0D697-7E65-42F6-99A5-9D3B47ADCDD9}"/>
          </ac:spMkLst>
        </pc:spChg>
        <pc:spChg chg="del">
          <ac:chgData name="Alexandra Anderson" userId="4017e299f98559fd" providerId="LiveId" clId="{4CE53F4E-73ED-4BF7-8DF4-017327727045}" dt="2021-05-19T18:18:35.928" v="442" actId="478"/>
          <ac:spMkLst>
            <pc:docMk/>
            <pc:sldMk cId="2955909203" sldId="296"/>
            <ac:spMk id="25" creationId="{FA3344EF-1EFB-42DB-9A89-81F94C94DE75}"/>
          </ac:spMkLst>
        </pc:spChg>
        <pc:grpChg chg="del">
          <ac:chgData name="Alexandra Anderson" userId="4017e299f98559fd" providerId="LiveId" clId="{4CE53F4E-73ED-4BF7-8DF4-017327727045}" dt="2021-05-19T18:17:52.088" v="437" actId="478"/>
          <ac:grpSpMkLst>
            <pc:docMk/>
            <pc:sldMk cId="2955909203" sldId="296"/>
            <ac:grpSpMk id="21" creationId="{806BF1CD-7791-4D3F-B4F3-EED1D85A3EE5}"/>
          </ac:grpSpMkLst>
        </pc:grpChg>
        <pc:picChg chg="add mod">
          <ac:chgData name="Alexandra Anderson" userId="4017e299f98559fd" providerId="LiveId" clId="{4CE53F4E-73ED-4BF7-8DF4-017327727045}" dt="2021-05-19T18:19:09.689" v="449" actId="1076"/>
          <ac:picMkLst>
            <pc:docMk/>
            <pc:sldMk cId="2955909203" sldId="296"/>
            <ac:picMk id="3" creationId="{551332BF-BA87-4D27-B177-B94EE67D1C5A}"/>
          </ac:picMkLst>
        </pc:picChg>
      </pc:sldChg>
      <pc:sldChg chg="add del">
        <pc:chgData name="Alexandra Anderson" userId="4017e299f98559fd" providerId="LiveId" clId="{4CE53F4E-73ED-4BF7-8DF4-017327727045}" dt="2021-05-19T18:13:20.500" v="387" actId="47"/>
        <pc:sldMkLst>
          <pc:docMk/>
          <pc:sldMk cId="4092474934" sldId="296"/>
        </pc:sldMkLst>
      </pc:sldChg>
      <pc:sldChg chg="addSp delSp modSp add mod">
        <pc:chgData name="Alexandra Anderson" userId="4017e299f98559fd" providerId="LiveId" clId="{4CE53F4E-73ED-4BF7-8DF4-017327727045}" dt="2021-05-19T18:30:28.344" v="556"/>
        <pc:sldMkLst>
          <pc:docMk/>
          <pc:sldMk cId="593623838" sldId="297"/>
        </pc:sldMkLst>
        <pc:spChg chg="mod">
          <ac:chgData name="Alexandra Anderson" userId="4017e299f98559fd" providerId="LiveId" clId="{4CE53F4E-73ED-4BF7-8DF4-017327727045}" dt="2021-05-19T18:19:28.551" v="456" actId="20577"/>
          <ac:spMkLst>
            <pc:docMk/>
            <pc:sldMk cId="593623838" sldId="297"/>
            <ac:spMk id="14" creationId="{00000000-0000-0000-0000-000000000000}"/>
          </ac:spMkLst>
        </pc:spChg>
        <pc:spChg chg="mod">
          <ac:chgData name="Alexandra Anderson" userId="4017e299f98559fd" providerId="LiveId" clId="{4CE53F4E-73ED-4BF7-8DF4-017327727045}" dt="2021-05-19T18:30:28.344" v="556"/>
          <ac:spMkLst>
            <pc:docMk/>
            <pc:sldMk cId="593623838" sldId="297"/>
            <ac:spMk id="20" creationId="{9CE0D697-7E65-42F6-99A5-9D3B47ADCDD9}"/>
          </ac:spMkLst>
        </pc:spChg>
        <pc:picChg chg="del">
          <ac:chgData name="Alexandra Anderson" userId="4017e299f98559fd" providerId="LiveId" clId="{4CE53F4E-73ED-4BF7-8DF4-017327727045}" dt="2021-05-19T18:19:25.951" v="454" actId="478"/>
          <ac:picMkLst>
            <pc:docMk/>
            <pc:sldMk cId="593623838" sldId="297"/>
            <ac:picMk id="3" creationId="{551332BF-BA87-4D27-B177-B94EE67D1C5A}"/>
          </ac:picMkLst>
        </pc:picChg>
        <pc:picChg chg="add mod">
          <ac:chgData name="Alexandra Anderson" userId="4017e299f98559fd" providerId="LiveId" clId="{4CE53F4E-73ED-4BF7-8DF4-017327727045}" dt="2021-05-19T18:20:02.333" v="462" actId="1076"/>
          <ac:picMkLst>
            <pc:docMk/>
            <pc:sldMk cId="593623838" sldId="297"/>
            <ac:picMk id="10" creationId="{ACD860B7-2F0F-4312-B3E1-CE9CB8703363}"/>
          </ac:picMkLst>
        </pc:picChg>
      </pc:sldChg>
      <pc:sldChg chg="del">
        <pc:chgData name="Alexandra Anderson" userId="4017e299f98559fd" providerId="LiveId" clId="{4CE53F4E-73ED-4BF7-8DF4-017327727045}" dt="2021-05-19T15:36:09.071" v="2" actId="47"/>
        <pc:sldMkLst>
          <pc:docMk/>
          <pc:sldMk cId="1873318919" sldId="297"/>
        </pc:sldMkLst>
      </pc:sldChg>
      <pc:sldChg chg="addSp delSp modSp add mod">
        <pc:chgData name="Alexandra Anderson" userId="4017e299f98559fd" providerId="LiveId" clId="{4CE53F4E-73ED-4BF7-8DF4-017327727045}" dt="2021-05-19T18:30:28.344" v="556"/>
        <pc:sldMkLst>
          <pc:docMk/>
          <pc:sldMk cId="3478833353" sldId="298"/>
        </pc:sldMkLst>
        <pc:spChg chg="mod">
          <ac:chgData name="Alexandra Anderson" userId="4017e299f98559fd" providerId="LiveId" clId="{4CE53F4E-73ED-4BF7-8DF4-017327727045}" dt="2021-05-19T18:20:12.032" v="466" actId="20577"/>
          <ac:spMkLst>
            <pc:docMk/>
            <pc:sldMk cId="3478833353" sldId="298"/>
            <ac:spMk id="14" creationId="{00000000-0000-0000-0000-000000000000}"/>
          </ac:spMkLst>
        </pc:spChg>
        <pc:spChg chg="mod">
          <ac:chgData name="Alexandra Anderson" userId="4017e299f98559fd" providerId="LiveId" clId="{4CE53F4E-73ED-4BF7-8DF4-017327727045}" dt="2021-05-19T18:30:28.344" v="556"/>
          <ac:spMkLst>
            <pc:docMk/>
            <pc:sldMk cId="3478833353" sldId="298"/>
            <ac:spMk id="20" creationId="{9CE0D697-7E65-42F6-99A5-9D3B47ADCDD9}"/>
          </ac:spMkLst>
        </pc:spChg>
        <pc:picChg chg="add mod">
          <ac:chgData name="Alexandra Anderson" userId="4017e299f98559fd" providerId="LiveId" clId="{4CE53F4E-73ED-4BF7-8DF4-017327727045}" dt="2021-05-19T18:20:57.247" v="474" actId="1076"/>
          <ac:picMkLst>
            <pc:docMk/>
            <pc:sldMk cId="3478833353" sldId="298"/>
            <ac:picMk id="3" creationId="{445EFDE2-8F30-4776-8E65-FF9BACF0446B}"/>
          </ac:picMkLst>
        </pc:picChg>
        <pc:picChg chg="del">
          <ac:chgData name="Alexandra Anderson" userId="4017e299f98559fd" providerId="LiveId" clId="{4CE53F4E-73ED-4BF7-8DF4-017327727045}" dt="2021-05-19T18:20:08.287" v="464" actId="478"/>
          <ac:picMkLst>
            <pc:docMk/>
            <pc:sldMk cId="3478833353" sldId="298"/>
            <ac:picMk id="10" creationId="{ACD860B7-2F0F-4312-B3E1-CE9CB8703363}"/>
          </ac:picMkLst>
        </pc:picChg>
      </pc:sldChg>
      <pc:sldChg chg="del">
        <pc:chgData name="Alexandra Anderson" userId="4017e299f98559fd" providerId="LiveId" clId="{4CE53F4E-73ED-4BF7-8DF4-017327727045}" dt="2021-05-19T15:36:09.409" v="3" actId="47"/>
        <pc:sldMkLst>
          <pc:docMk/>
          <pc:sldMk cId="3628575434" sldId="298"/>
        </pc:sldMkLst>
      </pc:sldChg>
      <pc:sldChg chg="addSp delSp modSp add mod">
        <pc:chgData name="Alexandra Anderson" userId="4017e299f98559fd" providerId="LiveId" clId="{4CE53F4E-73ED-4BF7-8DF4-017327727045}" dt="2021-05-19T18:30:28.344" v="556"/>
        <pc:sldMkLst>
          <pc:docMk/>
          <pc:sldMk cId="1250786615" sldId="299"/>
        </pc:sldMkLst>
        <pc:spChg chg="mod">
          <ac:chgData name="Alexandra Anderson" userId="4017e299f98559fd" providerId="LiveId" clId="{4CE53F4E-73ED-4BF7-8DF4-017327727045}" dt="2021-05-19T18:21:05.825" v="477" actId="20577"/>
          <ac:spMkLst>
            <pc:docMk/>
            <pc:sldMk cId="1250786615" sldId="299"/>
            <ac:spMk id="14" creationId="{00000000-0000-0000-0000-000000000000}"/>
          </ac:spMkLst>
        </pc:spChg>
        <pc:spChg chg="mod">
          <ac:chgData name="Alexandra Anderson" userId="4017e299f98559fd" providerId="LiveId" clId="{4CE53F4E-73ED-4BF7-8DF4-017327727045}" dt="2021-05-19T18:30:28.344" v="556"/>
          <ac:spMkLst>
            <pc:docMk/>
            <pc:sldMk cId="1250786615" sldId="299"/>
            <ac:spMk id="20" creationId="{9CE0D697-7E65-42F6-99A5-9D3B47ADCDD9}"/>
          </ac:spMkLst>
        </pc:spChg>
        <pc:picChg chg="del">
          <ac:chgData name="Alexandra Anderson" userId="4017e299f98559fd" providerId="LiveId" clId="{4CE53F4E-73ED-4BF7-8DF4-017327727045}" dt="2021-05-19T18:21:10.878" v="478" actId="478"/>
          <ac:picMkLst>
            <pc:docMk/>
            <pc:sldMk cId="1250786615" sldId="299"/>
            <ac:picMk id="3" creationId="{445EFDE2-8F30-4776-8E65-FF9BACF0446B}"/>
          </ac:picMkLst>
        </pc:picChg>
        <pc:picChg chg="add mod">
          <ac:chgData name="Alexandra Anderson" userId="4017e299f98559fd" providerId="LiveId" clId="{4CE53F4E-73ED-4BF7-8DF4-017327727045}" dt="2021-05-19T18:21:42.556" v="484" actId="1076"/>
          <ac:picMkLst>
            <pc:docMk/>
            <pc:sldMk cId="1250786615" sldId="299"/>
            <ac:picMk id="10" creationId="{8312224F-636B-455F-B7D4-8EF9BBCB65D8}"/>
          </ac:picMkLst>
        </pc:picChg>
      </pc:sldChg>
      <pc:sldChg chg="del">
        <pc:chgData name="Alexandra Anderson" userId="4017e299f98559fd" providerId="LiveId" clId="{4CE53F4E-73ED-4BF7-8DF4-017327727045}" dt="2021-05-19T15:36:09.911" v="5" actId="47"/>
        <pc:sldMkLst>
          <pc:docMk/>
          <pc:sldMk cId="3317701896" sldId="299"/>
        </pc:sldMkLst>
      </pc:sldChg>
      <pc:sldChg chg="del">
        <pc:chgData name="Alexandra Anderson" userId="4017e299f98559fd" providerId="LiveId" clId="{4CE53F4E-73ED-4BF7-8DF4-017327727045}" dt="2021-05-19T15:36:09.710" v="4" actId="47"/>
        <pc:sldMkLst>
          <pc:docMk/>
          <pc:sldMk cId="1128407001" sldId="300"/>
        </pc:sldMkLst>
      </pc:sldChg>
      <pc:sldChg chg="addSp delSp modSp add mod">
        <pc:chgData name="Alexandra Anderson" userId="4017e299f98559fd" providerId="LiveId" clId="{4CE53F4E-73ED-4BF7-8DF4-017327727045}" dt="2021-05-19T18:30:28.344" v="556"/>
        <pc:sldMkLst>
          <pc:docMk/>
          <pc:sldMk cId="3103027439" sldId="300"/>
        </pc:sldMkLst>
        <pc:spChg chg="del">
          <ac:chgData name="Alexandra Anderson" userId="4017e299f98559fd" providerId="LiveId" clId="{4CE53F4E-73ED-4BF7-8DF4-017327727045}" dt="2021-05-19T18:22:43.018" v="505" actId="478"/>
          <ac:spMkLst>
            <pc:docMk/>
            <pc:sldMk cId="3103027439" sldId="300"/>
            <ac:spMk id="5" creationId="{00000000-0000-0000-0000-000000000000}"/>
          </ac:spMkLst>
        </pc:spChg>
        <pc:spChg chg="mod">
          <ac:chgData name="Alexandra Anderson" userId="4017e299f98559fd" providerId="LiveId" clId="{4CE53F4E-73ED-4BF7-8DF4-017327727045}" dt="2021-05-19T18:22:18.667" v="493" actId="20577"/>
          <ac:spMkLst>
            <pc:docMk/>
            <pc:sldMk cId="3103027439" sldId="300"/>
            <ac:spMk id="14" creationId="{00000000-0000-0000-0000-000000000000}"/>
          </ac:spMkLst>
        </pc:spChg>
        <pc:spChg chg="add mod">
          <ac:chgData name="Alexandra Anderson" userId="4017e299f98559fd" providerId="LiveId" clId="{4CE53F4E-73ED-4BF7-8DF4-017327727045}" dt="2021-05-19T18:25:45.137" v="510" actId="403"/>
          <ac:spMkLst>
            <pc:docMk/>
            <pc:sldMk cId="3103027439" sldId="300"/>
            <ac:spMk id="16" creationId="{BE2D0E62-83EA-4508-A4B1-2C678696EE7B}"/>
          </ac:spMkLst>
        </pc:spChg>
        <pc:spChg chg="mod">
          <ac:chgData name="Alexandra Anderson" userId="4017e299f98559fd" providerId="LiveId" clId="{4CE53F4E-73ED-4BF7-8DF4-017327727045}" dt="2021-05-19T18:30:28.344" v="556"/>
          <ac:spMkLst>
            <pc:docMk/>
            <pc:sldMk cId="3103027439" sldId="300"/>
            <ac:spMk id="20" creationId="{9CE0D697-7E65-42F6-99A5-9D3B47ADCDD9}"/>
          </ac:spMkLst>
        </pc:spChg>
        <pc:picChg chg="del">
          <ac:chgData name="Alexandra Anderson" userId="4017e299f98559fd" providerId="LiveId" clId="{4CE53F4E-73ED-4BF7-8DF4-017327727045}" dt="2021-05-19T18:22:11.749" v="490" actId="478"/>
          <ac:picMkLst>
            <pc:docMk/>
            <pc:sldMk cId="3103027439" sldId="300"/>
            <ac:picMk id="10" creationId="{8312224F-636B-455F-B7D4-8EF9BBCB65D8}"/>
          </ac:picMkLst>
        </pc:picChg>
        <pc:picChg chg="add mod">
          <ac:chgData name="Alexandra Anderson" userId="4017e299f98559fd" providerId="LiveId" clId="{4CE53F4E-73ED-4BF7-8DF4-017327727045}" dt="2021-05-19T18:22:37.022" v="500" actId="1076"/>
          <ac:picMkLst>
            <pc:docMk/>
            <pc:sldMk cId="3103027439" sldId="300"/>
            <ac:picMk id="13" creationId="{EA1B9D11-5E17-4B38-A80D-479E8F34BBC4}"/>
          </ac:picMkLst>
        </pc:picChg>
        <pc:picChg chg="add mod">
          <ac:chgData name="Alexandra Anderson" userId="4017e299f98559fd" providerId="LiveId" clId="{4CE53F4E-73ED-4BF7-8DF4-017327727045}" dt="2021-05-19T18:26:11.292" v="514" actId="1076"/>
          <ac:picMkLst>
            <pc:docMk/>
            <pc:sldMk cId="3103027439" sldId="300"/>
            <ac:picMk id="17" creationId="{40BFD95D-CC65-453A-AB00-2321BB087492}"/>
          </ac:picMkLst>
        </pc:picChg>
      </pc:sldChg>
      <pc:sldChg chg="addSp delSp modSp add mod">
        <pc:chgData name="Alexandra Anderson" userId="4017e299f98559fd" providerId="LiveId" clId="{4CE53F4E-73ED-4BF7-8DF4-017327727045}" dt="2021-05-19T18:30:28.344" v="556"/>
        <pc:sldMkLst>
          <pc:docMk/>
          <pc:sldMk cId="838855167" sldId="301"/>
        </pc:sldMkLst>
        <pc:spChg chg="mod">
          <ac:chgData name="Alexandra Anderson" userId="4017e299f98559fd" providerId="LiveId" clId="{4CE53F4E-73ED-4BF7-8DF4-017327727045}" dt="2021-05-19T18:27:00.144" v="527" actId="1076"/>
          <ac:spMkLst>
            <pc:docMk/>
            <pc:sldMk cId="838855167" sldId="301"/>
            <ac:spMk id="9" creationId="{00000000-0000-0000-0000-000000000000}"/>
          </ac:spMkLst>
        </pc:spChg>
        <pc:spChg chg="mod">
          <ac:chgData name="Alexandra Anderson" userId="4017e299f98559fd" providerId="LiveId" clId="{4CE53F4E-73ED-4BF7-8DF4-017327727045}" dt="2021-05-19T18:29:06.207" v="543" actId="20577"/>
          <ac:spMkLst>
            <pc:docMk/>
            <pc:sldMk cId="838855167" sldId="301"/>
            <ac:spMk id="14" creationId="{00000000-0000-0000-0000-000000000000}"/>
          </ac:spMkLst>
        </pc:spChg>
        <pc:spChg chg="mod">
          <ac:chgData name="Alexandra Anderson" userId="4017e299f98559fd" providerId="LiveId" clId="{4CE53F4E-73ED-4BF7-8DF4-017327727045}" dt="2021-05-19T18:30:28.344" v="556"/>
          <ac:spMkLst>
            <pc:docMk/>
            <pc:sldMk cId="838855167" sldId="301"/>
            <ac:spMk id="16" creationId="{BE2D0E62-83EA-4508-A4B1-2C678696EE7B}"/>
          </ac:spMkLst>
        </pc:spChg>
        <pc:spChg chg="del">
          <ac:chgData name="Alexandra Anderson" userId="4017e299f98559fd" providerId="LiveId" clId="{4CE53F4E-73ED-4BF7-8DF4-017327727045}" dt="2021-05-19T18:26:25.658" v="516" actId="478"/>
          <ac:spMkLst>
            <pc:docMk/>
            <pc:sldMk cId="838855167" sldId="301"/>
            <ac:spMk id="20" creationId="{9CE0D697-7E65-42F6-99A5-9D3B47ADCDD9}"/>
          </ac:spMkLst>
        </pc:spChg>
        <pc:picChg chg="mod">
          <ac:chgData name="Alexandra Anderson" userId="4017e299f98559fd" providerId="LiveId" clId="{4CE53F4E-73ED-4BF7-8DF4-017327727045}" dt="2021-05-19T18:28:27.169" v="540" actId="1076"/>
          <ac:picMkLst>
            <pc:docMk/>
            <pc:sldMk cId="838855167" sldId="301"/>
            <ac:picMk id="13" creationId="{EA1B9D11-5E17-4B38-A80D-479E8F34BBC4}"/>
          </ac:picMkLst>
        </pc:picChg>
        <pc:picChg chg="del mod">
          <ac:chgData name="Alexandra Anderson" userId="4017e299f98559fd" providerId="LiveId" clId="{4CE53F4E-73ED-4BF7-8DF4-017327727045}" dt="2021-05-19T18:26:46.542" v="523" actId="478"/>
          <ac:picMkLst>
            <pc:docMk/>
            <pc:sldMk cId="838855167" sldId="301"/>
            <ac:picMk id="17" creationId="{40BFD95D-CC65-453A-AB00-2321BB087492}"/>
          </ac:picMkLst>
        </pc:picChg>
        <pc:picChg chg="add mod">
          <ac:chgData name="Alexandra Anderson" userId="4017e299f98559fd" providerId="LiveId" clId="{4CE53F4E-73ED-4BF7-8DF4-017327727045}" dt="2021-05-19T18:28:25.496" v="539" actId="1076"/>
          <ac:picMkLst>
            <pc:docMk/>
            <pc:sldMk cId="838855167" sldId="301"/>
            <ac:picMk id="18" creationId="{65F717E2-E5E0-4D90-9334-366E2859575A}"/>
          </ac:picMkLst>
        </pc:picChg>
      </pc:sldChg>
      <pc:sldChg chg="delSp modSp add mod">
        <pc:chgData name="Alexandra Anderson" userId="4017e299f98559fd" providerId="LiveId" clId="{4CE53F4E-73ED-4BF7-8DF4-017327727045}" dt="2021-05-19T18:30:45.521" v="557" actId="113"/>
        <pc:sldMkLst>
          <pc:docMk/>
          <pc:sldMk cId="3045678321" sldId="302"/>
        </pc:sldMkLst>
        <pc:spChg chg="mod">
          <ac:chgData name="Alexandra Anderson" userId="4017e299f98559fd" providerId="LiveId" clId="{4CE53F4E-73ED-4BF7-8DF4-017327727045}" dt="2021-05-19T18:29:39.456" v="550" actId="20577"/>
          <ac:spMkLst>
            <pc:docMk/>
            <pc:sldMk cId="3045678321" sldId="302"/>
            <ac:spMk id="14" creationId="{00000000-0000-0000-0000-000000000000}"/>
          </ac:spMkLst>
        </pc:spChg>
        <pc:spChg chg="mod">
          <ac:chgData name="Alexandra Anderson" userId="4017e299f98559fd" providerId="LiveId" clId="{4CE53F4E-73ED-4BF7-8DF4-017327727045}" dt="2021-05-19T18:30:28.344" v="556"/>
          <ac:spMkLst>
            <pc:docMk/>
            <pc:sldMk cId="3045678321" sldId="302"/>
            <ac:spMk id="16" creationId="{A924520F-D8F9-42D3-89CA-42F9ED75A161}"/>
          </ac:spMkLst>
        </pc:spChg>
        <pc:spChg chg="mod">
          <ac:chgData name="Alexandra Anderson" userId="4017e299f98559fd" providerId="LiveId" clId="{4CE53F4E-73ED-4BF7-8DF4-017327727045}" dt="2021-05-19T18:30:45.521" v="557" actId="113"/>
          <ac:spMkLst>
            <pc:docMk/>
            <pc:sldMk cId="3045678321" sldId="302"/>
            <ac:spMk id="20" creationId="{9CE0D697-7E65-42F6-99A5-9D3B47ADCDD9}"/>
          </ac:spMkLst>
        </pc:spChg>
        <pc:grpChg chg="del">
          <ac:chgData name="Alexandra Anderson" userId="4017e299f98559fd" providerId="LiveId" clId="{4CE53F4E-73ED-4BF7-8DF4-017327727045}" dt="2021-05-19T18:29:17.567" v="544" actId="478"/>
          <ac:grpSpMkLst>
            <pc:docMk/>
            <pc:sldMk cId="3045678321" sldId="302"/>
            <ac:grpSpMk id="21" creationId="{806BF1CD-7791-4D3F-B4F3-EED1D85A3EE5}"/>
          </ac:grpSpMkLst>
        </pc:grpChg>
      </pc:sldChg>
      <pc:sldChg chg="delSp modSp add mod">
        <pc:chgData name="Alexandra Anderson" userId="4017e299f98559fd" providerId="LiveId" clId="{4CE53F4E-73ED-4BF7-8DF4-017327727045}" dt="2021-05-19T18:35:30.440" v="651"/>
        <pc:sldMkLst>
          <pc:docMk/>
          <pc:sldMk cId="1570553042" sldId="303"/>
        </pc:sldMkLst>
        <pc:spChg chg="mod">
          <ac:chgData name="Alexandra Anderson" userId="4017e299f98559fd" providerId="LiveId" clId="{4CE53F4E-73ED-4BF7-8DF4-017327727045}" dt="2021-05-19T18:33:31.946" v="600" actId="20577"/>
          <ac:spMkLst>
            <pc:docMk/>
            <pc:sldMk cId="1570553042" sldId="303"/>
            <ac:spMk id="14" creationId="{00000000-0000-0000-0000-000000000000}"/>
          </ac:spMkLst>
        </pc:spChg>
        <pc:spChg chg="del">
          <ac:chgData name="Alexandra Anderson" userId="4017e299f98559fd" providerId="LiveId" clId="{4CE53F4E-73ED-4BF7-8DF4-017327727045}" dt="2021-05-19T18:31:13.302" v="560" actId="478"/>
          <ac:spMkLst>
            <pc:docMk/>
            <pc:sldMk cId="1570553042" sldId="303"/>
            <ac:spMk id="16" creationId="{A924520F-D8F9-42D3-89CA-42F9ED75A161}"/>
          </ac:spMkLst>
        </pc:spChg>
        <pc:spChg chg="mod">
          <ac:chgData name="Alexandra Anderson" userId="4017e299f98559fd" providerId="LiveId" clId="{4CE53F4E-73ED-4BF7-8DF4-017327727045}" dt="2021-05-19T18:35:30.440" v="651"/>
          <ac:spMkLst>
            <pc:docMk/>
            <pc:sldMk cId="1570553042" sldId="303"/>
            <ac:spMk id="20" creationId="{9CE0D697-7E65-42F6-99A5-9D3B47ADCDD9}"/>
          </ac:spMkLst>
        </pc:spChg>
        <pc:spChg chg="del">
          <ac:chgData name="Alexandra Anderson" userId="4017e299f98559fd" providerId="LiveId" clId="{4CE53F4E-73ED-4BF7-8DF4-017327727045}" dt="2021-05-19T18:31:14.652" v="561" actId="478"/>
          <ac:spMkLst>
            <pc:docMk/>
            <pc:sldMk cId="1570553042" sldId="303"/>
            <ac:spMk id="25" creationId="{FA3344EF-1EFB-42DB-9A89-81F94C94DE75}"/>
          </ac:spMkLst>
        </pc:spChg>
      </pc:sldChg>
      <pc:sldChg chg="addSp modSp add mod">
        <pc:chgData name="Alexandra Anderson" userId="4017e299f98559fd" providerId="LiveId" clId="{4CE53F4E-73ED-4BF7-8DF4-017327727045}" dt="2021-05-19T18:35:30.440" v="651"/>
        <pc:sldMkLst>
          <pc:docMk/>
          <pc:sldMk cId="3096359276" sldId="304"/>
        </pc:sldMkLst>
        <pc:spChg chg="add mod">
          <ac:chgData name="Alexandra Anderson" userId="4017e299f98559fd" providerId="LiveId" clId="{4CE53F4E-73ED-4BF7-8DF4-017327727045}" dt="2021-05-19T18:32:40.964" v="582" actId="1076"/>
          <ac:spMkLst>
            <pc:docMk/>
            <pc:sldMk cId="3096359276" sldId="304"/>
            <ac:spMk id="12" creationId="{0550806B-02B8-4E98-BE56-4502FAD7BF45}"/>
          </ac:spMkLst>
        </pc:spChg>
        <pc:spChg chg="add mod">
          <ac:chgData name="Alexandra Anderson" userId="4017e299f98559fd" providerId="LiveId" clId="{4CE53F4E-73ED-4BF7-8DF4-017327727045}" dt="2021-05-19T18:32:40.964" v="582" actId="1076"/>
          <ac:spMkLst>
            <pc:docMk/>
            <pc:sldMk cId="3096359276" sldId="304"/>
            <ac:spMk id="13" creationId="{D901DA8C-F8B0-48A1-ABAD-8D8092AB9ECD}"/>
          </ac:spMkLst>
        </pc:spChg>
        <pc:spChg chg="mod">
          <ac:chgData name="Alexandra Anderson" userId="4017e299f98559fd" providerId="LiveId" clId="{4CE53F4E-73ED-4BF7-8DF4-017327727045}" dt="2021-05-19T18:33:27.968" v="598" actId="20577"/>
          <ac:spMkLst>
            <pc:docMk/>
            <pc:sldMk cId="3096359276" sldId="304"/>
            <ac:spMk id="14" creationId="{00000000-0000-0000-0000-000000000000}"/>
          </ac:spMkLst>
        </pc:spChg>
        <pc:spChg chg="add mod">
          <ac:chgData name="Alexandra Anderson" userId="4017e299f98559fd" providerId="LiveId" clId="{4CE53F4E-73ED-4BF7-8DF4-017327727045}" dt="2021-05-19T18:32:40.964" v="582" actId="1076"/>
          <ac:spMkLst>
            <pc:docMk/>
            <pc:sldMk cId="3096359276" sldId="304"/>
            <ac:spMk id="16" creationId="{EACF19E0-5012-4486-8174-95A1AAED08A5}"/>
          </ac:spMkLst>
        </pc:spChg>
        <pc:spChg chg="mod">
          <ac:chgData name="Alexandra Anderson" userId="4017e299f98559fd" providerId="LiveId" clId="{4CE53F4E-73ED-4BF7-8DF4-017327727045}" dt="2021-05-19T18:32:13.015" v="577"/>
          <ac:spMkLst>
            <pc:docMk/>
            <pc:sldMk cId="3096359276" sldId="304"/>
            <ac:spMk id="18" creationId="{927A5629-FAF5-47AC-A85F-88FC8094BB0E}"/>
          </ac:spMkLst>
        </pc:spChg>
        <pc:spChg chg="mod">
          <ac:chgData name="Alexandra Anderson" userId="4017e299f98559fd" providerId="LiveId" clId="{4CE53F4E-73ED-4BF7-8DF4-017327727045}" dt="2021-05-19T18:32:13.015" v="577"/>
          <ac:spMkLst>
            <pc:docMk/>
            <pc:sldMk cId="3096359276" sldId="304"/>
            <ac:spMk id="19" creationId="{66C742E1-E007-4A32-8DB8-472373CDC103}"/>
          </ac:spMkLst>
        </pc:spChg>
        <pc:spChg chg="mod">
          <ac:chgData name="Alexandra Anderson" userId="4017e299f98559fd" providerId="LiveId" clId="{4CE53F4E-73ED-4BF7-8DF4-017327727045}" dt="2021-05-19T18:35:30.440" v="651"/>
          <ac:spMkLst>
            <pc:docMk/>
            <pc:sldMk cId="3096359276" sldId="304"/>
            <ac:spMk id="20" creationId="{9CE0D697-7E65-42F6-99A5-9D3B47ADCDD9}"/>
          </ac:spMkLst>
        </pc:spChg>
        <pc:spChg chg="mod">
          <ac:chgData name="Alexandra Anderson" userId="4017e299f98559fd" providerId="LiveId" clId="{4CE53F4E-73ED-4BF7-8DF4-017327727045}" dt="2021-05-19T18:32:13.015" v="577"/>
          <ac:spMkLst>
            <pc:docMk/>
            <pc:sldMk cId="3096359276" sldId="304"/>
            <ac:spMk id="21" creationId="{8C8590A4-43DD-4E23-8312-35ED3B2B4F30}"/>
          </ac:spMkLst>
        </pc:spChg>
        <pc:spChg chg="mod">
          <ac:chgData name="Alexandra Anderson" userId="4017e299f98559fd" providerId="LiveId" clId="{4CE53F4E-73ED-4BF7-8DF4-017327727045}" dt="2021-05-19T18:32:13.015" v="577"/>
          <ac:spMkLst>
            <pc:docMk/>
            <pc:sldMk cId="3096359276" sldId="304"/>
            <ac:spMk id="22" creationId="{0B86A709-B2D7-4866-BC7B-FF73BD53EAA6}"/>
          </ac:spMkLst>
        </pc:spChg>
        <pc:spChg chg="mod">
          <ac:chgData name="Alexandra Anderson" userId="4017e299f98559fd" providerId="LiveId" clId="{4CE53F4E-73ED-4BF7-8DF4-017327727045}" dt="2021-05-19T18:32:13.015" v="577"/>
          <ac:spMkLst>
            <pc:docMk/>
            <pc:sldMk cId="3096359276" sldId="304"/>
            <ac:spMk id="23" creationId="{1374353E-611D-4419-8F94-F52441DB3EB1}"/>
          </ac:spMkLst>
        </pc:spChg>
        <pc:spChg chg="mod">
          <ac:chgData name="Alexandra Anderson" userId="4017e299f98559fd" providerId="LiveId" clId="{4CE53F4E-73ED-4BF7-8DF4-017327727045}" dt="2021-05-19T18:32:13.015" v="577"/>
          <ac:spMkLst>
            <pc:docMk/>
            <pc:sldMk cId="3096359276" sldId="304"/>
            <ac:spMk id="25" creationId="{3A1AC707-7083-4D7E-8D39-BC41EF7A51DE}"/>
          </ac:spMkLst>
        </pc:spChg>
        <pc:spChg chg="mod">
          <ac:chgData name="Alexandra Anderson" userId="4017e299f98559fd" providerId="LiveId" clId="{4CE53F4E-73ED-4BF7-8DF4-017327727045}" dt="2021-05-19T18:32:13.015" v="577"/>
          <ac:spMkLst>
            <pc:docMk/>
            <pc:sldMk cId="3096359276" sldId="304"/>
            <ac:spMk id="26" creationId="{FBBC6BCC-F913-409D-A8A8-92FE717805A3}"/>
          </ac:spMkLst>
        </pc:spChg>
        <pc:spChg chg="mod">
          <ac:chgData name="Alexandra Anderson" userId="4017e299f98559fd" providerId="LiveId" clId="{4CE53F4E-73ED-4BF7-8DF4-017327727045}" dt="2021-05-19T18:32:13.015" v="577"/>
          <ac:spMkLst>
            <pc:docMk/>
            <pc:sldMk cId="3096359276" sldId="304"/>
            <ac:spMk id="27" creationId="{38368374-B5A1-4275-A6E8-23BE020EAC94}"/>
          </ac:spMkLst>
        </pc:spChg>
        <pc:grpChg chg="add mod">
          <ac:chgData name="Alexandra Anderson" userId="4017e299f98559fd" providerId="LiveId" clId="{4CE53F4E-73ED-4BF7-8DF4-017327727045}" dt="2021-05-19T18:32:55.018" v="585" actId="14100"/>
          <ac:grpSpMkLst>
            <pc:docMk/>
            <pc:sldMk cId="3096359276" sldId="304"/>
            <ac:grpSpMk id="17" creationId="{48077975-01EC-48D1-855B-A9CC6D8B2D45}"/>
          </ac:grpSpMkLst>
        </pc:grpChg>
        <pc:picChg chg="mod">
          <ac:chgData name="Alexandra Anderson" userId="4017e299f98559fd" providerId="LiveId" clId="{4CE53F4E-73ED-4BF7-8DF4-017327727045}" dt="2021-05-19T18:32:13.015" v="577"/>
          <ac:picMkLst>
            <pc:docMk/>
            <pc:sldMk cId="3096359276" sldId="304"/>
            <ac:picMk id="28" creationId="{1EE1A967-CDB0-4DCF-9D89-9BBE1AFF6607}"/>
          </ac:picMkLst>
        </pc:picChg>
      </pc:sldChg>
      <pc:sldChg chg="addSp delSp modSp add mod">
        <pc:chgData name="Alexandra Anderson" userId="4017e299f98559fd" providerId="LiveId" clId="{4CE53F4E-73ED-4BF7-8DF4-017327727045}" dt="2021-05-21T11:28:01.971" v="653" actId="1038"/>
        <pc:sldMkLst>
          <pc:docMk/>
          <pc:sldMk cId="3770216367" sldId="305"/>
        </pc:sldMkLst>
        <pc:spChg chg="del">
          <ac:chgData name="Alexandra Anderson" userId="4017e299f98559fd" providerId="LiveId" clId="{4CE53F4E-73ED-4BF7-8DF4-017327727045}" dt="2021-05-19T18:33:03.803" v="588" actId="478"/>
          <ac:spMkLst>
            <pc:docMk/>
            <pc:sldMk cId="3770216367" sldId="305"/>
            <ac:spMk id="12" creationId="{0550806B-02B8-4E98-BE56-4502FAD7BF45}"/>
          </ac:spMkLst>
        </pc:spChg>
        <pc:spChg chg="del">
          <ac:chgData name="Alexandra Anderson" userId="4017e299f98559fd" providerId="LiveId" clId="{4CE53F4E-73ED-4BF7-8DF4-017327727045}" dt="2021-05-19T18:33:07.947" v="590" actId="478"/>
          <ac:spMkLst>
            <pc:docMk/>
            <pc:sldMk cId="3770216367" sldId="305"/>
            <ac:spMk id="13" creationId="{D901DA8C-F8B0-48A1-ABAD-8D8092AB9ECD}"/>
          </ac:spMkLst>
        </pc:spChg>
        <pc:spChg chg="mod">
          <ac:chgData name="Alexandra Anderson" userId="4017e299f98559fd" providerId="LiveId" clId="{4CE53F4E-73ED-4BF7-8DF4-017327727045}" dt="2021-05-19T18:33:22.956" v="594" actId="20577"/>
          <ac:spMkLst>
            <pc:docMk/>
            <pc:sldMk cId="3770216367" sldId="305"/>
            <ac:spMk id="14" creationId="{00000000-0000-0000-0000-000000000000}"/>
          </ac:spMkLst>
        </pc:spChg>
        <pc:spChg chg="del">
          <ac:chgData name="Alexandra Anderson" userId="4017e299f98559fd" providerId="LiveId" clId="{4CE53F4E-73ED-4BF7-8DF4-017327727045}" dt="2021-05-19T18:33:05.182" v="589" actId="478"/>
          <ac:spMkLst>
            <pc:docMk/>
            <pc:sldMk cId="3770216367" sldId="305"/>
            <ac:spMk id="16" creationId="{EACF19E0-5012-4486-8174-95A1AAED08A5}"/>
          </ac:spMkLst>
        </pc:spChg>
        <pc:spChg chg="mod">
          <ac:chgData name="Alexandra Anderson" userId="4017e299f98559fd" providerId="LiveId" clId="{4CE53F4E-73ED-4BF7-8DF4-017327727045}" dt="2021-05-19T18:35:30.440" v="651"/>
          <ac:spMkLst>
            <pc:docMk/>
            <pc:sldMk cId="3770216367" sldId="305"/>
            <ac:spMk id="20" creationId="{9CE0D697-7E65-42F6-99A5-9D3B47ADCDD9}"/>
          </ac:spMkLst>
        </pc:spChg>
        <pc:spChg chg="add mod">
          <ac:chgData name="Alexandra Anderson" userId="4017e299f98559fd" providerId="LiveId" clId="{4CE53F4E-73ED-4BF7-8DF4-017327727045}" dt="2021-05-21T11:28:01.971" v="653" actId="1038"/>
          <ac:spMkLst>
            <pc:docMk/>
            <pc:sldMk cId="3770216367" sldId="305"/>
            <ac:spMk id="29" creationId="{622C64C7-D3EF-45AF-A400-B4FFDAEBA3BA}"/>
          </ac:spMkLst>
        </pc:spChg>
        <pc:spChg chg="add mod">
          <ac:chgData name="Alexandra Anderson" userId="4017e299f98559fd" providerId="LiveId" clId="{4CE53F4E-73ED-4BF7-8DF4-017327727045}" dt="2021-05-19T18:35:11.497" v="644" actId="1036"/>
          <ac:spMkLst>
            <pc:docMk/>
            <pc:sldMk cId="3770216367" sldId="305"/>
            <ac:spMk id="30" creationId="{D5E78A06-B547-45C0-BFC8-2193C4BFE250}"/>
          </ac:spMkLst>
        </pc:spChg>
        <pc:spChg chg="add mod">
          <ac:chgData name="Alexandra Anderson" userId="4017e299f98559fd" providerId="LiveId" clId="{4CE53F4E-73ED-4BF7-8DF4-017327727045}" dt="2021-05-19T18:35:11.497" v="644" actId="1036"/>
          <ac:spMkLst>
            <pc:docMk/>
            <pc:sldMk cId="3770216367" sldId="305"/>
            <ac:spMk id="31" creationId="{2AE77E42-20D7-4A8C-B311-1DE60CC26461}"/>
          </ac:spMkLst>
        </pc:spChg>
        <pc:grpChg chg="del">
          <ac:chgData name="Alexandra Anderson" userId="4017e299f98559fd" providerId="LiveId" clId="{4CE53F4E-73ED-4BF7-8DF4-017327727045}" dt="2021-05-19T18:33:03.017" v="587" actId="478"/>
          <ac:grpSpMkLst>
            <pc:docMk/>
            <pc:sldMk cId="3770216367" sldId="305"/>
            <ac:grpSpMk id="17" creationId="{48077975-01EC-48D1-855B-A9CC6D8B2D45}"/>
          </ac:grpSpMkLst>
        </pc:grpChg>
      </pc:sldChg>
    </pc:docChg>
  </pc:docChgLst>
  <pc:docChgLst>
    <pc:chgData name="Alexandra Anderson" userId="4017e299f98559fd" providerId="LiveId" clId="{C4B5A682-46F8-4726-8241-18931C2A919D}"/>
    <pc:docChg chg="undo custSel modSld">
      <pc:chgData name="Alexandra Anderson" userId="4017e299f98559fd" providerId="LiveId" clId="{C4B5A682-46F8-4726-8241-18931C2A919D}" dt="2021-09-02T19:10:04.473" v="157" actId="1076"/>
      <pc:docMkLst>
        <pc:docMk/>
      </pc:docMkLst>
      <pc:sldChg chg="addSp modSp mod">
        <pc:chgData name="Alexandra Anderson" userId="4017e299f98559fd" providerId="LiveId" clId="{C4B5A682-46F8-4726-8241-18931C2A919D}" dt="2021-09-02T19:09:50.326" v="154" actId="1035"/>
        <pc:sldMkLst>
          <pc:docMk/>
          <pc:sldMk cId="0" sldId="256"/>
        </pc:sldMkLst>
        <pc:spChg chg="mod">
          <ac:chgData name="Alexandra Anderson" userId="4017e299f98559fd" providerId="LiveId" clId="{C4B5A682-46F8-4726-8241-18931C2A919D}" dt="2021-09-02T19:09:04.461" v="135" actId="1076"/>
          <ac:spMkLst>
            <pc:docMk/>
            <pc:sldMk cId="0" sldId="256"/>
            <ac:spMk id="7" creationId="{00000000-0000-0000-0000-000000000000}"/>
          </ac:spMkLst>
        </pc:spChg>
        <pc:spChg chg="add mod">
          <ac:chgData name="Alexandra Anderson" userId="4017e299f98559fd" providerId="LiveId" clId="{C4B5A682-46F8-4726-8241-18931C2A919D}" dt="2021-09-02T19:09:13.174" v="137" actId="1076"/>
          <ac:spMkLst>
            <pc:docMk/>
            <pc:sldMk cId="0" sldId="256"/>
            <ac:spMk id="16" creationId="{00B7CEC0-FC2B-4039-A10E-C96CAB0E426D}"/>
          </ac:spMkLst>
        </pc:spChg>
        <pc:spChg chg="mod">
          <ac:chgData name="Alexandra Anderson" userId="4017e299f98559fd" providerId="LiveId" clId="{C4B5A682-46F8-4726-8241-18931C2A919D}" dt="2021-09-02T19:09:40.072" v="149" actId="1076"/>
          <ac:spMkLst>
            <pc:docMk/>
            <pc:sldMk cId="0" sldId="256"/>
            <ac:spMk id="19" creationId="{493570F2-78BC-4B85-98E9-FE69D97E0458}"/>
          </ac:spMkLst>
        </pc:spChg>
        <pc:spChg chg="mod">
          <ac:chgData name="Alexandra Anderson" userId="4017e299f98559fd" providerId="LiveId" clId="{C4B5A682-46F8-4726-8241-18931C2A919D}" dt="2021-09-02T19:09:50.326" v="154" actId="1035"/>
          <ac:spMkLst>
            <pc:docMk/>
            <pc:sldMk cId="0" sldId="256"/>
            <ac:spMk id="26" creationId="{979A9C1C-1BB1-4F8B-B840-9837DCFC44D5}"/>
          </ac:spMkLst>
        </pc:spChg>
        <pc:spChg chg="mod">
          <ac:chgData name="Alexandra Anderson" userId="4017e299f98559fd" providerId="LiveId" clId="{C4B5A682-46F8-4726-8241-18931C2A919D}" dt="2021-09-02T19:09:50.326" v="154" actId="1035"/>
          <ac:spMkLst>
            <pc:docMk/>
            <pc:sldMk cId="0" sldId="256"/>
            <ac:spMk id="27" creationId="{7E87F12F-9B4C-41A1-B515-7CB01D8A716F}"/>
          </ac:spMkLst>
        </pc:spChg>
        <pc:spChg chg="mod">
          <ac:chgData name="Alexandra Anderson" userId="4017e299f98559fd" providerId="LiveId" clId="{C4B5A682-46F8-4726-8241-18931C2A919D}" dt="2021-09-02T19:09:50.326" v="154" actId="1035"/>
          <ac:spMkLst>
            <pc:docMk/>
            <pc:sldMk cId="0" sldId="256"/>
            <ac:spMk id="28" creationId="{B8E1FEA6-8DA0-4317-95E3-CF21446E3080}"/>
          </ac:spMkLst>
        </pc:spChg>
        <pc:picChg chg="add mod">
          <ac:chgData name="Alexandra Anderson" userId="4017e299f98559fd" providerId="LiveId" clId="{C4B5A682-46F8-4726-8241-18931C2A919D}" dt="2021-09-02T19:09:13.174" v="137" actId="1076"/>
          <ac:picMkLst>
            <pc:docMk/>
            <pc:sldMk cId="0" sldId="256"/>
            <ac:picMk id="17" creationId="{3D58D30E-D37E-4B0D-AE1E-15636C3910C9}"/>
          </ac:picMkLst>
        </pc:picChg>
      </pc:sldChg>
      <pc:sldChg chg="modSp mod">
        <pc:chgData name="Alexandra Anderson" userId="4017e299f98559fd" providerId="LiveId" clId="{C4B5A682-46F8-4726-8241-18931C2A919D}" dt="2021-08-25T17:54:30.250" v="126" actId="1076"/>
        <pc:sldMkLst>
          <pc:docMk/>
          <pc:sldMk cId="569748680" sldId="270"/>
        </pc:sldMkLst>
        <pc:spChg chg="mod">
          <ac:chgData name="Alexandra Anderson" userId="4017e299f98559fd" providerId="LiveId" clId="{C4B5A682-46F8-4726-8241-18931C2A919D}" dt="2021-08-25T17:54:26.489" v="125" actId="403"/>
          <ac:spMkLst>
            <pc:docMk/>
            <pc:sldMk cId="569748680" sldId="270"/>
            <ac:spMk id="20" creationId="{9CE0D697-7E65-42F6-99A5-9D3B47ADCDD9}"/>
          </ac:spMkLst>
        </pc:spChg>
        <pc:grpChg chg="mod">
          <ac:chgData name="Alexandra Anderson" userId="4017e299f98559fd" providerId="LiveId" clId="{C4B5A682-46F8-4726-8241-18931C2A919D}" dt="2021-08-25T17:54:30.250" v="126" actId="1076"/>
          <ac:grpSpMkLst>
            <pc:docMk/>
            <pc:sldMk cId="569748680" sldId="270"/>
            <ac:grpSpMk id="21" creationId="{806BF1CD-7791-4D3F-B4F3-EED1D85A3EE5}"/>
          </ac:grpSpMkLst>
        </pc:grpChg>
      </pc:sldChg>
      <pc:sldChg chg="modSp mod">
        <pc:chgData name="Alexandra Anderson" userId="4017e299f98559fd" providerId="LiveId" clId="{C4B5A682-46F8-4726-8241-18931C2A919D}" dt="2021-08-25T17:31:23.534" v="13" actId="1076"/>
        <pc:sldMkLst>
          <pc:docMk/>
          <pc:sldMk cId="873558560" sldId="282"/>
        </pc:sldMkLst>
        <pc:spChg chg="mod">
          <ac:chgData name="Alexandra Anderson" userId="4017e299f98559fd" providerId="LiveId" clId="{C4B5A682-46F8-4726-8241-18931C2A919D}" dt="2021-08-25T17:31:23.534" v="13" actId="1076"/>
          <ac:spMkLst>
            <pc:docMk/>
            <pc:sldMk cId="873558560" sldId="282"/>
            <ac:spMk id="36" creationId="{EA778C26-8D55-41C7-9683-A6EA430D3510}"/>
          </ac:spMkLst>
        </pc:spChg>
      </pc:sldChg>
      <pc:sldChg chg="modSp mod">
        <pc:chgData name="Alexandra Anderson" userId="4017e299f98559fd" providerId="LiveId" clId="{C4B5A682-46F8-4726-8241-18931C2A919D}" dt="2021-08-25T17:31:05.682" v="11" actId="20577"/>
        <pc:sldMkLst>
          <pc:docMk/>
          <pc:sldMk cId="1550539600" sldId="290"/>
        </pc:sldMkLst>
        <pc:spChg chg="mod">
          <ac:chgData name="Alexandra Anderson" userId="4017e299f98559fd" providerId="LiveId" clId="{C4B5A682-46F8-4726-8241-18931C2A919D}" dt="2021-08-25T17:30:51.856" v="2" actId="1076"/>
          <ac:spMkLst>
            <pc:docMk/>
            <pc:sldMk cId="1550539600" sldId="290"/>
            <ac:spMk id="12" creationId="{09C69DBC-FA87-437B-9A82-B7EA7E27FBFF}"/>
          </ac:spMkLst>
        </pc:spChg>
        <pc:spChg chg="mod">
          <ac:chgData name="Alexandra Anderson" userId="4017e299f98559fd" providerId="LiveId" clId="{C4B5A682-46F8-4726-8241-18931C2A919D}" dt="2021-08-25T17:31:05.682" v="11" actId="20577"/>
          <ac:spMkLst>
            <pc:docMk/>
            <pc:sldMk cId="1550539600" sldId="290"/>
            <ac:spMk id="13" creationId="{6A4F7C57-A117-4CE0-87B5-173048DC300F}"/>
          </ac:spMkLst>
        </pc:spChg>
        <pc:spChg chg="mod">
          <ac:chgData name="Alexandra Anderson" userId="4017e299f98559fd" providerId="LiveId" clId="{C4B5A682-46F8-4726-8241-18931C2A919D}" dt="2021-08-25T17:30:56.282" v="9" actId="1035"/>
          <ac:spMkLst>
            <pc:docMk/>
            <pc:sldMk cId="1550539600" sldId="290"/>
            <ac:spMk id="17" creationId="{D9B3649A-109A-47BC-9831-2142DCB327A9}"/>
          </ac:spMkLst>
        </pc:spChg>
      </pc:sldChg>
      <pc:sldChg chg="modSp mod">
        <pc:chgData name="Alexandra Anderson" userId="4017e299f98559fd" providerId="LiveId" clId="{C4B5A682-46F8-4726-8241-18931C2A919D}" dt="2021-08-25T17:37:49.543" v="16" actId="1076"/>
        <pc:sldMkLst>
          <pc:docMk/>
          <pc:sldMk cId="354598278" sldId="292"/>
        </pc:sldMkLst>
        <pc:spChg chg="mod">
          <ac:chgData name="Alexandra Anderson" userId="4017e299f98559fd" providerId="LiveId" clId="{C4B5A682-46F8-4726-8241-18931C2A919D}" dt="2021-08-25T17:37:49.543" v="16" actId="1076"/>
          <ac:spMkLst>
            <pc:docMk/>
            <pc:sldMk cId="354598278" sldId="292"/>
            <ac:spMk id="36" creationId="{EA778C26-8D55-41C7-9683-A6EA430D3510}"/>
          </ac:spMkLst>
        </pc:spChg>
      </pc:sldChg>
      <pc:sldChg chg="addSp delSp modSp mod">
        <pc:chgData name="Alexandra Anderson" userId="4017e299f98559fd" providerId="LiveId" clId="{C4B5A682-46F8-4726-8241-18931C2A919D}" dt="2021-08-25T17:53:35.482" v="124" actId="1076"/>
        <pc:sldMkLst>
          <pc:docMk/>
          <pc:sldMk cId="2398112485" sldId="294"/>
        </pc:sldMkLst>
        <pc:spChg chg="add del">
          <ac:chgData name="Alexandra Anderson" userId="4017e299f98559fd" providerId="LiveId" clId="{C4B5A682-46F8-4726-8241-18931C2A919D}" dt="2021-08-25T17:44:56.279" v="32" actId="22"/>
          <ac:spMkLst>
            <pc:docMk/>
            <pc:sldMk cId="2398112485" sldId="294"/>
            <ac:spMk id="13" creationId="{2D9F5FEB-30AF-468D-8CE7-D5DF3F707928}"/>
          </ac:spMkLst>
        </pc:spChg>
        <pc:spChg chg="mod">
          <ac:chgData name="Alexandra Anderson" userId="4017e299f98559fd" providerId="LiveId" clId="{C4B5A682-46F8-4726-8241-18931C2A919D}" dt="2021-08-25T17:53:17.284" v="115" actId="20577"/>
          <ac:spMkLst>
            <pc:docMk/>
            <pc:sldMk cId="2398112485" sldId="294"/>
            <ac:spMk id="36" creationId="{EA778C26-8D55-41C7-9683-A6EA430D3510}"/>
          </ac:spMkLst>
        </pc:spChg>
        <pc:graphicFrameChg chg="add del mod">
          <ac:chgData name="Alexandra Anderson" userId="4017e299f98559fd" providerId="LiveId" clId="{C4B5A682-46F8-4726-8241-18931C2A919D}" dt="2021-08-25T17:46:02.368" v="44" actId="478"/>
          <ac:graphicFrameMkLst>
            <pc:docMk/>
            <pc:sldMk cId="2398112485" sldId="294"/>
            <ac:graphicFrameMk id="16" creationId="{B17AEC52-B895-4789-BB4D-AD873B499A64}"/>
          </ac:graphicFrameMkLst>
        </pc:graphicFrameChg>
        <pc:picChg chg="add del mod">
          <ac:chgData name="Alexandra Anderson" userId="4017e299f98559fd" providerId="LiveId" clId="{C4B5A682-46F8-4726-8241-18931C2A919D}" dt="2021-08-25T17:53:10.245" v="108" actId="22"/>
          <ac:picMkLst>
            <pc:docMk/>
            <pc:sldMk cId="2398112485" sldId="294"/>
            <ac:picMk id="5" creationId="{D5ED5602-CC11-48CC-A4DB-3C7E053A287B}"/>
          </ac:picMkLst>
        </pc:picChg>
        <pc:picChg chg="del mod">
          <ac:chgData name="Alexandra Anderson" userId="4017e299f98559fd" providerId="LiveId" clId="{C4B5A682-46F8-4726-8241-18931C2A919D}" dt="2021-08-25T17:44:54.219" v="30" actId="478"/>
          <ac:picMkLst>
            <pc:docMk/>
            <pc:sldMk cId="2398112485" sldId="294"/>
            <ac:picMk id="11" creationId="{8D39C85C-23F5-4D70-9600-964A98FC7555}"/>
          </ac:picMkLst>
        </pc:picChg>
        <pc:picChg chg="add del mod">
          <ac:chgData name="Alexandra Anderson" userId="4017e299f98559fd" providerId="LiveId" clId="{C4B5A682-46F8-4726-8241-18931C2A919D}" dt="2021-08-25T17:53:06.886" v="98" actId="22"/>
          <ac:picMkLst>
            <pc:docMk/>
            <pc:sldMk cId="2398112485" sldId="294"/>
            <ac:picMk id="12" creationId="{9FE69486-F794-434F-8F19-7318B190EDCE}"/>
          </ac:picMkLst>
        </pc:picChg>
        <pc:picChg chg="add mod">
          <ac:chgData name="Alexandra Anderson" userId="4017e299f98559fd" providerId="LiveId" clId="{C4B5A682-46F8-4726-8241-18931C2A919D}" dt="2021-08-25T17:53:35.482" v="124" actId="1076"/>
          <ac:picMkLst>
            <pc:docMk/>
            <pc:sldMk cId="2398112485" sldId="294"/>
            <ac:picMk id="18" creationId="{50E41BDC-0ACA-4149-82CD-35285DEC4BCF}"/>
          </ac:picMkLst>
        </pc:picChg>
      </pc:sldChg>
      <pc:sldChg chg="modSp mod">
        <pc:chgData name="Alexandra Anderson" userId="4017e299f98559fd" providerId="LiveId" clId="{C4B5A682-46F8-4726-8241-18931C2A919D}" dt="2021-08-25T17:54:42.532" v="129" actId="1076"/>
        <pc:sldMkLst>
          <pc:docMk/>
          <pc:sldMk cId="593623838" sldId="297"/>
        </pc:sldMkLst>
        <pc:spChg chg="mod">
          <ac:chgData name="Alexandra Anderson" userId="4017e299f98559fd" providerId="LiveId" clId="{C4B5A682-46F8-4726-8241-18931C2A919D}" dt="2021-08-25T17:54:42.532" v="129" actId="1076"/>
          <ac:spMkLst>
            <pc:docMk/>
            <pc:sldMk cId="593623838" sldId="297"/>
            <ac:spMk id="20" creationId="{9CE0D697-7E65-42F6-99A5-9D3B47ADCDD9}"/>
          </ac:spMkLst>
        </pc:spChg>
      </pc:sldChg>
      <pc:sldChg chg="modSp mod">
        <pc:chgData name="Alexandra Anderson" userId="4017e299f98559fd" providerId="LiveId" clId="{C4B5A682-46F8-4726-8241-18931C2A919D}" dt="2021-08-25T17:54:49.564" v="131" actId="1076"/>
        <pc:sldMkLst>
          <pc:docMk/>
          <pc:sldMk cId="3478833353" sldId="298"/>
        </pc:sldMkLst>
        <pc:spChg chg="mod">
          <ac:chgData name="Alexandra Anderson" userId="4017e299f98559fd" providerId="LiveId" clId="{C4B5A682-46F8-4726-8241-18931C2A919D}" dt="2021-08-25T17:54:49.564" v="131" actId="1076"/>
          <ac:spMkLst>
            <pc:docMk/>
            <pc:sldMk cId="3478833353" sldId="298"/>
            <ac:spMk id="20" creationId="{9CE0D697-7E65-42F6-99A5-9D3B47ADCDD9}"/>
          </ac:spMkLst>
        </pc:spChg>
      </pc:sldChg>
      <pc:sldChg chg="modSp mod">
        <pc:chgData name="Alexandra Anderson" userId="4017e299f98559fd" providerId="LiveId" clId="{C4B5A682-46F8-4726-8241-18931C2A919D}" dt="2021-08-25T17:54:55.878" v="133" actId="1076"/>
        <pc:sldMkLst>
          <pc:docMk/>
          <pc:sldMk cId="1250786615" sldId="299"/>
        </pc:sldMkLst>
        <pc:spChg chg="mod">
          <ac:chgData name="Alexandra Anderson" userId="4017e299f98559fd" providerId="LiveId" clId="{C4B5A682-46F8-4726-8241-18931C2A919D}" dt="2021-08-25T17:54:55.878" v="133" actId="1076"/>
          <ac:spMkLst>
            <pc:docMk/>
            <pc:sldMk cId="1250786615" sldId="299"/>
            <ac:spMk id="20" creationId="{9CE0D697-7E65-42F6-99A5-9D3B47ADCDD9}"/>
          </ac:spMkLst>
        </pc:spChg>
      </pc:sldChg>
      <pc:sldChg chg="modSp mod">
        <pc:chgData name="Alexandra Anderson" userId="4017e299f98559fd" providerId="LiveId" clId="{C4B5A682-46F8-4726-8241-18931C2A919D}" dt="2021-08-25T17:55:14.490" v="134" actId="1076"/>
        <pc:sldMkLst>
          <pc:docMk/>
          <pc:sldMk cId="3096359276" sldId="304"/>
        </pc:sldMkLst>
        <pc:spChg chg="mod">
          <ac:chgData name="Alexandra Anderson" userId="4017e299f98559fd" providerId="LiveId" clId="{C4B5A682-46F8-4726-8241-18931C2A919D}" dt="2021-08-25T17:55:14.490" v="134" actId="1076"/>
          <ac:spMkLst>
            <pc:docMk/>
            <pc:sldMk cId="3096359276" sldId="304"/>
            <ac:spMk id="20" creationId="{9CE0D697-7E65-42F6-99A5-9D3B47ADCDD9}"/>
          </ac:spMkLst>
        </pc:spChg>
      </pc:sldChg>
      <pc:sldChg chg="addSp modSp mod">
        <pc:chgData name="Alexandra Anderson" userId="4017e299f98559fd" providerId="LiveId" clId="{C4B5A682-46F8-4726-8241-18931C2A919D}" dt="2021-09-02T19:10:04.473" v="157" actId="1076"/>
        <pc:sldMkLst>
          <pc:docMk/>
          <pc:sldMk cId="3770216367" sldId="305"/>
        </pc:sldMkLst>
        <pc:spChg chg="add mod">
          <ac:chgData name="Alexandra Anderson" userId="4017e299f98559fd" providerId="LiveId" clId="{C4B5A682-46F8-4726-8241-18931C2A919D}" dt="2021-09-02T19:10:04.473" v="157" actId="1076"/>
          <ac:spMkLst>
            <pc:docMk/>
            <pc:sldMk cId="3770216367" sldId="305"/>
            <ac:spMk id="16" creationId="{9D00F693-3A6B-4A89-BACC-B48B2CE64107}"/>
          </ac:spMkLst>
        </pc:spChg>
        <pc:picChg chg="add mod">
          <ac:chgData name="Alexandra Anderson" userId="4017e299f98559fd" providerId="LiveId" clId="{C4B5A682-46F8-4726-8241-18931C2A919D}" dt="2021-09-02T19:10:04.473" v="157" actId="1076"/>
          <ac:picMkLst>
            <pc:docMk/>
            <pc:sldMk cId="3770216367" sldId="305"/>
            <ac:picMk id="17" creationId="{1611D2B3-FCD4-4F80-B60C-3A74E09F6CAA}"/>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275013" cy="5365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279900" y="0"/>
            <a:ext cx="3275013" cy="536575"/>
          </a:xfrm>
          <a:prstGeom prst="rect">
            <a:avLst/>
          </a:prstGeom>
        </p:spPr>
        <p:txBody>
          <a:bodyPr vert="horz" lIns="91440" tIns="45720" rIns="91440" bIns="45720" rtlCol="0"/>
          <a:lstStyle>
            <a:lvl1pPr algn="r">
              <a:defRPr sz="1200"/>
            </a:lvl1pPr>
          </a:lstStyle>
          <a:p>
            <a:fld id="{A5A4AAE1-57DE-4532-BF11-7CF6F5F8A292}" type="datetimeFigureOut">
              <a:rPr lang="en-US" smtClean="0"/>
              <a:t>9/2/2021</a:t>
            </a:fld>
            <a:endParaRPr lang="en-US"/>
          </a:p>
        </p:txBody>
      </p:sp>
      <p:sp>
        <p:nvSpPr>
          <p:cNvPr id="4" name="Slide Image Placeholder 3"/>
          <p:cNvSpPr>
            <a:spLocks noGrp="1" noRot="1" noChangeAspect="1"/>
          </p:cNvSpPr>
          <p:nvPr>
            <p:ph type="sldImg" idx="2"/>
          </p:nvPr>
        </p:nvSpPr>
        <p:spPr>
          <a:xfrm>
            <a:off x="1371600" y="1338263"/>
            <a:ext cx="4813300" cy="36099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55650" y="5149850"/>
            <a:ext cx="6045200" cy="42132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0163175"/>
            <a:ext cx="3275013" cy="53657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279900" y="10163175"/>
            <a:ext cx="3275013" cy="536575"/>
          </a:xfrm>
          <a:prstGeom prst="rect">
            <a:avLst/>
          </a:prstGeom>
        </p:spPr>
        <p:txBody>
          <a:bodyPr vert="horz" lIns="91440" tIns="45720" rIns="91440" bIns="45720" rtlCol="0" anchor="b"/>
          <a:lstStyle>
            <a:lvl1pPr algn="r">
              <a:defRPr sz="1200"/>
            </a:lvl1pPr>
          </a:lstStyle>
          <a:p>
            <a:fld id="{70305C31-35F0-45AF-AEBD-FC00886ED05A}" type="slidenum">
              <a:rPr lang="en-US" smtClean="0"/>
              <a:t>‹#›</a:t>
            </a:fld>
            <a:endParaRPr lang="en-US"/>
          </a:p>
        </p:txBody>
      </p:sp>
    </p:spTree>
    <p:extLst>
      <p:ext uri="{BB962C8B-B14F-4D97-AF65-F5344CB8AC3E}">
        <p14:creationId xmlns:p14="http://schemas.microsoft.com/office/powerpoint/2010/main" val="3513277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070913" y="3316923"/>
            <a:ext cx="12137023" cy="49244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141828" y="5991861"/>
            <a:ext cx="9995196" cy="30008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21212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950" b="0" i="0">
                <a:solidFill>
                  <a:srgbClr val="212121"/>
                </a:solidFill>
                <a:latin typeface="Lucida Sans"/>
                <a:cs typeface="Lucida Sans"/>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212121"/>
                </a:solidFill>
                <a:latin typeface="Arial"/>
                <a:cs typeface="Arial"/>
              </a:defRPr>
            </a:lvl1pPr>
          </a:lstStyle>
          <a:p>
            <a:endParaRPr/>
          </a:p>
        </p:txBody>
      </p:sp>
      <p:sp>
        <p:nvSpPr>
          <p:cNvPr id="3" name="Holder 3"/>
          <p:cNvSpPr>
            <a:spLocks noGrp="1"/>
          </p:cNvSpPr>
          <p:nvPr>
            <p:ph sz="half" idx="2"/>
          </p:nvPr>
        </p:nvSpPr>
        <p:spPr>
          <a:xfrm>
            <a:off x="713943" y="2460943"/>
            <a:ext cx="6211299" cy="300082"/>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7353608" y="2460943"/>
            <a:ext cx="6211299" cy="300082"/>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21212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720583" y="9709451"/>
            <a:ext cx="1871477"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sz="1800"/>
          </a:p>
        </p:txBody>
      </p:sp>
      <p:sp>
        <p:nvSpPr>
          <p:cNvPr id="17" name="bg object 17"/>
          <p:cNvSpPr/>
          <p:nvPr/>
        </p:nvSpPr>
        <p:spPr>
          <a:xfrm>
            <a:off x="12141826" y="1717918"/>
            <a:ext cx="106462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sz="1800"/>
          </a:p>
        </p:txBody>
      </p:sp>
      <p:sp>
        <p:nvSpPr>
          <p:cNvPr id="18" name="bg object 18"/>
          <p:cNvSpPr/>
          <p:nvPr/>
        </p:nvSpPr>
        <p:spPr>
          <a:xfrm>
            <a:off x="8719056" y="0"/>
            <a:ext cx="1871477"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sz="1800"/>
          </a:p>
        </p:txBody>
      </p:sp>
      <p:sp>
        <p:nvSpPr>
          <p:cNvPr id="19" name="bg object 19"/>
          <p:cNvSpPr/>
          <p:nvPr/>
        </p:nvSpPr>
        <p:spPr>
          <a:xfrm>
            <a:off x="13006527" y="9141202"/>
            <a:ext cx="106462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sz="1800"/>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164406" y="1392512"/>
            <a:ext cx="11950037" cy="492443"/>
          </a:xfrm>
          <a:prstGeom prst="rect">
            <a:avLst/>
          </a:prstGeom>
        </p:spPr>
        <p:txBody>
          <a:bodyPr wrap="square" lIns="0" tIns="0" rIns="0" bIns="0">
            <a:spAutoFit/>
          </a:bodyPr>
          <a:lstStyle>
            <a:lvl1pPr>
              <a:defRPr sz="3200" b="1" i="0">
                <a:solidFill>
                  <a:srgbClr val="212121"/>
                </a:solidFill>
                <a:latin typeface="Arial"/>
                <a:cs typeface="Arial"/>
              </a:defRPr>
            </a:lvl1pPr>
          </a:lstStyle>
          <a:p>
            <a:endParaRPr/>
          </a:p>
        </p:txBody>
      </p:sp>
      <p:sp>
        <p:nvSpPr>
          <p:cNvPr id="3" name="Holder 3"/>
          <p:cNvSpPr>
            <a:spLocks noGrp="1"/>
          </p:cNvSpPr>
          <p:nvPr>
            <p:ph type="body" idx="1"/>
          </p:nvPr>
        </p:nvSpPr>
        <p:spPr>
          <a:xfrm>
            <a:off x="1365943" y="2601961"/>
            <a:ext cx="11546962" cy="300082"/>
          </a:xfrm>
          <a:prstGeom prst="rect">
            <a:avLst/>
          </a:prstGeom>
        </p:spPr>
        <p:txBody>
          <a:bodyPr wrap="square" lIns="0" tIns="0" rIns="0" bIns="0">
            <a:spAutoFit/>
          </a:bodyPr>
          <a:lstStyle>
            <a:lvl1pPr>
              <a:defRPr sz="1950" b="0" i="0">
                <a:solidFill>
                  <a:srgbClr val="212121"/>
                </a:solidFill>
                <a:latin typeface="Lucida Sans"/>
                <a:cs typeface="Lucida Sans"/>
              </a:defRPr>
            </a:lvl1pPr>
          </a:lstStyle>
          <a:p>
            <a:endParaRPr/>
          </a:p>
        </p:txBody>
      </p:sp>
      <p:sp>
        <p:nvSpPr>
          <p:cNvPr id="4" name="Holder 4"/>
          <p:cNvSpPr>
            <a:spLocks noGrp="1"/>
          </p:cNvSpPr>
          <p:nvPr>
            <p:ph type="ftr" sz="quarter" idx="5"/>
          </p:nvPr>
        </p:nvSpPr>
        <p:spPr>
          <a:xfrm>
            <a:off x="4854809" y="9950769"/>
            <a:ext cx="4569233"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713943" y="9950769"/>
            <a:ext cx="3284135"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9/2/2021</a:t>
            </a:fld>
            <a:endParaRPr lang="en-US"/>
          </a:p>
        </p:txBody>
      </p:sp>
      <p:sp>
        <p:nvSpPr>
          <p:cNvPr id="6" name="Holder 6"/>
          <p:cNvSpPr>
            <a:spLocks noGrp="1"/>
          </p:cNvSpPr>
          <p:nvPr>
            <p:ph type="sldNum" sz="quarter" idx="7"/>
          </p:nvPr>
        </p:nvSpPr>
        <p:spPr>
          <a:xfrm>
            <a:off x="10280774" y="9950769"/>
            <a:ext cx="3284135"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732280" y="7978997"/>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GB" sz="1650" b="1" spc="110" dirty="0">
                <a:solidFill>
                  <a:srgbClr val="212121"/>
                </a:solidFill>
                <a:latin typeface="Arial"/>
                <a:cs typeface="Arial"/>
              </a:rPr>
              <a:t>1</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8" name="object 2">
            <a:extLst>
              <a:ext uri="{FF2B5EF4-FFF2-40B4-BE49-F238E27FC236}">
                <a16:creationId xmlns:a16="http://schemas.microsoft.com/office/drawing/2014/main" id="{2A766BD5-6624-4746-8014-E1877F6A97FE}"/>
              </a:ext>
            </a:extLst>
          </p:cNvPr>
          <p:cNvSpPr txBox="1">
            <a:spLocks/>
          </p:cNvSpPr>
          <p:nvPr/>
        </p:nvSpPr>
        <p:spPr>
          <a:xfrm>
            <a:off x="419576" y="1605041"/>
            <a:ext cx="9180248" cy="1220912"/>
          </a:xfrm>
          <a:prstGeom prst="rect">
            <a:avLst/>
          </a:prstGeom>
        </p:spPr>
        <p:txBody>
          <a:bodyPr vert="horz" wrap="square" lIns="0" tIns="10160" rIns="0" bIns="0" rtlCol="0">
            <a:spAutoFit/>
          </a:bodyPr>
          <a:lstStyle>
            <a:lvl1pPr>
              <a:defRPr sz="3200" b="1" i="0">
                <a:solidFill>
                  <a:srgbClr val="212121"/>
                </a:solidFill>
                <a:latin typeface="Arial"/>
                <a:ea typeface="+mj-ea"/>
                <a:cs typeface="Arial"/>
              </a:defRPr>
            </a:lvl1pPr>
          </a:lstStyle>
          <a:p>
            <a:pPr marL="12701" marR="5080" algn="r">
              <a:lnSpc>
                <a:spcPct val="100699"/>
              </a:lnSpc>
              <a:spcBef>
                <a:spcPts val="80"/>
              </a:spcBef>
              <a:tabLst>
                <a:tab pos="3356222" algn="l"/>
              </a:tabLst>
            </a:pPr>
            <a:r>
              <a:rPr lang="en-US" sz="4000" kern="0" spc="-25" dirty="0">
                <a:solidFill>
                  <a:srgbClr val="000000"/>
                </a:solidFill>
                <a:latin typeface="Raleway" panose="020B0503030101060003" pitchFamily="34" charset="0"/>
              </a:rPr>
              <a:t>3. The UK’s Main Political Parties </a:t>
            </a:r>
            <a:r>
              <a:rPr lang="en-US" sz="4000" b="0" kern="0" spc="-25" dirty="0">
                <a:solidFill>
                  <a:srgbClr val="000000"/>
                </a:solidFill>
                <a:latin typeface="Raleway" panose="020B0503030101060003" pitchFamily="34" charset="0"/>
              </a:rPr>
              <a:t>(Scatterplots and line graphs</a:t>
            </a:r>
            <a:r>
              <a:rPr lang="en-US" sz="4000" b="0" kern="0" spc="-20" dirty="0">
                <a:solidFill>
                  <a:srgbClr val="000000"/>
                </a:solidFill>
                <a:latin typeface="Raleway" panose="020B0503030101060003" pitchFamily="34" charset="0"/>
              </a:rPr>
              <a:t>)</a:t>
            </a:r>
            <a:endParaRPr lang="en-US" sz="4000" b="0" kern="0" dirty="0">
              <a:latin typeface="Raleway" panose="020B0503030101060003" pitchFamily="34" charset="0"/>
            </a:endParaRPr>
          </a:p>
        </p:txBody>
      </p:sp>
      <p:sp>
        <p:nvSpPr>
          <p:cNvPr id="19" name="object 3">
            <a:extLst>
              <a:ext uri="{FF2B5EF4-FFF2-40B4-BE49-F238E27FC236}">
                <a16:creationId xmlns:a16="http://schemas.microsoft.com/office/drawing/2014/main" id="{493570F2-78BC-4B85-98E9-FE69D97E0458}"/>
              </a:ext>
            </a:extLst>
          </p:cNvPr>
          <p:cNvSpPr txBox="1"/>
          <p:nvPr/>
        </p:nvSpPr>
        <p:spPr>
          <a:xfrm>
            <a:off x="1660007" y="3072475"/>
            <a:ext cx="11870138" cy="2893228"/>
          </a:xfrm>
          <a:prstGeom prst="rect">
            <a:avLst/>
          </a:prstGeom>
        </p:spPr>
        <p:txBody>
          <a:bodyPr vert="horz" wrap="square" lIns="0" tIns="12700" rIns="0" bIns="0" rtlCol="0">
            <a:spAutoFit/>
          </a:bodyPr>
          <a:lstStyle/>
          <a:p>
            <a:pPr marL="12700" marR="5080">
              <a:lnSpc>
                <a:spcPct val="118600"/>
              </a:lnSpc>
              <a:spcBef>
                <a:spcPts val="100"/>
              </a:spcBef>
            </a:pPr>
            <a:r>
              <a:rPr lang="en-US" sz="2800" i="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lang="en-US" sz="2800" i="1" dirty="0">
                <a:latin typeface="Open Sans Light" panose="020B0306030504020204" pitchFamily="34" charset="0"/>
                <a:ea typeface="Open Sans Light" panose="020B0306030504020204" pitchFamily="34" charset="0"/>
                <a:cs typeface="Open Sans Light" panose="020B0306030504020204" pitchFamily="34" charset="0"/>
              </a:rPr>
              <a:t>n this chapter we are going to look at a couple more types of data </a:t>
            </a:r>
            <a:r>
              <a:rPr lang="en-US" sz="2800" i="1" dirty="0" err="1">
                <a:latin typeface="Open Sans Light" panose="020B0306030504020204" pitchFamily="34" charset="0"/>
                <a:ea typeface="Open Sans Light" panose="020B0306030504020204" pitchFamily="34" charset="0"/>
                <a:cs typeface="Open Sans Light" panose="020B0306030504020204" pitchFamily="34" charset="0"/>
              </a:rPr>
              <a:t>visualisations</a:t>
            </a:r>
            <a:r>
              <a:rPr lang="en-US" sz="2800" i="1" dirty="0">
                <a:latin typeface="Open Sans Light" panose="020B0306030504020204" pitchFamily="34" charset="0"/>
                <a:ea typeface="Open Sans Light" panose="020B0306030504020204" pitchFamily="34" charset="0"/>
                <a:cs typeface="Open Sans Light" panose="020B0306030504020204" pitchFamily="34" charset="0"/>
              </a:rPr>
              <a:t>: scatter plots and line graphs.</a:t>
            </a:r>
            <a:endParaRPr lang="en-US" sz="2800" dirty="0">
              <a:latin typeface="Open Sans Light" panose="020B0306030504020204" pitchFamily="34" charset="0"/>
              <a:ea typeface="Open Sans Light" panose="020B0306030504020204" pitchFamily="34" charset="0"/>
              <a:cs typeface="Open Sans Light" panose="020B0306030504020204" pitchFamily="34" charset="0"/>
            </a:endParaRPr>
          </a:p>
          <a:p>
            <a:pPr>
              <a:lnSpc>
                <a:spcPct val="100000"/>
              </a:lnSpc>
              <a:spcBef>
                <a:spcPts val="5"/>
              </a:spcBef>
            </a:pPr>
            <a:endParaRPr lang="en-US" sz="2800" dirty="0">
              <a:latin typeface="Open Sans Light" panose="020B0306030504020204" pitchFamily="34" charset="0"/>
              <a:ea typeface="Open Sans Light" panose="020B0306030504020204" pitchFamily="34" charset="0"/>
              <a:cs typeface="Open Sans Light" panose="020B0306030504020204" pitchFamily="34" charset="0"/>
            </a:endParaRPr>
          </a:p>
          <a:p>
            <a:pPr marL="12700" marR="217804">
              <a:lnSpc>
                <a:spcPct val="118600"/>
              </a:lnSpc>
            </a:pPr>
            <a:r>
              <a:rPr lang="en-US" sz="2800" dirty="0">
                <a:latin typeface="Open Sans Light" panose="020B0306030504020204" pitchFamily="34" charset="0"/>
                <a:ea typeface="Open Sans Light" panose="020B0306030504020204" pitchFamily="34" charset="0"/>
                <a:cs typeface="Open Sans Light" panose="020B0306030504020204" pitchFamily="34" charset="0"/>
              </a:rPr>
              <a:t>We are going to look at the UK's main political parties to understand relationships between variables.</a:t>
            </a:r>
          </a:p>
          <a:p>
            <a:pPr marL="12701" marR="534074">
              <a:lnSpc>
                <a:spcPct val="118600"/>
              </a:lnSpc>
              <a:spcBef>
                <a:spcPts val="100"/>
              </a:spcBef>
            </a:pP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6" name="object 10">
            <a:extLst>
              <a:ext uri="{FF2B5EF4-FFF2-40B4-BE49-F238E27FC236}">
                <a16:creationId xmlns:a16="http://schemas.microsoft.com/office/drawing/2014/main" id="{979A9C1C-1BB1-4F8B-B840-9837DCFC44D5}"/>
              </a:ext>
            </a:extLst>
          </p:cNvPr>
          <p:cNvSpPr/>
          <p:nvPr/>
        </p:nvSpPr>
        <p:spPr>
          <a:xfrm>
            <a:off x="6671786" y="5654675"/>
            <a:ext cx="923290" cy="2666365"/>
          </a:xfrm>
          <a:custGeom>
            <a:avLst/>
            <a:gdLst/>
            <a:ahLst/>
            <a:cxnLst/>
            <a:rect l="l" t="t" r="r" b="b"/>
            <a:pathLst>
              <a:path w="923289" h="2666365">
                <a:moveTo>
                  <a:pt x="355168" y="598246"/>
                </a:moveTo>
                <a:lnTo>
                  <a:pt x="304482" y="598246"/>
                </a:lnTo>
                <a:lnTo>
                  <a:pt x="304482" y="648881"/>
                </a:lnTo>
                <a:lnTo>
                  <a:pt x="355168" y="648881"/>
                </a:lnTo>
                <a:lnTo>
                  <a:pt x="355168" y="598246"/>
                </a:lnTo>
                <a:close/>
              </a:path>
              <a:path w="923289" h="2666365">
                <a:moveTo>
                  <a:pt x="433654" y="414616"/>
                </a:moveTo>
                <a:lnTo>
                  <a:pt x="382968" y="414616"/>
                </a:lnTo>
                <a:lnTo>
                  <a:pt x="382968" y="465251"/>
                </a:lnTo>
                <a:lnTo>
                  <a:pt x="433654" y="465251"/>
                </a:lnTo>
                <a:lnTo>
                  <a:pt x="433654" y="414616"/>
                </a:lnTo>
                <a:close/>
              </a:path>
              <a:path w="923289" h="2666365">
                <a:moveTo>
                  <a:pt x="486803" y="598246"/>
                </a:moveTo>
                <a:lnTo>
                  <a:pt x="436118" y="598246"/>
                </a:lnTo>
                <a:lnTo>
                  <a:pt x="436118" y="648881"/>
                </a:lnTo>
                <a:lnTo>
                  <a:pt x="486803" y="648881"/>
                </a:lnTo>
                <a:lnTo>
                  <a:pt x="486803" y="598246"/>
                </a:lnTo>
                <a:close/>
              </a:path>
              <a:path w="923289" h="2666365">
                <a:moveTo>
                  <a:pt x="539953" y="414616"/>
                </a:moveTo>
                <a:lnTo>
                  <a:pt x="489267" y="414616"/>
                </a:lnTo>
                <a:lnTo>
                  <a:pt x="489267" y="465251"/>
                </a:lnTo>
                <a:lnTo>
                  <a:pt x="539953" y="465251"/>
                </a:lnTo>
                <a:lnTo>
                  <a:pt x="539953" y="414616"/>
                </a:lnTo>
                <a:close/>
              </a:path>
              <a:path w="923289" h="2666365">
                <a:moveTo>
                  <a:pt x="553389" y="1212075"/>
                </a:moveTo>
                <a:lnTo>
                  <a:pt x="490766" y="1212075"/>
                </a:lnTo>
                <a:lnTo>
                  <a:pt x="490766" y="1107986"/>
                </a:lnTo>
                <a:lnTo>
                  <a:pt x="432142" y="1107986"/>
                </a:lnTo>
                <a:lnTo>
                  <a:pt x="432142" y="1212075"/>
                </a:lnTo>
                <a:lnTo>
                  <a:pt x="432142" y="1270457"/>
                </a:lnTo>
                <a:lnTo>
                  <a:pt x="553389" y="1270457"/>
                </a:lnTo>
                <a:lnTo>
                  <a:pt x="553389" y="1212075"/>
                </a:lnTo>
                <a:close/>
              </a:path>
              <a:path w="923289" h="2666365">
                <a:moveTo>
                  <a:pt x="618439" y="598246"/>
                </a:moveTo>
                <a:lnTo>
                  <a:pt x="567753" y="598246"/>
                </a:lnTo>
                <a:lnTo>
                  <a:pt x="567753" y="648881"/>
                </a:lnTo>
                <a:lnTo>
                  <a:pt x="618439" y="648881"/>
                </a:lnTo>
                <a:lnTo>
                  <a:pt x="618439" y="598246"/>
                </a:lnTo>
                <a:close/>
              </a:path>
              <a:path w="923289" h="2666365">
                <a:moveTo>
                  <a:pt x="741934" y="1241399"/>
                </a:moveTo>
                <a:lnTo>
                  <a:pt x="738251" y="1196022"/>
                </a:lnTo>
                <a:lnTo>
                  <a:pt x="727608" y="1152944"/>
                </a:lnTo>
                <a:lnTo>
                  <a:pt x="710577" y="1112761"/>
                </a:lnTo>
                <a:lnTo>
                  <a:pt x="687743" y="1076045"/>
                </a:lnTo>
                <a:lnTo>
                  <a:pt x="683298" y="1070876"/>
                </a:lnTo>
                <a:lnTo>
                  <a:pt x="683298" y="1241399"/>
                </a:lnTo>
                <a:lnTo>
                  <a:pt x="678789" y="1286002"/>
                </a:lnTo>
                <a:lnTo>
                  <a:pt x="665835" y="1327569"/>
                </a:lnTo>
                <a:lnTo>
                  <a:pt x="645363" y="1365211"/>
                </a:lnTo>
                <a:lnTo>
                  <a:pt x="618248" y="1398016"/>
                </a:lnTo>
                <a:lnTo>
                  <a:pt x="585406" y="1425105"/>
                </a:lnTo>
                <a:lnTo>
                  <a:pt x="547725" y="1445552"/>
                </a:lnTo>
                <a:lnTo>
                  <a:pt x="506107" y="1458493"/>
                </a:lnTo>
                <a:lnTo>
                  <a:pt x="461454" y="1463001"/>
                </a:lnTo>
                <a:lnTo>
                  <a:pt x="416814" y="1458493"/>
                </a:lnTo>
                <a:lnTo>
                  <a:pt x="375196" y="1445564"/>
                </a:lnTo>
                <a:lnTo>
                  <a:pt x="337515" y="1425105"/>
                </a:lnTo>
                <a:lnTo>
                  <a:pt x="304673" y="1398028"/>
                </a:lnTo>
                <a:lnTo>
                  <a:pt x="277571" y="1365211"/>
                </a:lnTo>
                <a:lnTo>
                  <a:pt x="257086" y="1327581"/>
                </a:lnTo>
                <a:lnTo>
                  <a:pt x="244144" y="1286002"/>
                </a:lnTo>
                <a:lnTo>
                  <a:pt x="239623" y="1241399"/>
                </a:lnTo>
                <a:lnTo>
                  <a:pt x="244144" y="1196797"/>
                </a:lnTo>
                <a:lnTo>
                  <a:pt x="257086" y="1155217"/>
                </a:lnTo>
                <a:lnTo>
                  <a:pt x="277558" y="1117587"/>
                </a:lnTo>
                <a:lnTo>
                  <a:pt x="304673" y="1084770"/>
                </a:lnTo>
                <a:lnTo>
                  <a:pt x="337515" y="1057694"/>
                </a:lnTo>
                <a:lnTo>
                  <a:pt x="375183" y="1037234"/>
                </a:lnTo>
                <a:lnTo>
                  <a:pt x="416801" y="1024305"/>
                </a:lnTo>
                <a:lnTo>
                  <a:pt x="461454" y="1019797"/>
                </a:lnTo>
                <a:lnTo>
                  <a:pt x="506107" y="1024305"/>
                </a:lnTo>
                <a:lnTo>
                  <a:pt x="547712" y="1037234"/>
                </a:lnTo>
                <a:lnTo>
                  <a:pt x="585393" y="1057694"/>
                </a:lnTo>
                <a:lnTo>
                  <a:pt x="618248" y="1084770"/>
                </a:lnTo>
                <a:lnTo>
                  <a:pt x="645363" y="1117587"/>
                </a:lnTo>
                <a:lnTo>
                  <a:pt x="665835" y="1155217"/>
                </a:lnTo>
                <a:lnTo>
                  <a:pt x="678789" y="1196797"/>
                </a:lnTo>
                <a:lnTo>
                  <a:pt x="683298" y="1241399"/>
                </a:lnTo>
                <a:lnTo>
                  <a:pt x="683298" y="1070876"/>
                </a:lnTo>
                <a:lnTo>
                  <a:pt x="659688" y="1043393"/>
                </a:lnTo>
                <a:lnTo>
                  <a:pt x="632155" y="1019797"/>
                </a:lnTo>
                <a:lnTo>
                  <a:pt x="626986" y="1015365"/>
                </a:lnTo>
                <a:lnTo>
                  <a:pt x="590232" y="992555"/>
                </a:lnTo>
                <a:lnTo>
                  <a:pt x="550011" y="975537"/>
                </a:lnTo>
                <a:lnTo>
                  <a:pt x="506882" y="964907"/>
                </a:lnTo>
                <a:lnTo>
                  <a:pt x="461454" y="961237"/>
                </a:lnTo>
                <a:lnTo>
                  <a:pt x="416026" y="964907"/>
                </a:lnTo>
                <a:lnTo>
                  <a:pt x="372910" y="975537"/>
                </a:lnTo>
                <a:lnTo>
                  <a:pt x="332676" y="992555"/>
                </a:lnTo>
                <a:lnTo>
                  <a:pt x="295922" y="1015365"/>
                </a:lnTo>
                <a:lnTo>
                  <a:pt x="263232" y="1043393"/>
                </a:lnTo>
                <a:lnTo>
                  <a:pt x="235178" y="1076045"/>
                </a:lnTo>
                <a:lnTo>
                  <a:pt x="212344" y="1112761"/>
                </a:lnTo>
                <a:lnTo>
                  <a:pt x="195313" y="1152944"/>
                </a:lnTo>
                <a:lnTo>
                  <a:pt x="184670" y="1196022"/>
                </a:lnTo>
                <a:lnTo>
                  <a:pt x="181000" y="1241399"/>
                </a:lnTo>
                <a:lnTo>
                  <a:pt x="184670" y="1286789"/>
                </a:lnTo>
                <a:lnTo>
                  <a:pt x="195313" y="1329867"/>
                </a:lnTo>
                <a:lnTo>
                  <a:pt x="212344" y="1370050"/>
                </a:lnTo>
                <a:lnTo>
                  <a:pt x="235178" y="1406766"/>
                </a:lnTo>
                <a:lnTo>
                  <a:pt x="263232" y="1439418"/>
                </a:lnTo>
                <a:lnTo>
                  <a:pt x="295922" y="1467446"/>
                </a:lnTo>
                <a:lnTo>
                  <a:pt x="332676" y="1490256"/>
                </a:lnTo>
                <a:lnTo>
                  <a:pt x="372910" y="1507274"/>
                </a:lnTo>
                <a:lnTo>
                  <a:pt x="416026" y="1517904"/>
                </a:lnTo>
                <a:lnTo>
                  <a:pt x="461454" y="1521574"/>
                </a:lnTo>
                <a:lnTo>
                  <a:pt x="506882" y="1517904"/>
                </a:lnTo>
                <a:lnTo>
                  <a:pt x="550011" y="1507274"/>
                </a:lnTo>
                <a:lnTo>
                  <a:pt x="590232" y="1490256"/>
                </a:lnTo>
                <a:lnTo>
                  <a:pt x="626986" y="1467446"/>
                </a:lnTo>
                <a:lnTo>
                  <a:pt x="659688" y="1439418"/>
                </a:lnTo>
                <a:lnTo>
                  <a:pt x="687743" y="1406766"/>
                </a:lnTo>
                <a:lnTo>
                  <a:pt x="710577" y="1370050"/>
                </a:lnTo>
                <a:lnTo>
                  <a:pt x="727608" y="1329867"/>
                </a:lnTo>
                <a:lnTo>
                  <a:pt x="738251" y="1286789"/>
                </a:lnTo>
                <a:lnTo>
                  <a:pt x="741934" y="1241399"/>
                </a:lnTo>
                <a:close/>
              </a:path>
              <a:path w="923289" h="2666365">
                <a:moveTo>
                  <a:pt x="922909" y="926350"/>
                </a:moveTo>
                <a:lnTo>
                  <a:pt x="919099" y="907542"/>
                </a:lnTo>
                <a:lnTo>
                  <a:pt x="908710" y="892175"/>
                </a:lnTo>
                <a:lnTo>
                  <a:pt x="893330" y="881799"/>
                </a:lnTo>
                <a:lnTo>
                  <a:pt x="874509" y="877989"/>
                </a:lnTo>
                <a:lnTo>
                  <a:pt x="864273" y="877989"/>
                </a:lnTo>
                <a:lnTo>
                  <a:pt x="864273" y="936561"/>
                </a:lnTo>
                <a:lnTo>
                  <a:pt x="864273" y="1546237"/>
                </a:lnTo>
                <a:lnTo>
                  <a:pt x="785304" y="1546237"/>
                </a:lnTo>
                <a:lnTo>
                  <a:pt x="785304" y="1604797"/>
                </a:lnTo>
                <a:lnTo>
                  <a:pt x="785304" y="2055317"/>
                </a:lnTo>
                <a:lnTo>
                  <a:pt x="785304" y="2113889"/>
                </a:lnTo>
                <a:lnTo>
                  <a:pt x="785304" y="2607284"/>
                </a:lnTo>
                <a:lnTo>
                  <a:pt x="706843" y="2607284"/>
                </a:lnTo>
                <a:lnTo>
                  <a:pt x="706843" y="2113889"/>
                </a:lnTo>
                <a:lnTo>
                  <a:pt x="785304" y="2113889"/>
                </a:lnTo>
                <a:lnTo>
                  <a:pt x="785304" y="2055317"/>
                </a:lnTo>
                <a:lnTo>
                  <a:pt x="706843" y="2055317"/>
                </a:lnTo>
                <a:lnTo>
                  <a:pt x="706843" y="1604797"/>
                </a:lnTo>
                <a:lnTo>
                  <a:pt x="785304" y="1604797"/>
                </a:lnTo>
                <a:lnTo>
                  <a:pt x="785304" y="1546237"/>
                </a:lnTo>
                <a:lnTo>
                  <a:pt x="648208" y="1546237"/>
                </a:lnTo>
                <a:lnTo>
                  <a:pt x="648208" y="1604797"/>
                </a:lnTo>
                <a:lnTo>
                  <a:pt x="648208" y="2055317"/>
                </a:lnTo>
                <a:lnTo>
                  <a:pt x="648208" y="2113889"/>
                </a:lnTo>
                <a:lnTo>
                  <a:pt x="648208" y="2607284"/>
                </a:lnTo>
                <a:lnTo>
                  <a:pt x="597484" y="2607284"/>
                </a:lnTo>
                <a:lnTo>
                  <a:pt x="597484" y="2332621"/>
                </a:lnTo>
                <a:lnTo>
                  <a:pt x="538861" y="2332621"/>
                </a:lnTo>
                <a:lnTo>
                  <a:pt x="538861" y="2607284"/>
                </a:lnTo>
                <a:lnTo>
                  <a:pt x="384035" y="2607284"/>
                </a:lnTo>
                <a:lnTo>
                  <a:pt x="384035" y="2332621"/>
                </a:lnTo>
                <a:lnTo>
                  <a:pt x="325412" y="2332621"/>
                </a:lnTo>
                <a:lnTo>
                  <a:pt x="325412" y="2607284"/>
                </a:lnTo>
                <a:lnTo>
                  <a:pt x="274701" y="2607284"/>
                </a:lnTo>
                <a:lnTo>
                  <a:pt x="274701" y="2113889"/>
                </a:lnTo>
                <a:lnTo>
                  <a:pt x="648208" y="2113889"/>
                </a:lnTo>
                <a:lnTo>
                  <a:pt x="648208" y="2055317"/>
                </a:lnTo>
                <a:lnTo>
                  <a:pt x="597484" y="2055317"/>
                </a:lnTo>
                <a:lnTo>
                  <a:pt x="597484" y="1780679"/>
                </a:lnTo>
                <a:lnTo>
                  <a:pt x="538861" y="1780679"/>
                </a:lnTo>
                <a:lnTo>
                  <a:pt x="538861" y="2055317"/>
                </a:lnTo>
                <a:lnTo>
                  <a:pt x="384035" y="2055317"/>
                </a:lnTo>
                <a:lnTo>
                  <a:pt x="384035" y="1780679"/>
                </a:lnTo>
                <a:lnTo>
                  <a:pt x="325412" y="1780679"/>
                </a:lnTo>
                <a:lnTo>
                  <a:pt x="325412" y="2055317"/>
                </a:lnTo>
                <a:lnTo>
                  <a:pt x="274701" y="2055317"/>
                </a:lnTo>
                <a:lnTo>
                  <a:pt x="274701" y="1604797"/>
                </a:lnTo>
                <a:lnTo>
                  <a:pt x="648208" y="1604797"/>
                </a:lnTo>
                <a:lnTo>
                  <a:pt x="648208" y="1546237"/>
                </a:lnTo>
                <a:lnTo>
                  <a:pt x="216077" y="1546237"/>
                </a:lnTo>
                <a:lnTo>
                  <a:pt x="216077" y="1604810"/>
                </a:lnTo>
                <a:lnTo>
                  <a:pt x="216077" y="2055342"/>
                </a:lnTo>
                <a:lnTo>
                  <a:pt x="216077" y="2113889"/>
                </a:lnTo>
                <a:lnTo>
                  <a:pt x="216077" y="2607284"/>
                </a:lnTo>
                <a:lnTo>
                  <a:pt x="137617" y="2607284"/>
                </a:lnTo>
                <a:lnTo>
                  <a:pt x="137617" y="2113889"/>
                </a:lnTo>
                <a:lnTo>
                  <a:pt x="216077" y="2113889"/>
                </a:lnTo>
                <a:lnTo>
                  <a:pt x="216077" y="2055342"/>
                </a:lnTo>
                <a:lnTo>
                  <a:pt x="137617" y="2055342"/>
                </a:lnTo>
                <a:lnTo>
                  <a:pt x="137617" y="1604810"/>
                </a:lnTo>
                <a:lnTo>
                  <a:pt x="216077" y="1604810"/>
                </a:lnTo>
                <a:lnTo>
                  <a:pt x="216077" y="1546237"/>
                </a:lnTo>
                <a:lnTo>
                  <a:pt x="58623" y="1546237"/>
                </a:lnTo>
                <a:lnTo>
                  <a:pt x="58623" y="936561"/>
                </a:lnTo>
                <a:lnTo>
                  <a:pt x="864273" y="936561"/>
                </a:lnTo>
                <a:lnTo>
                  <a:pt x="864273" y="877989"/>
                </a:lnTo>
                <a:lnTo>
                  <a:pt x="843940" y="877989"/>
                </a:lnTo>
                <a:lnTo>
                  <a:pt x="843940" y="748487"/>
                </a:lnTo>
                <a:lnTo>
                  <a:pt x="843940" y="728408"/>
                </a:lnTo>
                <a:lnTo>
                  <a:pt x="843661" y="726960"/>
                </a:lnTo>
                <a:lnTo>
                  <a:pt x="843457" y="725297"/>
                </a:lnTo>
                <a:lnTo>
                  <a:pt x="840346" y="713930"/>
                </a:lnTo>
                <a:lnTo>
                  <a:pt x="834237" y="704202"/>
                </a:lnTo>
                <a:lnTo>
                  <a:pt x="825665" y="696633"/>
                </a:lnTo>
                <a:lnTo>
                  <a:pt x="815162" y="691743"/>
                </a:lnTo>
                <a:lnTo>
                  <a:pt x="813625" y="689914"/>
                </a:lnTo>
                <a:lnTo>
                  <a:pt x="785304" y="656336"/>
                </a:lnTo>
                <a:lnTo>
                  <a:pt x="785304" y="748487"/>
                </a:lnTo>
                <a:lnTo>
                  <a:pt x="785304" y="877989"/>
                </a:lnTo>
                <a:lnTo>
                  <a:pt x="713028" y="877989"/>
                </a:lnTo>
                <a:lnTo>
                  <a:pt x="713028" y="803732"/>
                </a:lnTo>
                <a:lnTo>
                  <a:pt x="654405" y="803732"/>
                </a:lnTo>
                <a:lnTo>
                  <a:pt x="654405" y="877989"/>
                </a:lnTo>
                <a:lnTo>
                  <a:pt x="604329" y="877989"/>
                </a:lnTo>
                <a:lnTo>
                  <a:pt x="604329" y="803732"/>
                </a:lnTo>
                <a:lnTo>
                  <a:pt x="545706" y="803732"/>
                </a:lnTo>
                <a:lnTo>
                  <a:pt x="545706" y="877989"/>
                </a:lnTo>
                <a:lnTo>
                  <a:pt x="377215" y="877989"/>
                </a:lnTo>
                <a:lnTo>
                  <a:pt x="377215" y="803732"/>
                </a:lnTo>
                <a:lnTo>
                  <a:pt x="318592" y="803732"/>
                </a:lnTo>
                <a:lnTo>
                  <a:pt x="318592" y="877989"/>
                </a:lnTo>
                <a:lnTo>
                  <a:pt x="268516" y="877989"/>
                </a:lnTo>
                <a:lnTo>
                  <a:pt x="268516" y="803732"/>
                </a:lnTo>
                <a:lnTo>
                  <a:pt x="209892" y="803732"/>
                </a:lnTo>
                <a:lnTo>
                  <a:pt x="209892" y="877989"/>
                </a:lnTo>
                <a:lnTo>
                  <a:pt x="137604" y="877989"/>
                </a:lnTo>
                <a:lnTo>
                  <a:pt x="137604" y="748487"/>
                </a:lnTo>
                <a:lnTo>
                  <a:pt x="785304" y="748487"/>
                </a:lnTo>
                <a:lnTo>
                  <a:pt x="785304" y="656336"/>
                </a:lnTo>
                <a:lnTo>
                  <a:pt x="747725" y="611784"/>
                </a:lnTo>
                <a:lnTo>
                  <a:pt x="747725" y="689914"/>
                </a:lnTo>
                <a:lnTo>
                  <a:pt x="175221" y="689914"/>
                </a:lnTo>
                <a:lnTo>
                  <a:pt x="297726" y="557212"/>
                </a:lnTo>
                <a:lnTo>
                  <a:pt x="625195" y="557212"/>
                </a:lnTo>
                <a:lnTo>
                  <a:pt x="747725" y="689914"/>
                </a:lnTo>
                <a:lnTo>
                  <a:pt x="747725" y="611784"/>
                </a:lnTo>
                <a:lnTo>
                  <a:pt x="701713" y="557212"/>
                </a:lnTo>
                <a:lnTo>
                  <a:pt x="667372" y="516496"/>
                </a:lnTo>
                <a:lnTo>
                  <a:pt x="667359" y="498652"/>
                </a:lnTo>
                <a:lnTo>
                  <a:pt x="667359" y="381215"/>
                </a:lnTo>
                <a:lnTo>
                  <a:pt x="667359" y="355485"/>
                </a:lnTo>
                <a:lnTo>
                  <a:pt x="665810" y="345528"/>
                </a:lnTo>
                <a:lnTo>
                  <a:pt x="661466" y="336804"/>
                </a:lnTo>
                <a:lnTo>
                  <a:pt x="654824" y="329793"/>
                </a:lnTo>
                <a:lnTo>
                  <a:pt x="646341" y="324954"/>
                </a:lnTo>
                <a:lnTo>
                  <a:pt x="644779" y="322656"/>
                </a:lnTo>
                <a:lnTo>
                  <a:pt x="608736" y="269811"/>
                </a:lnTo>
                <a:lnTo>
                  <a:pt x="608736" y="381215"/>
                </a:lnTo>
                <a:lnTo>
                  <a:pt x="608736" y="498652"/>
                </a:lnTo>
                <a:lnTo>
                  <a:pt x="314198" y="498652"/>
                </a:lnTo>
                <a:lnTo>
                  <a:pt x="314198" y="381215"/>
                </a:lnTo>
                <a:lnTo>
                  <a:pt x="608736" y="381215"/>
                </a:lnTo>
                <a:lnTo>
                  <a:pt x="608736" y="269811"/>
                </a:lnTo>
                <a:lnTo>
                  <a:pt x="580910" y="229019"/>
                </a:lnTo>
                <a:lnTo>
                  <a:pt x="580910" y="322656"/>
                </a:lnTo>
                <a:lnTo>
                  <a:pt x="342023" y="322656"/>
                </a:lnTo>
                <a:lnTo>
                  <a:pt x="461454" y="156464"/>
                </a:lnTo>
                <a:lnTo>
                  <a:pt x="580910" y="322656"/>
                </a:lnTo>
                <a:lnTo>
                  <a:pt x="580910" y="229019"/>
                </a:lnTo>
                <a:lnTo>
                  <a:pt x="531431" y="156464"/>
                </a:lnTo>
                <a:lnTo>
                  <a:pt x="490766" y="96824"/>
                </a:lnTo>
                <a:lnTo>
                  <a:pt x="490766" y="0"/>
                </a:lnTo>
                <a:lnTo>
                  <a:pt x="432142" y="0"/>
                </a:lnTo>
                <a:lnTo>
                  <a:pt x="432142" y="96824"/>
                </a:lnTo>
                <a:lnTo>
                  <a:pt x="276542" y="324954"/>
                </a:lnTo>
                <a:lnTo>
                  <a:pt x="268084" y="329793"/>
                </a:lnTo>
                <a:lnTo>
                  <a:pt x="261480" y="336778"/>
                </a:lnTo>
                <a:lnTo>
                  <a:pt x="257124" y="345503"/>
                </a:lnTo>
                <a:lnTo>
                  <a:pt x="255562" y="355485"/>
                </a:lnTo>
                <a:lnTo>
                  <a:pt x="255562" y="516496"/>
                </a:lnTo>
                <a:lnTo>
                  <a:pt x="108204" y="691616"/>
                </a:lnTo>
                <a:lnTo>
                  <a:pt x="79451" y="725436"/>
                </a:lnTo>
                <a:lnTo>
                  <a:pt x="79298" y="726871"/>
                </a:lnTo>
                <a:lnTo>
                  <a:pt x="79006" y="728408"/>
                </a:lnTo>
                <a:lnTo>
                  <a:pt x="78994" y="877989"/>
                </a:lnTo>
                <a:lnTo>
                  <a:pt x="48399" y="877989"/>
                </a:lnTo>
                <a:lnTo>
                  <a:pt x="29578" y="881799"/>
                </a:lnTo>
                <a:lnTo>
                  <a:pt x="14185" y="892175"/>
                </a:lnTo>
                <a:lnTo>
                  <a:pt x="3810" y="907542"/>
                </a:lnTo>
                <a:lnTo>
                  <a:pt x="0" y="926350"/>
                </a:lnTo>
                <a:lnTo>
                  <a:pt x="0" y="1556461"/>
                </a:lnTo>
                <a:lnTo>
                  <a:pt x="29578" y="1601000"/>
                </a:lnTo>
                <a:lnTo>
                  <a:pt x="78994" y="1604810"/>
                </a:lnTo>
                <a:lnTo>
                  <a:pt x="78994" y="2055342"/>
                </a:lnTo>
                <a:lnTo>
                  <a:pt x="42875" y="2055342"/>
                </a:lnTo>
                <a:lnTo>
                  <a:pt x="42875" y="2113902"/>
                </a:lnTo>
                <a:lnTo>
                  <a:pt x="78994" y="2113902"/>
                </a:lnTo>
                <a:lnTo>
                  <a:pt x="78994" y="2665857"/>
                </a:lnTo>
                <a:lnTo>
                  <a:pt x="843940" y="2665857"/>
                </a:lnTo>
                <a:lnTo>
                  <a:pt x="843940" y="2607284"/>
                </a:lnTo>
                <a:lnTo>
                  <a:pt x="843940" y="2113902"/>
                </a:lnTo>
                <a:lnTo>
                  <a:pt x="880046" y="2113902"/>
                </a:lnTo>
                <a:lnTo>
                  <a:pt x="880046" y="2055342"/>
                </a:lnTo>
                <a:lnTo>
                  <a:pt x="843940" y="2055342"/>
                </a:lnTo>
                <a:lnTo>
                  <a:pt x="843940" y="1604810"/>
                </a:lnTo>
                <a:lnTo>
                  <a:pt x="874509" y="1604810"/>
                </a:lnTo>
                <a:lnTo>
                  <a:pt x="893330" y="1601000"/>
                </a:lnTo>
                <a:lnTo>
                  <a:pt x="908710" y="1590636"/>
                </a:lnTo>
                <a:lnTo>
                  <a:pt x="919099" y="1575269"/>
                </a:lnTo>
                <a:lnTo>
                  <a:pt x="922909" y="1556461"/>
                </a:lnTo>
                <a:lnTo>
                  <a:pt x="922909" y="1546237"/>
                </a:lnTo>
                <a:lnTo>
                  <a:pt x="922909" y="936561"/>
                </a:lnTo>
                <a:lnTo>
                  <a:pt x="922909" y="926350"/>
                </a:lnTo>
                <a:close/>
              </a:path>
            </a:pathLst>
          </a:custGeom>
          <a:solidFill>
            <a:srgbClr val="000000"/>
          </a:solidFill>
        </p:spPr>
        <p:txBody>
          <a:bodyPr wrap="square" lIns="0" tIns="0" rIns="0" bIns="0" rtlCol="0"/>
          <a:lstStyle/>
          <a:p>
            <a:endParaRPr/>
          </a:p>
        </p:txBody>
      </p:sp>
      <p:sp>
        <p:nvSpPr>
          <p:cNvPr id="27" name="object 13">
            <a:extLst>
              <a:ext uri="{FF2B5EF4-FFF2-40B4-BE49-F238E27FC236}">
                <a16:creationId xmlns:a16="http://schemas.microsoft.com/office/drawing/2014/main" id="{7E87F12F-9B4C-41A1-B515-7CB01D8A716F}"/>
              </a:ext>
            </a:extLst>
          </p:cNvPr>
          <p:cNvSpPr/>
          <p:nvPr/>
        </p:nvSpPr>
        <p:spPr>
          <a:xfrm>
            <a:off x="5304631" y="7502828"/>
            <a:ext cx="1353820" cy="1346200"/>
          </a:xfrm>
          <a:custGeom>
            <a:avLst/>
            <a:gdLst/>
            <a:ahLst/>
            <a:cxnLst/>
            <a:rect l="l" t="t" r="r" b="b"/>
            <a:pathLst>
              <a:path w="1353820" h="1346200">
                <a:moveTo>
                  <a:pt x="338429" y="586587"/>
                </a:moveTo>
                <a:lnTo>
                  <a:pt x="293306" y="586587"/>
                </a:lnTo>
                <a:lnTo>
                  <a:pt x="293306" y="631710"/>
                </a:lnTo>
                <a:lnTo>
                  <a:pt x="338429" y="631710"/>
                </a:lnTo>
                <a:lnTo>
                  <a:pt x="338429" y="586587"/>
                </a:lnTo>
                <a:close/>
              </a:path>
              <a:path w="1353820" h="1346200">
                <a:moveTo>
                  <a:pt x="744537" y="586587"/>
                </a:moveTo>
                <a:lnTo>
                  <a:pt x="699414" y="586587"/>
                </a:lnTo>
                <a:lnTo>
                  <a:pt x="699414" y="631710"/>
                </a:lnTo>
                <a:lnTo>
                  <a:pt x="744537" y="631710"/>
                </a:lnTo>
                <a:lnTo>
                  <a:pt x="744537" y="586587"/>
                </a:lnTo>
                <a:close/>
              </a:path>
              <a:path w="1353820" h="1346200">
                <a:moveTo>
                  <a:pt x="1150632" y="586587"/>
                </a:moveTo>
                <a:lnTo>
                  <a:pt x="1105509" y="586587"/>
                </a:lnTo>
                <a:lnTo>
                  <a:pt x="1105509" y="631710"/>
                </a:lnTo>
                <a:lnTo>
                  <a:pt x="1150632" y="631710"/>
                </a:lnTo>
                <a:lnTo>
                  <a:pt x="1150632" y="586587"/>
                </a:lnTo>
                <a:close/>
              </a:path>
              <a:path w="1353820" h="1346200">
                <a:moveTo>
                  <a:pt x="1353693" y="292100"/>
                </a:moveTo>
                <a:lnTo>
                  <a:pt x="1350327" y="266700"/>
                </a:lnTo>
                <a:lnTo>
                  <a:pt x="1340980" y="241300"/>
                </a:lnTo>
                <a:lnTo>
                  <a:pt x="1326692" y="228600"/>
                </a:lnTo>
                <a:lnTo>
                  <a:pt x="1308569" y="228600"/>
                </a:lnTo>
                <a:lnTo>
                  <a:pt x="1308569" y="292100"/>
                </a:lnTo>
                <a:lnTo>
                  <a:pt x="1308569" y="304800"/>
                </a:lnTo>
                <a:lnTo>
                  <a:pt x="1308569" y="355600"/>
                </a:lnTo>
                <a:lnTo>
                  <a:pt x="1308569" y="508000"/>
                </a:lnTo>
                <a:lnTo>
                  <a:pt x="1303235" y="533400"/>
                </a:lnTo>
                <a:lnTo>
                  <a:pt x="1288719" y="558800"/>
                </a:lnTo>
                <a:lnTo>
                  <a:pt x="1267206" y="571500"/>
                </a:lnTo>
                <a:lnTo>
                  <a:pt x="1240878" y="584200"/>
                </a:lnTo>
                <a:lnTo>
                  <a:pt x="1218323" y="584200"/>
                </a:lnTo>
                <a:lnTo>
                  <a:pt x="1218323" y="1282700"/>
                </a:lnTo>
                <a:lnTo>
                  <a:pt x="1216545" y="1282700"/>
                </a:lnTo>
                <a:lnTo>
                  <a:pt x="1211707" y="1295400"/>
                </a:lnTo>
                <a:lnTo>
                  <a:pt x="1204531" y="1295400"/>
                </a:lnTo>
                <a:lnTo>
                  <a:pt x="1195755" y="1308100"/>
                </a:lnTo>
                <a:lnTo>
                  <a:pt x="1105509" y="1308100"/>
                </a:lnTo>
                <a:lnTo>
                  <a:pt x="1105509" y="1257300"/>
                </a:lnTo>
                <a:lnTo>
                  <a:pt x="1204531" y="1257300"/>
                </a:lnTo>
                <a:lnTo>
                  <a:pt x="1211707" y="1270000"/>
                </a:lnTo>
                <a:lnTo>
                  <a:pt x="1216545" y="1270000"/>
                </a:lnTo>
                <a:lnTo>
                  <a:pt x="1218323" y="1282700"/>
                </a:lnTo>
                <a:lnTo>
                  <a:pt x="1218323" y="584200"/>
                </a:lnTo>
                <a:lnTo>
                  <a:pt x="1195755" y="584200"/>
                </a:lnTo>
                <a:lnTo>
                  <a:pt x="1195755" y="825500"/>
                </a:lnTo>
                <a:lnTo>
                  <a:pt x="1195755" y="876300"/>
                </a:lnTo>
                <a:lnTo>
                  <a:pt x="1195755" y="1206500"/>
                </a:lnTo>
                <a:lnTo>
                  <a:pt x="1105509" y="1206500"/>
                </a:lnTo>
                <a:lnTo>
                  <a:pt x="1105509" y="939800"/>
                </a:lnTo>
                <a:lnTo>
                  <a:pt x="1060386" y="939800"/>
                </a:lnTo>
                <a:lnTo>
                  <a:pt x="1060386" y="1206500"/>
                </a:lnTo>
                <a:lnTo>
                  <a:pt x="1060386" y="1257300"/>
                </a:lnTo>
                <a:lnTo>
                  <a:pt x="1060386" y="1308100"/>
                </a:lnTo>
                <a:lnTo>
                  <a:pt x="970140" y="1308100"/>
                </a:lnTo>
                <a:lnTo>
                  <a:pt x="961377" y="1295400"/>
                </a:lnTo>
                <a:lnTo>
                  <a:pt x="954201" y="1295400"/>
                </a:lnTo>
                <a:lnTo>
                  <a:pt x="949363" y="1282700"/>
                </a:lnTo>
                <a:lnTo>
                  <a:pt x="947585" y="1282700"/>
                </a:lnTo>
                <a:lnTo>
                  <a:pt x="949363" y="1270000"/>
                </a:lnTo>
                <a:lnTo>
                  <a:pt x="954201" y="1270000"/>
                </a:lnTo>
                <a:lnTo>
                  <a:pt x="961377" y="1257300"/>
                </a:lnTo>
                <a:lnTo>
                  <a:pt x="1060386" y="1257300"/>
                </a:lnTo>
                <a:lnTo>
                  <a:pt x="1060386" y="1206500"/>
                </a:lnTo>
                <a:lnTo>
                  <a:pt x="970140" y="1206500"/>
                </a:lnTo>
                <a:lnTo>
                  <a:pt x="970140" y="876300"/>
                </a:lnTo>
                <a:lnTo>
                  <a:pt x="1195755" y="876300"/>
                </a:lnTo>
                <a:lnTo>
                  <a:pt x="1195755" y="825500"/>
                </a:lnTo>
                <a:lnTo>
                  <a:pt x="970140" y="825500"/>
                </a:lnTo>
                <a:lnTo>
                  <a:pt x="970140" y="609600"/>
                </a:lnTo>
                <a:lnTo>
                  <a:pt x="970140" y="584200"/>
                </a:lnTo>
                <a:lnTo>
                  <a:pt x="924953" y="584200"/>
                </a:lnTo>
                <a:lnTo>
                  <a:pt x="934034" y="571500"/>
                </a:lnTo>
                <a:lnTo>
                  <a:pt x="940955" y="546100"/>
                </a:lnTo>
                <a:lnTo>
                  <a:pt x="945502" y="533400"/>
                </a:lnTo>
                <a:lnTo>
                  <a:pt x="947483" y="520700"/>
                </a:lnTo>
                <a:lnTo>
                  <a:pt x="982522" y="520700"/>
                </a:lnTo>
                <a:lnTo>
                  <a:pt x="1082954" y="495300"/>
                </a:lnTo>
                <a:lnTo>
                  <a:pt x="1177163" y="520700"/>
                </a:lnTo>
                <a:lnTo>
                  <a:pt x="1222921" y="520700"/>
                </a:lnTo>
                <a:lnTo>
                  <a:pt x="1236522" y="508000"/>
                </a:lnTo>
                <a:lnTo>
                  <a:pt x="1247940" y="495300"/>
                </a:lnTo>
                <a:lnTo>
                  <a:pt x="1256398" y="482600"/>
                </a:lnTo>
                <a:lnTo>
                  <a:pt x="1261643" y="469900"/>
                </a:lnTo>
                <a:lnTo>
                  <a:pt x="1263446" y="457200"/>
                </a:lnTo>
                <a:lnTo>
                  <a:pt x="1263446" y="355600"/>
                </a:lnTo>
                <a:lnTo>
                  <a:pt x="1308569" y="355600"/>
                </a:lnTo>
                <a:lnTo>
                  <a:pt x="1308569" y="304800"/>
                </a:lnTo>
                <a:lnTo>
                  <a:pt x="1263446" y="304800"/>
                </a:lnTo>
                <a:lnTo>
                  <a:pt x="1263446" y="292100"/>
                </a:lnTo>
                <a:lnTo>
                  <a:pt x="1265224" y="279400"/>
                </a:lnTo>
                <a:lnTo>
                  <a:pt x="1270063" y="266700"/>
                </a:lnTo>
                <a:lnTo>
                  <a:pt x="1301953" y="266700"/>
                </a:lnTo>
                <a:lnTo>
                  <a:pt x="1306791" y="279400"/>
                </a:lnTo>
                <a:lnTo>
                  <a:pt x="1308569" y="292100"/>
                </a:lnTo>
                <a:lnTo>
                  <a:pt x="1308569" y="228600"/>
                </a:lnTo>
                <a:lnTo>
                  <a:pt x="1308569" y="101600"/>
                </a:lnTo>
                <a:lnTo>
                  <a:pt x="1308569" y="38100"/>
                </a:lnTo>
                <a:lnTo>
                  <a:pt x="1308569" y="0"/>
                </a:lnTo>
                <a:lnTo>
                  <a:pt x="1263446" y="0"/>
                </a:lnTo>
                <a:lnTo>
                  <a:pt x="1263446" y="38100"/>
                </a:lnTo>
                <a:lnTo>
                  <a:pt x="1263446" y="101600"/>
                </a:lnTo>
                <a:lnTo>
                  <a:pt x="1150632" y="101600"/>
                </a:lnTo>
                <a:lnTo>
                  <a:pt x="1150632" y="38100"/>
                </a:lnTo>
                <a:lnTo>
                  <a:pt x="1263446" y="38100"/>
                </a:lnTo>
                <a:lnTo>
                  <a:pt x="1263446" y="0"/>
                </a:lnTo>
                <a:lnTo>
                  <a:pt x="1105509" y="0"/>
                </a:lnTo>
                <a:lnTo>
                  <a:pt x="1105509" y="152400"/>
                </a:lnTo>
                <a:lnTo>
                  <a:pt x="1263446" y="152400"/>
                </a:lnTo>
                <a:lnTo>
                  <a:pt x="1263446" y="228600"/>
                </a:lnTo>
                <a:lnTo>
                  <a:pt x="1245311" y="228600"/>
                </a:lnTo>
                <a:lnTo>
                  <a:pt x="1231036" y="241300"/>
                </a:lnTo>
                <a:lnTo>
                  <a:pt x="1221676" y="266700"/>
                </a:lnTo>
                <a:lnTo>
                  <a:pt x="1218323" y="292100"/>
                </a:lnTo>
                <a:lnTo>
                  <a:pt x="1218323" y="457200"/>
                </a:lnTo>
                <a:lnTo>
                  <a:pt x="1215047" y="469900"/>
                </a:lnTo>
                <a:lnTo>
                  <a:pt x="1203642" y="469900"/>
                </a:lnTo>
                <a:lnTo>
                  <a:pt x="1196428" y="482600"/>
                </a:lnTo>
                <a:lnTo>
                  <a:pt x="1135951" y="457200"/>
                </a:lnTo>
                <a:lnTo>
                  <a:pt x="1151636" y="444500"/>
                </a:lnTo>
                <a:lnTo>
                  <a:pt x="1163345" y="431800"/>
                </a:lnTo>
                <a:lnTo>
                  <a:pt x="1170660" y="406400"/>
                </a:lnTo>
                <a:lnTo>
                  <a:pt x="1173200" y="381000"/>
                </a:lnTo>
                <a:lnTo>
                  <a:pt x="1173200" y="342900"/>
                </a:lnTo>
                <a:lnTo>
                  <a:pt x="1173200" y="304800"/>
                </a:lnTo>
                <a:lnTo>
                  <a:pt x="1162545" y="254000"/>
                </a:lnTo>
                <a:lnTo>
                  <a:pt x="1133005" y="228600"/>
                </a:lnTo>
                <a:lnTo>
                  <a:pt x="1128077" y="226021"/>
                </a:lnTo>
                <a:lnTo>
                  <a:pt x="1128077" y="342900"/>
                </a:lnTo>
                <a:lnTo>
                  <a:pt x="1128077" y="381000"/>
                </a:lnTo>
                <a:lnTo>
                  <a:pt x="1126705" y="393700"/>
                </a:lnTo>
                <a:lnTo>
                  <a:pt x="1122756" y="406400"/>
                </a:lnTo>
                <a:lnTo>
                  <a:pt x="1116444" y="419100"/>
                </a:lnTo>
                <a:lnTo>
                  <a:pt x="1108011" y="419100"/>
                </a:lnTo>
                <a:lnTo>
                  <a:pt x="1082852" y="444500"/>
                </a:lnTo>
                <a:lnTo>
                  <a:pt x="1057833" y="419100"/>
                </a:lnTo>
                <a:lnTo>
                  <a:pt x="1049426" y="419100"/>
                </a:lnTo>
                <a:lnTo>
                  <a:pt x="1043139" y="406400"/>
                </a:lnTo>
                <a:lnTo>
                  <a:pt x="1039190" y="393700"/>
                </a:lnTo>
                <a:lnTo>
                  <a:pt x="1037831" y="381000"/>
                </a:lnTo>
                <a:lnTo>
                  <a:pt x="1037831" y="342900"/>
                </a:lnTo>
                <a:lnTo>
                  <a:pt x="1048918" y="342900"/>
                </a:lnTo>
                <a:lnTo>
                  <a:pt x="1060170" y="355600"/>
                </a:lnTo>
                <a:lnTo>
                  <a:pt x="1105738" y="355600"/>
                </a:lnTo>
                <a:lnTo>
                  <a:pt x="1116990" y="342900"/>
                </a:lnTo>
                <a:lnTo>
                  <a:pt x="1128077" y="342900"/>
                </a:lnTo>
                <a:lnTo>
                  <a:pt x="1128077" y="226021"/>
                </a:lnTo>
                <a:lnTo>
                  <a:pt x="1127887" y="225920"/>
                </a:lnTo>
                <a:lnTo>
                  <a:pt x="1127887" y="292100"/>
                </a:lnTo>
                <a:lnTo>
                  <a:pt x="1105890" y="304800"/>
                </a:lnTo>
                <a:lnTo>
                  <a:pt x="1060018" y="304800"/>
                </a:lnTo>
                <a:lnTo>
                  <a:pt x="1038034" y="292100"/>
                </a:lnTo>
                <a:lnTo>
                  <a:pt x="1040015" y="292100"/>
                </a:lnTo>
                <a:lnTo>
                  <a:pt x="1044117" y="279400"/>
                </a:lnTo>
                <a:lnTo>
                  <a:pt x="1050137" y="266700"/>
                </a:lnTo>
                <a:lnTo>
                  <a:pt x="1057922" y="266700"/>
                </a:lnTo>
                <a:lnTo>
                  <a:pt x="1063815" y="254000"/>
                </a:lnTo>
                <a:lnTo>
                  <a:pt x="1102093" y="254000"/>
                </a:lnTo>
                <a:lnTo>
                  <a:pt x="1107986" y="266700"/>
                </a:lnTo>
                <a:lnTo>
                  <a:pt x="1115771" y="266700"/>
                </a:lnTo>
                <a:lnTo>
                  <a:pt x="1121791" y="279400"/>
                </a:lnTo>
                <a:lnTo>
                  <a:pt x="1125893" y="292100"/>
                </a:lnTo>
                <a:lnTo>
                  <a:pt x="1127887" y="292100"/>
                </a:lnTo>
                <a:lnTo>
                  <a:pt x="1127887" y="225920"/>
                </a:lnTo>
                <a:lnTo>
                  <a:pt x="1108811" y="215900"/>
                </a:lnTo>
                <a:lnTo>
                  <a:pt x="1057084" y="215900"/>
                </a:lnTo>
                <a:lnTo>
                  <a:pt x="1032891" y="228600"/>
                </a:lnTo>
                <a:lnTo>
                  <a:pt x="1016000" y="241300"/>
                </a:lnTo>
                <a:lnTo>
                  <a:pt x="1003363" y="254000"/>
                </a:lnTo>
                <a:lnTo>
                  <a:pt x="995451" y="279400"/>
                </a:lnTo>
                <a:lnTo>
                  <a:pt x="992708" y="304800"/>
                </a:lnTo>
                <a:lnTo>
                  <a:pt x="992708" y="381000"/>
                </a:lnTo>
                <a:lnTo>
                  <a:pt x="995235" y="406400"/>
                </a:lnTo>
                <a:lnTo>
                  <a:pt x="1002550" y="431800"/>
                </a:lnTo>
                <a:lnTo>
                  <a:pt x="1014234" y="444500"/>
                </a:lnTo>
                <a:lnTo>
                  <a:pt x="1029881" y="457200"/>
                </a:lnTo>
                <a:lnTo>
                  <a:pt x="969479" y="482600"/>
                </a:lnTo>
                <a:lnTo>
                  <a:pt x="962253" y="469900"/>
                </a:lnTo>
                <a:lnTo>
                  <a:pt x="950861" y="469900"/>
                </a:lnTo>
                <a:lnTo>
                  <a:pt x="947585" y="457200"/>
                </a:lnTo>
                <a:lnTo>
                  <a:pt x="947585" y="355600"/>
                </a:lnTo>
                <a:lnTo>
                  <a:pt x="947585" y="304800"/>
                </a:lnTo>
                <a:lnTo>
                  <a:pt x="947585" y="292100"/>
                </a:lnTo>
                <a:lnTo>
                  <a:pt x="944232" y="266700"/>
                </a:lnTo>
                <a:lnTo>
                  <a:pt x="934872" y="241300"/>
                </a:lnTo>
                <a:lnTo>
                  <a:pt x="920597" y="228600"/>
                </a:lnTo>
                <a:lnTo>
                  <a:pt x="902462" y="228600"/>
                </a:lnTo>
                <a:lnTo>
                  <a:pt x="902462" y="292100"/>
                </a:lnTo>
                <a:lnTo>
                  <a:pt x="902462" y="304800"/>
                </a:lnTo>
                <a:lnTo>
                  <a:pt x="902462" y="355600"/>
                </a:lnTo>
                <a:lnTo>
                  <a:pt x="902462" y="508000"/>
                </a:lnTo>
                <a:lnTo>
                  <a:pt x="897140" y="533400"/>
                </a:lnTo>
                <a:lnTo>
                  <a:pt x="882611" y="558800"/>
                </a:lnTo>
                <a:lnTo>
                  <a:pt x="861098" y="571500"/>
                </a:lnTo>
                <a:lnTo>
                  <a:pt x="834771" y="584200"/>
                </a:lnTo>
                <a:lnTo>
                  <a:pt x="812215" y="584200"/>
                </a:lnTo>
                <a:lnTo>
                  <a:pt x="812215" y="1282700"/>
                </a:lnTo>
                <a:lnTo>
                  <a:pt x="810437" y="1282700"/>
                </a:lnTo>
                <a:lnTo>
                  <a:pt x="805599" y="1295400"/>
                </a:lnTo>
                <a:lnTo>
                  <a:pt x="798423" y="1295400"/>
                </a:lnTo>
                <a:lnTo>
                  <a:pt x="789660" y="1308100"/>
                </a:lnTo>
                <a:lnTo>
                  <a:pt x="699414" y="1308100"/>
                </a:lnTo>
                <a:lnTo>
                  <a:pt x="699414" y="1257300"/>
                </a:lnTo>
                <a:lnTo>
                  <a:pt x="798423" y="1257300"/>
                </a:lnTo>
                <a:lnTo>
                  <a:pt x="805599" y="1270000"/>
                </a:lnTo>
                <a:lnTo>
                  <a:pt x="810437" y="1270000"/>
                </a:lnTo>
                <a:lnTo>
                  <a:pt x="812215" y="1282700"/>
                </a:lnTo>
                <a:lnTo>
                  <a:pt x="812215" y="584200"/>
                </a:lnTo>
                <a:lnTo>
                  <a:pt x="789660" y="584200"/>
                </a:lnTo>
                <a:lnTo>
                  <a:pt x="789660" y="825500"/>
                </a:lnTo>
                <a:lnTo>
                  <a:pt x="789660" y="876300"/>
                </a:lnTo>
                <a:lnTo>
                  <a:pt x="789660" y="1206500"/>
                </a:lnTo>
                <a:lnTo>
                  <a:pt x="699414" y="1206500"/>
                </a:lnTo>
                <a:lnTo>
                  <a:pt x="699414" y="939800"/>
                </a:lnTo>
                <a:lnTo>
                  <a:pt x="654291" y="939800"/>
                </a:lnTo>
                <a:lnTo>
                  <a:pt x="654291" y="1206500"/>
                </a:lnTo>
                <a:lnTo>
                  <a:pt x="654291" y="1257300"/>
                </a:lnTo>
                <a:lnTo>
                  <a:pt x="654291" y="1308100"/>
                </a:lnTo>
                <a:lnTo>
                  <a:pt x="564045" y="1308100"/>
                </a:lnTo>
                <a:lnTo>
                  <a:pt x="555269" y="1295400"/>
                </a:lnTo>
                <a:lnTo>
                  <a:pt x="548093" y="1295400"/>
                </a:lnTo>
                <a:lnTo>
                  <a:pt x="543255" y="1282700"/>
                </a:lnTo>
                <a:lnTo>
                  <a:pt x="541477" y="1282700"/>
                </a:lnTo>
                <a:lnTo>
                  <a:pt x="543255" y="1270000"/>
                </a:lnTo>
                <a:lnTo>
                  <a:pt x="548093" y="1270000"/>
                </a:lnTo>
                <a:lnTo>
                  <a:pt x="555269" y="1257300"/>
                </a:lnTo>
                <a:lnTo>
                  <a:pt x="654291" y="1257300"/>
                </a:lnTo>
                <a:lnTo>
                  <a:pt x="654291" y="1206500"/>
                </a:lnTo>
                <a:lnTo>
                  <a:pt x="564045" y="1206500"/>
                </a:lnTo>
                <a:lnTo>
                  <a:pt x="564045" y="876300"/>
                </a:lnTo>
                <a:lnTo>
                  <a:pt x="789660" y="876300"/>
                </a:lnTo>
                <a:lnTo>
                  <a:pt x="789660" y="825500"/>
                </a:lnTo>
                <a:lnTo>
                  <a:pt x="564045" y="825500"/>
                </a:lnTo>
                <a:lnTo>
                  <a:pt x="564045" y="609600"/>
                </a:lnTo>
                <a:lnTo>
                  <a:pt x="564045" y="584200"/>
                </a:lnTo>
                <a:lnTo>
                  <a:pt x="518922" y="584200"/>
                </a:lnTo>
                <a:lnTo>
                  <a:pt x="492594" y="571500"/>
                </a:lnTo>
                <a:lnTo>
                  <a:pt x="471081" y="558800"/>
                </a:lnTo>
                <a:lnTo>
                  <a:pt x="456565" y="533400"/>
                </a:lnTo>
                <a:lnTo>
                  <a:pt x="451231" y="508000"/>
                </a:lnTo>
                <a:lnTo>
                  <a:pt x="451231" y="495300"/>
                </a:lnTo>
                <a:lnTo>
                  <a:pt x="451231" y="482600"/>
                </a:lnTo>
                <a:lnTo>
                  <a:pt x="451231" y="355600"/>
                </a:lnTo>
                <a:lnTo>
                  <a:pt x="496354" y="355600"/>
                </a:lnTo>
                <a:lnTo>
                  <a:pt x="496354" y="457200"/>
                </a:lnTo>
                <a:lnTo>
                  <a:pt x="498157" y="469900"/>
                </a:lnTo>
                <a:lnTo>
                  <a:pt x="503402" y="482600"/>
                </a:lnTo>
                <a:lnTo>
                  <a:pt x="511860" y="495300"/>
                </a:lnTo>
                <a:lnTo>
                  <a:pt x="523278" y="508000"/>
                </a:lnTo>
                <a:lnTo>
                  <a:pt x="536879" y="520700"/>
                </a:lnTo>
                <a:lnTo>
                  <a:pt x="582637" y="520700"/>
                </a:lnTo>
                <a:lnTo>
                  <a:pt x="676846" y="495300"/>
                </a:lnTo>
                <a:lnTo>
                  <a:pt x="771055" y="520700"/>
                </a:lnTo>
                <a:lnTo>
                  <a:pt x="816825" y="520700"/>
                </a:lnTo>
                <a:lnTo>
                  <a:pt x="830414" y="508000"/>
                </a:lnTo>
                <a:lnTo>
                  <a:pt x="841844" y="495300"/>
                </a:lnTo>
                <a:lnTo>
                  <a:pt x="850290" y="482600"/>
                </a:lnTo>
                <a:lnTo>
                  <a:pt x="855535" y="469900"/>
                </a:lnTo>
                <a:lnTo>
                  <a:pt x="857338" y="457200"/>
                </a:lnTo>
                <a:lnTo>
                  <a:pt x="857338" y="355600"/>
                </a:lnTo>
                <a:lnTo>
                  <a:pt x="902462" y="355600"/>
                </a:lnTo>
                <a:lnTo>
                  <a:pt x="902462" y="304800"/>
                </a:lnTo>
                <a:lnTo>
                  <a:pt x="857338" y="304800"/>
                </a:lnTo>
                <a:lnTo>
                  <a:pt x="857338" y="292100"/>
                </a:lnTo>
                <a:lnTo>
                  <a:pt x="859116" y="279400"/>
                </a:lnTo>
                <a:lnTo>
                  <a:pt x="863955" y="266700"/>
                </a:lnTo>
                <a:lnTo>
                  <a:pt x="895845" y="266700"/>
                </a:lnTo>
                <a:lnTo>
                  <a:pt x="900684" y="279400"/>
                </a:lnTo>
                <a:lnTo>
                  <a:pt x="902462" y="292100"/>
                </a:lnTo>
                <a:lnTo>
                  <a:pt x="902462" y="228600"/>
                </a:lnTo>
                <a:lnTo>
                  <a:pt x="902462" y="152400"/>
                </a:lnTo>
                <a:lnTo>
                  <a:pt x="1060386" y="152400"/>
                </a:lnTo>
                <a:lnTo>
                  <a:pt x="1060386" y="101600"/>
                </a:lnTo>
                <a:lnTo>
                  <a:pt x="1060386" y="38100"/>
                </a:lnTo>
                <a:lnTo>
                  <a:pt x="1060386" y="0"/>
                </a:lnTo>
                <a:lnTo>
                  <a:pt x="1015263" y="0"/>
                </a:lnTo>
                <a:lnTo>
                  <a:pt x="1015263" y="38100"/>
                </a:lnTo>
                <a:lnTo>
                  <a:pt x="1015263" y="101600"/>
                </a:lnTo>
                <a:lnTo>
                  <a:pt x="902462" y="101600"/>
                </a:lnTo>
                <a:lnTo>
                  <a:pt x="902462" y="38100"/>
                </a:lnTo>
                <a:lnTo>
                  <a:pt x="1015263" y="38100"/>
                </a:lnTo>
                <a:lnTo>
                  <a:pt x="1015263" y="0"/>
                </a:lnTo>
                <a:lnTo>
                  <a:pt x="857338" y="0"/>
                </a:lnTo>
                <a:lnTo>
                  <a:pt x="857338" y="228600"/>
                </a:lnTo>
                <a:lnTo>
                  <a:pt x="839203" y="228600"/>
                </a:lnTo>
                <a:lnTo>
                  <a:pt x="824928" y="241300"/>
                </a:lnTo>
                <a:lnTo>
                  <a:pt x="815568" y="266700"/>
                </a:lnTo>
                <a:lnTo>
                  <a:pt x="812215" y="292100"/>
                </a:lnTo>
                <a:lnTo>
                  <a:pt x="812215" y="457200"/>
                </a:lnTo>
                <a:lnTo>
                  <a:pt x="808939" y="469900"/>
                </a:lnTo>
                <a:lnTo>
                  <a:pt x="797547" y="469900"/>
                </a:lnTo>
                <a:lnTo>
                  <a:pt x="790321" y="482600"/>
                </a:lnTo>
                <a:lnTo>
                  <a:pt x="729919" y="457200"/>
                </a:lnTo>
                <a:lnTo>
                  <a:pt x="745566" y="444500"/>
                </a:lnTo>
                <a:lnTo>
                  <a:pt x="757250" y="431800"/>
                </a:lnTo>
                <a:lnTo>
                  <a:pt x="764565" y="406400"/>
                </a:lnTo>
                <a:lnTo>
                  <a:pt x="767092" y="381000"/>
                </a:lnTo>
                <a:lnTo>
                  <a:pt x="767092" y="342900"/>
                </a:lnTo>
                <a:lnTo>
                  <a:pt x="767092" y="304800"/>
                </a:lnTo>
                <a:lnTo>
                  <a:pt x="756437" y="254000"/>
                </a:lnTo>
                <a:lnTo>
                  <a:pt x="726909" y="228600"/>
                </a:lnTo>
                <a:lnTo>
                  <a:pt x="721969" y="226009"/>
                </a:lnTo>
                <a:lnTo>
                  <a:pt x="721969" y="342900"/>
                </a:lnTo>
                <a:lnTo>
                  <a:pt x="721969" y="381000"/>
                </a:lnTo>
                <a:lnTo>
                  <a:pt x="720610" y="393700"/>
                </a:lnTo>
                <a:lnTo>
                  <a:pt x="716661" y="406400"/>
                </a:lnTo>
                <a:lnTo>
                  <a:pt x="710374" y="419100"/>
                </a:lnTo>
                <a:lnTo>
                  <a:pt x="701967" y="419100"/>
                </a:lnTo>
                <a:lnTo>
                  <a:pt x="676948" y="444500"/>
                </a:lnTo>
                <a:lnTo>
                  <a:pt x="651789" y="419100"/>
                </a:lnTo>
                <a:lnTo>
                  <a:pt x="643356" y="419100"/>
                </a:lnTo>
                <a:lnTo>
                  <a:pt x="637044" y="406400"/>
                </a:lnTo>
                <a:lnTo>
                  <a:pt x="633095" y="393700"/>
                </a:lnTo>
                <a:lnTo>
                  <a:pt x="631723" y="381000"/>
                </a:lnTo>
                <a:lnTo>
                  <a:pt x="631723" y="342900"/>
                </a:lnTo>
                <a:lnTo>
                  <a:pt x="642810" y="342900"/>
                </a:lnTo>
                <a:lnTo>
                  <a:pt x="654062" y="355600"/>
                </a:lnTo>
                <a:lnTo>
                  <a:pt x="699630" y="355600"/>
                </a:lnTo>
                <a:lnTo>
                  <a:pt x="710882" y="342900"/>
                </a:lnTo>
                <a:lnTo>
                  <a:pt x="721969" y="342900"/>
                </a:lnTo>
                <a:lnTo>
                  <a:pt x="721969" y="226009"/>
                </a:lnTo>
                <a:lnTo>
                  <a:pt x="721779" y="225907"/>
                </a:lnTo>
                <a:lnTo>
                  <a:pt x="721779" y="292100"/>
                </a:lnTo>
                <a:lnTo>
                  <a:pt x="699782" y="304800"/>
                </a:lnTo>
                <a:lnTo>
                  <a:pt x="653910" y="304800"/>
                </a:lnTo>
                <a:lnTo>
                  <a:pt x="631926" y="292100"/>
                </a:lnTo>
                <a:lnTo>
                  <a:pt x="633920" y="292100"/>
                </a:lnTo>
                <a:lnTo>
                  <a:pt x="638009" y="279400"/>
                </a:lnTo>
                <a:lnTo>
                  <a:pt x="644029" y="266700"/>
                </a:lnTo>
                <a:lnTo>
                  <a:pt x="651814" y="266700"/>
                </a:lnTo>
                <a:lnTo>
                  <a:pt x="657707" y="254000"/>
                </a:lnTo>
                <a:lnTo>
                  <a:pt x="695985" y="254000"/>
                </a:lnTo>
                <a:lnTo>
                  <a:pt x="701878" y="266700"/>
                </a:lnTo>
                <a:lnTo>
                  <a:pt x="709663" y="266700"/>
                </a:lnTo>
                <a:lnTo>
                  <a:pt x="715683" y="279400"/>
                </a:lnTo>
                <a:lnTo>
                  <a:pt x="719785" y="292100"/>
                </a:lnTo>
                <a:lnTo>
                  <a:pt x="721779" y="292100"/>
                </a:lnTo>
                <a:lnTo>
                  <a:pt x="721779" y="225907"/>
                </a:lnTo>
                <a:lnTo>
                  <a:pt x="702716" y="215900"/>
                </a:lnTo>
                <a:lnTo>
                  <a:pt x="650989" y="215900"/>
                </a:lnTo>
                <a:lnTo>
                  <a:pt x="626783" y="228600"/>
                </a:lnTo>
                <a:lnTo>
                  <a:pt x="609892" y="241300"/>
                </a:lnTo>
                <a:lnTo>
                  <a:pt x="597255" y="254000"/>
                </a:lnTo>
                <a:lnTo>
                  <a:pt x="589343" y="279400"/>
                </a:lnTo>
                <a:lnTo>
                  <a:pt x="586600" y="304800"/>
                </a:lnTo>
                <a:lnTo>
                  <a:pt x="586600" y="381000"/>
                </a:lnTo>
                <a:lnTo>
                  <a:pt x="589140" y="406400"/>
                </a:lnTo>
                <a:lnTo>
                  <a:pt x="596468" y="431800"/>
                </a:lnTo>
                <a:lnTo>
                  <a:pt x="608164" y="444500"/>
                </a:lnTo>
                <a:lnTo>
                  <a:pt x="623849" y="457200"/>
                </a:lnTo>
                <a:lnTo>
                  <a:pt x="563372" y="482600"/>
                </a:lnTo>
                <a:lnTo>
                  <a:pt x="556158" y="469900"/>
                </a:lnTo>
                <a:lnTo>
                  <a:pt x="544753" y="469900"/>
                </a:lnTo>
                <a:lnTo>
                  <a:pt x="541477" y="457200"/>
                </a:lnTo>
                <a:lnTo>
                  <a:pt x="541477" y="355600"/>
                </a:lnTo>
                <a:lnTo>
                  <a:pt x="541477" y="304800"/>
                </a:lnTo>
                <a:lnTo>
                  <a:pt x="541477" y="292100"/>
                </a:lnTo>
                <a:lnTo>
                  <a:pt x="538124" y="266700"/>
                </a:lnTo>
                <a:lnTo>
                  <a:pt x="528764" y="241300"/>
                </a:lnTo>
                <a:lnTo>
                  <a:pt x="514489" y="228600"/>
                </a:lnTo>
                <a:lnTo>
                  <a:pt x="496354" y="228600"/>
                </a:lnTo>
                <a:lnTo>
                  <a:pt x="496354" y="292100"/>
                </a:lnTo>
                <a:lnTo>
                  <a:pt x="496354" y="304800"/>
                </a:lnTo>
                <a:lnTo>
                  <a:pt x="451231" y="304800"/>
                </a:lnTo>
                <a:lnTo>
                  <a:pt x="451231" y="292100"/>
                </a:lnTo>
                <a:lnTo>
                  <a:pt x="453009" y="279400"/>
                </a:lnTo>
                <a:lnTo>
                  <a:pt x="457847" y="266700"/>
                </a:lnTo>
                <a:lnTo>
                  <a:pt x="489737" y="266700"/>
                </a:lnTo>
                <a:lnTo>
                  <a:pt x="494576" y="279400"/>
                </a:lnTo>
                <a:lnTo>
                  <a:pt x="496354" y="292100"/>
                </a:lnTo>
                <a:lnTo>
                  <a:pt x="496354" y="228600"/>
                </a:lnTo>
                <a:lnTo>
                  <a:pt x="496354" y="101600"/>
                </a:lnTo>
                <a:lnTo>
                  <a:pt x="496354" y="38100"/>
                </a:lnTo>
                <a:lnTo>
                  <a:pt x="496354" y="0"/>
                </a:lnTo>
                <a:lnTo>
                  <a:pt x="451231" y="0"/>
                </a:lnTo>
                <a:lnTo>
                  <a:pt x="451231" y="38100"/>
                </a:lnTo>
                <a:lnTo>
                  <a:pt x="451231" y="101600"/>
                </a:lnTo>
                <a:lnTo>
                  <a:pt x="338429" y="101600"/>
                </a:lnTo>
                <a:lnTo>
                  <a:pt x="338429" y="38100"/>
                </a:lnTo>
                <a:lnTo>
                  <a:pt x="451231" y="38100"/>
                </a:lnTo>
                <a:lnTo>
                  <a:pt x="451231" y="0"/>
                </a:lnTo>
                <a:lnTo>
                  <a:pt x="293306" y="0"/>
                </a:lnTo>
                <a:lnTo>
                  <a:pt x="293306" y="152400"/>
                </a:lnTo>
                <a:lnTo>
                  <a:pt x="451231" y="152400"/>
                </a:lnTo>
                <a:lnTo>
                  <a:pt x="451231" y="228600"/>
                </a:lnTo>
                <a:lnTo>
                  <a:pt x="433108" y="228600"/>
                </a:lnTo>
                <a:lnTo>
                  <a:pt x="428726" y="232498"/>
                </a:lnTo>
                <a:lnTo>
                  <a:pt x="428726" y="584200"/>
                </a:lnTo>
                <a:lnTo>
                  <a:pt x="406107" y="584200"/>
                </a:lnTo>
                <a:lnTo>
                  <a:pt x="406107" y="1282700"/>
                </a:lnTo>
                <a:lnTo>
                  <a:pt x="404329" y="1282700"/>
                </a:lnTo>
                <a:lnTo>
                  <a:pt x="399491" y="1295400"/>
                </a:lnTo>
                <a:lnTo>
                  <a:pt x="392315" y="1295400"/>
                </a:lnTo>
                <a:lnTo>
                  <a:pt x="383552" y="1308100"/>
                </a:lnTo>
                <a:lnTo>
                  <a:pt x="293306" y="1308100"/>
                </a:lnTo>
                <a:lnTo>
                  <a:pt x="293306" y="1257300"/>
                </a:lnTo>
                <a:lnTo>
                  <a:pt x="392315" y="1257300"/>
                </a:lnTo>
                <a:lnTo>
                  <a:pt x="399491" y="1270000"/>
                </a:lnTo>
                <a:lnTo>
                  <a:pt x="404329" y="1270000"/>
                </a:lnTo>
                <a:lnTo>
                  <a:pt x="406107" y="1282700"/>
                </a:lnTo>
                <a:lnTo>
                  <a:pt x="406107" y="584200"/>
                </a:lnTo>
                <a:lnTo>
                  <a:pt x="383552" y="584200"/>
                </a:lnTo>
                <a:lnTo>
                  <a:pt x="383552" y="825500"/>
                </a:lnTo>
                <a:lnTo>
                  <a:pt x="383552" y="876300"/>
                </a:lnTo>
                <a:lnTo>
                  <a:pt x="383552" y="1206500"/>
                </a:lnTo>
                <a:lnTo>
                  <a:pt x="293306" y="1206500"/>
                </a:lnTo>
                <a:lnTo>
                  <a:pt x="293306" y="939800"/>
                </a:lnTo>
                <a:lnTo>
                  <a:pt x="248183" y="939800"/>
                </a:lnTo>
                <a:lnTo>
                  <a:pt x="248183" y="1206500"/>
                </a:lnTo>
                <a:lnTo>
                  <a:pt x="248183" y="1257300"/>
                </a:lnTo>
                <a:lnTo>
                  <a:pt x="248183" y="1308100"/>
                </a:lnTo>
                <a:lnTo>
                  <a:pt x="157937" y="1308100"/>
                </a:lnTo>
                <a:lnTo>
                  <a:pt x="149161" y="1295400"/>
                </a:lnTo>
                <a:lnTo>
                  <a:pt x="141986" y="1295400"/>
                </a:lnTo>
                <a:lnTo>
                  <a:pt x="137147" y="1282700"/>
                </a:lnTo>
                <a:lnTo>
                  <a:pt x="135369" y="1282700"/>
                </a:lnTo>
                <a:lnTo>
                  <a:pt x="137147" y="1270000"/>
                </a:lnTo>
                <a:lnTo>
                  <a:pt x="141986" y="1270000"/>
                </a:lnTo>
                <a:lnTo>
                  <a:pt x="149161" y="1257300"/>
                </a:lnTo>
                <a:lnTo>
                  <a:pt x="248183" y="1257300"/>
                </a:lnTo>
                <a:lnTo>
                  <a:pt x="248183" y="1206500"/>
                </a:lnTo>
                <a:lnTo>
                  <a:pt x="157937" y="1206500"/>
                </a:lnTo>
                <a:lnTo>
                  <a:pt x="157937" y="876300"/>
                </a:lnTo>
                <a:lnTo>
                  <a:pt x="383552" y="876300"/>
                </a:lnTo>
                <a:lnTo>
                  <a:pt x="383552" y="825500"/>
                </a:lnTo>
                <a:lnTo>
                  <a:pt x="157937" y="825500"/>
                </a:lnTo>
                <a:lnTo>
                  <a:pt x="157937" y="584200"/>
                </a:lnTo>
                <a:lnTo>
                  <a:pt x="112814" y="584200"/>
                </a:lnTo>
                <a:lnTo>
                  <a:pt x="86487" y="571500"/>
                </a:lnTo>
                <a:lnTo>
                  <a:pt x="64973" y="558800"/>
                </a:lnTo>
                <a:lnTo>
                  <a:pt x="50457" y="533400"/>
                </a:lnTo>
                <a:lnTo>
                  <a:pt x="45123" y="508000"/>
                </a:lnTo>
                <a:lnTo>
                  <a:pt x="45123" y="355600"/>
                </a:lnTo>
                <a:lnTo>
                  <a:pt x="90246" y="355600"/>
                </a:lnTo>
                <a:lnTo>
                  <a:pt x="90246" y="457200"/>
                </a:lnTo>
                <a:lnTo>
                  <a:pt x="92049" y="469900"/>
                </a:lnTo>
                <a:lnTo>
                  <a:pt x="97294" y="482600"/>
                </a:lnTo>
                <a:lnTo>
                  <a:pt x="105752" y="495300"/>
                </a:lnTo>
                <a:lnTo>
                  <a:pt x="117170" y="508000"/>
                </a:lnTo>
                <a:lnTo>
                  <a:pt x="130771" y="520700"/>
                </a:lnTo>
                <a:lnTo>
                  <a:pt x="176530" y="520700"/>
                </a:lnTo>
                <a:lnTo>
                  <a:pt x="270738" y="495300"/>
                </a:lnTo>
                <a:lnTo>
                  <a:pt x="371182" y="520700"/>
                </a:lnTo>
                <a:lnTo>
                  <a:pt x="406209" y="520700"/>
                </a:lnTo>
                <a:lnTo>
                  <a:pt x="408190" y="533400"/>
                </a:lnTo>
                <a:lnTo>
                  <a:pt x="412737" y="546100"/>
                </a:lnTo>
                <a:lnTo>
                  <a:pt x="419658" y="571500"/>
                </a:lnTo>
                <a:lnTo>
                  <a:pt x="428726" y="584200"/>
                </a:lnTo>
                <a:lnTo>
                  <a:pt x="428726" y="232498"/>
                </a:lnTo>
                <a:lnTo>
                  <a:pt x="418820" y="241300"/>
                </a:lnTo>
                <a:lnTo>
                  <a:pt x="409473" y="266700"/>
                </a:lnTo>
                <a:lnTo>
                  <a:pt x="406107" y="292100"/>
                </a:lnTo>
                <a:lnTo>
                  <a:pt x="406107" y="457200"/>
                </a:lnTo>
                <a:lnTo>
                  <a:pt x="402844" y="469900"/>
                </a:lnTo>
                <a:lnTo>
                  <a:pt x="391439" y="469900"/>
                </a:lnTo>
                <a:lnTo>
                  <a:pt x="384225" y="482600"/>
                </a:lnTo>
                <a:lnTo>
                  <a:pt x="323811" y="457200"/>
                </a:lnTo>
                <a:lnTo>
                  <a:pt x="339458" y="444500"/>
                </a:lnTo>
                <a:lnTo>
                  <a:pt x="351142" y="431800"/>
                </a:lnTo>
                <a:lnTo>
                  <a:pt x="358457" y="406400"/>
                </a:lnTo>
                <a:lnTo>
                  <a:pt x="360984" y="381000"/>
                </a:lnTo>
                <a:lnTo>
                  <a:pt x="360984" y="342900"/>
                </a:lnTo>
                <a:lnTo>
                  <a:pt x="360984" y="304800"/>
                </a:lnTo>
                <a:lnTo>
                  <a:pt x="350329" y="254000"/>
                </a:lnTo>
                <a:lnTo>
                  <a:pt x="320802" y="228600"/>
                </a:lnTo>
                <a:lnTo>
                  <a:pt x="315861" y="226009"/>
                </a:lnTo>
                <a:lnTo>
                  <a:pt x="315861" y="342900"/>
                </a:lnTo>
                <a:lnTo>
                  <a:pt x="315861" y="381000"/>
                </a:lnTo>
                <a:lnTo>
                  <a:pt x="314502" y="393700"/>
                </a:lnTo>
                <a:lnTo>
                  <a:pt x="310553" y="406400"/>
                </a:lnTo>
                <a:lnTo>
                  <a:pt x="304266" y="419100"/>
                </a:lnTo>
                <a:lnTo>
                  <a:pt x="295859" y="419100"/>
                </a:lnTo>
                <a:lnTo>
                  <a:pt x="270840" y="444500"/>
                </a:lnTo>
                <a:lnTo>
                  <a:pt x="245681" y="419100"/>
                </a:lnTo>
                <a:lnTo>
                  <a:pt x="237248" y="419100"/>
                </a:lnTo>
                <a:lnTo>
                  <a:pt x="230936" y="406400"/>
                </a:lnTo>
                <a:lnTo>
                  <a:pt x="226987" y="393700"/>
                </a:lnTo>
                <a:lnTo>
                  <a:pt x="225615" y="381000"/>
                </a:lnTo>
                <a:lnTo>
                  <a:pt x="225615" y="342900"/>
                </a:lnTo>
                <a:lnTo>
                  <a:pt x="236702" y="342900"/>
                </a:lnTo>
                <a:lnTo>
                  <a:pt x="247967" y="355600"/>
                </a:lnTo>
                <a:lnTo>
                  <a:pt x="293522" y="355600"/>
                </a:lnTo>
                <a:lnTo>
                  <a:pt x="304774" y="342900"/>
                </a:lnTo>
                <a:lnTo>
                  <a:pt x="315861" y="342900"/>
                </a:lnTo>
                <a:lnTo>
                  <a:pt x="315861" y="226009"/>
                </a:lnTo>
                <a:lnTo>
                  <a:pt x="315671" y="225907"/>
                </a:lnTo>
                <a:lnTo>
                  <a:pt x="315671" y="292100"/>
                </a:lnTo>
                <a:lnTo>
                  <a:pt x="293674" y="304800"/>
                </a:lnTo>
                <a:lnTo>
                  <a:pt x="247815" y="304800"/>
                </a:lnTo>
                <a:lnTo>
                  <a:pt x="225818" y="292100"/>
                </a:lnTo>
                <a:lnTo>
                  <a:pt x="227812" y="292100"/>
                </a:lnTo>
                <a:lnTo>
                  <a:pt x="231902" y="279400"/>
                </a:lnTo>
                <a:lnTo>
                  <a:pt x="237921" y="266700"/>
                </a:lnTo>
                <a:lnTo>
                  <a:pt x="245706" y="266700"/>
                </a:lnTo>
                <a:lnTo>
                  <a:pt x="251599" y="254000"/>
                </a:lnTo>
                <a:lnTo>
                  <a:pt x="289877" y="254000"/>
                </a:lnTo>
                <a:lnTo>
                  <a:pt x="295770" y="266700"/>
                </a:lnTo>
                <a:lnTo>
                  <a:pt x="303555" y="266700"/>
                </a:lnTo>
                <a:lnTo>
                  <a:pt x="309575" y="279400"/>
                </a:lnTo>
                <a:lnTo>
                  <a:pt x="313677" y="292100"/>
                </a:lnTo>
                <a:lnTo>
                  <a:pt x="315671" y="292100"/>
                </a:lnTo>
                <a:lnTo>
                  <a:pt x="315671" y="225907"/>
                </a:lnTo>
                <a:lnTo>
                  <a:pt x="296608" y="215900"/>
                </a:lnTo>
                <a:lnTo>
                  <a:pt x="244881" y="215900"/>
                </a:lnTo>
                <a:lnTo>
                  <a:pt x="220687" y="228600"/>
                </a:lnTo>
                <a:lnTo>
                  <a:pt x="203784" y="241300"/>
                </a:lnTo>
                <a:lnTo>
                  <a:pt x="191160" y="254000"/>
                </a:lnTo>
                <a:lnTo>
                  <a:pt x="183235" y="279400"/>
                </a:lnTo>
                <a:lnTo>
                  <a:pt x="180492" y="304800"/>
                </a:lnTo>
                <a:lnTo>
                  <a:pt x="180492" y="381000"/>
                </a:lnTo>
                <a:lnTo>
                  <a:pt x="183032" y="406400"/>
                </a:lnTo>
                <a:lnTo>
                  <a:pt x="190347" y="431800"/>
                </a:lnTo>
                <a:lnTo>
                  <a:pt x="202057" y="444500"/>
                </a:lnTo>
                <a:lnTo>
                  <a:pt x="217741" y="457200"/>
                </a:lnTo>
                <a:lnTo>
                  <a:pt x="157264" y="482600"/>
                </a:lnTo>
                <a:lnTo>
                  <a:pt x="150063" y="469900"/>
                </a:lnTo>
                <a:lnTo>
                  <a:pt x="138645" y="469900"/>
                </a:lnTo>
                <a:lnTo>
                  <a:pt x="135369" y="457200"/>
                </a:lnTo>
                <a:lnTo>
                  <a:pt x="135369" y="355600"/>
                </a:lnTo>
                <a:lnTo>
                  <a:pt x="135369" y="304800"/>
                </a:lnTo>
                <a:lnTo>
                  <a:pt x="135369" y="292100"/>
                </a:lnTo>
                <a:lnTo>
                  <a:pt x="132016" y="266700"/>
                </a:lnTo>
                <a:lnTo>
                  <a:pt x="122656" y="241300"/>
                </a:lnTo>
                <a:lnTo>
                  <a:pt x="108381" y="228600"/>
                </a:lnTo>
                <a:lnTo>
                  <a:pt x="90246" y="228600"/>
                </a:lnTo>
                <a:lnTo>
                  <a:pt x="90246" y="292100"/>
                </a:lnTo>
                <a:lnTo>
                  <a:pt x="90246" y="304800"/>
                </a:lnTo>
                <a:lnTo>
                  <a:pt x="45123" y="304800"/>
                </a:lnTo>
                <a:lnTo>
                  <a:pt x="45123" y="292100"/>
                </a:lnTo>
                <a:lnTo>
                  <a:pt x="46901" y="279400"/>
                </a:lnTo>
                <a:lnTo>
                  <a:pt x="51739" y="266700"/>
                </a:lnTo>
                <a:lnTo>
                  <a:pt x="83629" y="266700"/>
                </a:lnTo>
                <a:lnTo>
                  <a:pt x="88468" y="279400"/>
                </a:lnTo>
                <a:lnTo>
                  <a:pt x="90246" y="292100"/>
                </a:lnTo>
                <a:lnTo>
                  <a:pt x="90246" y="228600"/>
                </a:lnTo>
                <a:lnTo>
                  <a:pt x="90246" y="152400"/>
                </a:lnTo>
                <a:lnTo>
                  <a:pt x="248183" y="152400"/>
                </a:lnTo>
                <a:lnTo>
                  <a:pt x="248183" y="101600"/>
                </a:lnTo>
                <a:lnTo>
                  <a:pt x="248183" y="38100"/>
                </a:lnTo>
                <a:lnTo>
                  <a:pt x="248183" y="0"/>
                </a:lnTo>
                <a:lnTo>
                  <a:pt x="203060" y="0"/>
                </a:lnTo>
                <a:lnTo>
                  <a:pt x="203060" y="38100"/>
                </a:lnTo>
                <a:lnTo>
                  <a:pt x="203060" y="101600"/>
                </a:lnTo>
                <a:lnTo>
                  <a:pt x="90246" y="101600"/>
                </a:lnTo>
                <a:lnTo>
                  <a:pt x="90246" y="38100"/>
                </a:lnTo>
                <a:lnTo>
                  <a:pt x="203060" y="38100"/>
                </a:lnTo>
                <a:lnTo>
                  <a:pt x="203060" y="0"/>
                </a:lnTo>
                <a:lnTo>
                  <a:pt x="45123" y="0"/>
                </a:lnTo>
                <a:lnTo>
                  <a:pt x="45123" y="228600"/>
                </a:lnTo>
                <a:lnTo>
                  <a:pt x="27000" y="228600"/>
                </a:lnTo>
                <a:lnTo>
                  <a:pt x="12712" y="241300"/>
                </a:lnTo>
                <a:lnTo>
                  <a:pt x="3365" y="266700"/>
                </a:lnTo>
                <a:lnTo>
                  <a:pt x="0" y="292100"/>
                </a:lnTo>
                <a:lnTo>
                  <a:pt x="0" y="508000"/>
                </a:lnTo>
                <a:lnTo>
                  <a:pt x="8890" y="558800"/>
                </a:lnTo>
                <a:lnTo>
                  <a:pt x="33083" y="596900"/>
                </a:lnTo>
                <a:lnTo>
                  <a:pt x="68948" y="622300"/>
                </a:lnTo>
                <a:lnTo>
                  <a:pt x="112814" y="622300"/>
                </a:lnTo>
                <a:lnTo>
                  <a:pt x="112814" y="1231900"/>
                </a:lnTo>
                <a:lnTo>
                  <a:pt x="103454" y="1244600"/>
                </a:lnTo>
                <a:lnTo>
                  <a:pt x="96342" y="1257300"/>
                </a:lnTo>
                <a:lnTo>
                  <a:pt x="91833" y="1270000"/>
                </a:lnTo>
                <a:lnTo>
                  <a:pt x="90246" y="1282700"/>
                </a:lnTo>
                <a:lnTo>
                  <a:pt x="95580" y="1308100"/>
                </a:lnTo>
                <a:lnTo>
                  <a:pt x="110096" y="1333500"/>
                </a:lnTo>
                <a:lnTo>
                  <a:pt x="131610" y="1346200"/>
                </a:lnTo>
                <a:lnTo>
                  <a:pt x="409867" y="1346200"/>
                </a:lnTo>
                <a:lnTo>
                  <a:pt x="431380" y="1333500"/>
                </a:lnTo>
                <a:lnTo>
                  <a:pt x="445909" y="1308100"/>
                </a:lnTo>
                <a:lnTo>
                  <a:pt x="451231" y="1282700"/>
                </a:lnTo>
                <a:lnTo>
                  <a:pt x="449656" y="1270000"/>
                </a:lnTo>
                <a:lnTo>
                  <a:pt x="445135" y="1257300"/>
                </a:lnTo>
                <a:lnTo>
                  <a:pt x="438035" y="1244600"/>
                </a:lnTo>
                <a:lnTo>
                  <a:pt x="428675" y="1231900"/>
                </a:lnTo>
                <a:lnTo>
                  <a:pt x="428675" y="1206500"/>
                </a:lnTo>
                <a:lnTo>
                  <a:pt x="428675" y="876300"/>
                </a:lnTo>
                <a:lnTo>
                  <a:pt x="428675" y="825500"/>
                </a:lnTo>
                <a:lnTo>
                  <a:pt x="428675" y="622300"/>
                </a:lnTo>
                <a:lnTo>
                  <a:pt x="462953" y="622300"/>
                </a:lnTo>
                <a:lnTo>
                  <a:pt x="473786" y="609600"/>
                </a:lnTo>
                <a:lnTo>
                  <a:pt x="484416" y="622300"/>
                </a:lnTo>
                <a:lnTo>
                  <a:pt x="518922" y="622300"/>
                </a:lnTo>
                <a:lnTo>
                  <a:pt x="518922" y="1231900"/>
                </a:lnTo>
                <a:lnTo>
                  <a:pt x="509549" y="1244600"/>
                </a:lnTo>
                <a:lnTo>
                  <a:pt x="502450" y="1257300"/>
                </a:lnTo>
                <a:lnTo>
                  <a:pt x="497941" y="1270000"/>
                </a:lnTo>
                <a:lnTo>
                  <a:pt x="496354" y="1282700"/>
                </a:lnTo>
                <a:lnTo>
                  <a:pt x="501688" y="1308100"/>
                </a:lnTo>
                <a:lnTo>
                  <a:pt x="516204" y="1333500"/>
                </a:lnTo>
                <a:lnTo>
                  <a:pt x="537718" y="1346200"/>
                </a:lnTo>
                <a:lnTo>
                  <a:pt x="815975" y="1346200"/>
                </a:lnTo>
                <a:lnTo>
                  <a:pt x="837488" y="1333500"/>
                </a:lnTo>
                <a:lnTo>
                  <a:pt x="852017" y="1308100"/>
                </a:lnTo>
                <a:lnTo>
                  <a:pt x="857338" y="1282700"/>
                </a:lnTo>
                <a:lnTo>
                  <a:pt x="855764" y="1270000"/>
                </a:lnTo>
                <a:lnTo>
                  <a:pt x="851242" y="1257300"/>
                </a:lnTo>
                <a:lnTo>
                  <a:pt x="844143" y="1244600"/>
                </a:lnTo>
                <a:lnTo>
                  <a:pt x="834771" y="1231900"/>
                </a:lnTo>
                <a:lnTo>
                  <a:pt x="834771" y="1206500"/>
                </a:lnTo>
                <a:lnTo>
                  <a:pt x="834771" y="876300"/>
                </a:lnTo>
                <a:lnTo>
                  <a:pt x="834771" y="825500"/>
                </a:lnTo>
                <a:lnTo>
                  <a:pt x="834771" y="622300"/>
                </a:lnTo>
                <a:lnTo>
                  <a:pt x="869276" y="622300"/>
                </a:lnTo>
                <a:lnTo>
                  <a:pt x="879906" y="609600"/>
                </a:lnTo>
                <a:lnTo>
                  <a:pt x="890739" y="622300"/>
                </a:lnTo>
                <a:lnTo>
                  <a:pt x="925017" y="622300"/>
                </a:lnTo>
                <a:lnTo>
                  <a:pt x="925017" y="1231900"/>
                </a:lnTo>
                <a:lnTo>
                  <a:pt x="915657" y="1244600"/>
                </a:lnTo>
                <a:lnTo>
                  <a:pt x="908558" y="1257300"/>
                </a:lnTo>
                <a:lnTo>
                  <a:pt x="904036" y="1270000"/>
                </a:lnTo>
                <a:lnTo>
                  <a:pt x="902462" y="1282700"/>
                </a:lnTo>
                <a:lnTo>
                  <a:pt x="907783" y="1308100"/>
                </a:lnTo>
                <a:lnTo>
                  <a:pt x="922312" y="1333500"/>
                </a:lnTo>
                <a:lnTo>
                  <a:pt x="943825" y="1346200"/>
                </a:lnTo>
                <a:lnTo>
                  <a:pt x="1222082" y="1346200"/>
                </a:lnTo>
                <a:lnTo>
                  <a:pt x="1243596" y="1333500"/>
                </a:lnTo>
                <a:lnTo>
                  <a:pt x="1258112" y="1308100"/>
                </a:lnTo>
                <a:lnTo>
                  <a:pt x="1263446" y="1282700"/>
                </a:lnTo>
                <a:lnTo>
                  <a:pt x="1261859" y="1270000"/>
                </a:lnTo>
                <a:lnTo>
                  <a:pt x="1257350" y="1257300"/>
                </a:lnTo>
                <a:lnTo>
                  <a:pt x="1250251" y="1244600"/>
                </a:lnTo>
                <a:lnTo>
                  <a:pt x="1240878" y="1231900"/>
                </a:lnTo>
                <a:lnTo>
                  <a:pt x="1240878" y="1206500"/>
                </a:lnTo>
                <a:lnTo>
                  <a:pt x="1240878" y="876300"/>
                </a:lnTo>
                <a:lnTo>
                  <a:pt x="1240878" y="825500"/>
                </a:lnTo>
                <a:lnTo>
                  <a:pt x="1240878" y="622300"/>
                </a:lnTo>
                <a:lnTo>
                  <a:pt x="1284744" y="622300"/>
                </a:lnTo>
                <a:lnTo>
                  <a:pt x="1320609" y="596900"/>
                </a:lnTo>
                <a:lnTo>
                  <a:pt x="1344815" y="558800"/>
                </a:lnTo>
                <a:lnTo>
                  <a:pt x="1353693" y="508000"/>
                </a:lnTo>
                <a:lnTo>
                  <a:pt x="1353693" y="355600"/>
                </a:lnTo>
                <a:lnTo>
                  <a:pt x="1353693" y="304800"/>
                </a:lnTo>
                <a:lnTo>
                  <a:pt x="1353693" y="292100"/>
                </a:lnTo>
                <a:close/>
              </a:path>
            </a:pathLst>
          </a:custGeom>
          <a:solidFill>
            <a:srgbClr val="004AAC"/>
          </a:solidFill>
        </p:spPr>
        <p:txBody>
          <a:bodyPr wrap="square" lIns="0" tIns="0" rIns="0" bIns="0" rtlCol="0"/>
          <a:lstStyle/>
          <a:p>
            <a:endParaRPr/>
          </a:p>
        </p:txBody>
      </p:sp>
      <p:sp>
        <p:nvSpPr>
          <p:cNvPr id="28" name="object 11">
            <a:extLst>
              <a:ext uri="{FF2B5EF4-FFF2-40B4-BE49-F238E27FC236}">
                <a16:creationId xmlns:a16="http://schemas.microsoft.com/office/drawing/2014/main" id="{B8E1FEA6-8DA0-4317-95E3-CF21446E3080}"/>
              </a:ext>
            </a:extLst>
          </p:cNvPr>
          <p:cNvSpPr/>
          <p:nvPr/>
        </p:nvSpPr>
        <p:spPr>
          <a:xfrm>
            <a:off x="7608411" y="7510598"/>
            <a:ext cx="1353820" cy="1346200"/>
          </a:xfrm>
          <a:custGeom>
            <a:avLst/>
            <a:gdLst/>
            <a:ahLst/>
            <a:cxnLst/>
            <a:rect l="l" t="t" r="r" b="b"/>
            <a:pathLst>
              <a:path w="1353820" h="1346200">
                <a:moveTo>
                  <a:pt x="338416" y="586587"/>
                </a:moveTo>
                <a:lnTo>
                  <a:pt x="293293" y="586587"/>
                </a:lnTo>
                <a:lnTo>
                  <a:pt x="293293" y="631710"/>
                </a:lnTo>
                <a:lnTo>
                  <a:pt x="338416" y="631710"/>
                </a:lnTo>
                <a:lnTo>
                  <a:pt x="338416" y="586587"/>
                </a:lnTo>
                <a:close/>
              </a:path>
              <a:path w="1353820" h="1346200">
                <a:moveTo>
                  <a:pt x="744524" y="586587"/>
                </a:moveTo>
                <a:lnTo>
                  <a:pt x="699401" y="586587"/>
                </a:lnTo>
                <a:lnTo>
                  <a:pt x="699401" y="631710"/>
                </a:lnTo>
                <a:lnTo>
                  <a:pt x="744524" y="631710"/>
                </a:lnTo>
                <a:lnTo>
                  <a:pt x="744524" y="586587"/>
                </a:lnTo>
                <a:close/>
              </a:path>
              <a:path w="1353820" h="1346200">
                <a:moveTo>
                  <a:pt x="1150632" y="586587"/>
                </a:moveTo>
                <a:lnTo>
                  <a:pt x="1105509" y="586587"/>
                </a:lnTo>
                <a:lnTo>
                  <a:pt x="1105509" y="631710"/>
                </a:lnTo>
                <a:lnTo>
                  <a:pt x="1150632" y="631710"/>
                </a:lnTo>
                <a:lnTo>
                  <a:pt x="1150632" y="586587"/>
                </a:lnTo>
                <a:close/>
              </a:path>
              <a:path w="1353820" h="1346200">
                <a:moveTo>
                  <a:pt x="1353680" y="292100"/>
                </a:moveTo>
                <a:lnTo>
                  <a:pt x="1350327" y="266700"/>
                </a:lnTo>
                <a:lnTo>
                  <a:pt x="1340967" y="241300"/>
                </a:lnTo>
                <a:lnTo>
                  <a:pt x="1326692" y="228600"/>
                </a:lnTo>
                <a:lnTo>
                  <a:pt x="1308557" y="228600"/>
                </a:lnTo>
                <a:lnTo>
                  <a:pt x="1308557" y="292100"/>
                </a:lnTo>
                <a:lnTo>
                  <a:pt x="1308557" y="304800"/>
                </a:lnTo>
                <a:lnTo>
                  <a:pt x="1308557" y="355600"/>
                </a:lnTo>
                <a:lnTo>
                  <a:pt x="1308557" y="508000"/>
                </a:lnTo>
                <a:lnTo>
                  <a:pt x="1303235" y="533400"/>
                </a:lnTo>
                <a:lnTo>
                  <a:pt x="1288707" y="558800"/>
                </a:lnTo>
                <a:lnTo>
                  <a:pt x="1267193" y="571500"/>
                </a:lnTo>
                <a:lnTo>
                  <a:pt x="1240866" y="584200"/>
                </a:lnTo>
                <a:lnTo>
                  <a:pt x="1218311" y="584200"/>
                </a:lnTo>
                <a:lnTo>
                  <a:pt x="1218311" y="1282700"/>
                </a:lnTo>
                <a:lnTo>
                  <a:pt x="1216533" y="1282700"/>
                </a:lnTo>
                <a:lnTo>
                  <a:pt x="1211694" y="1295400"/>
                </a:lnTo>
                <a:lnTo>
                  <a:pt x="1204518" y="1295400"/>
                </a:lnTo>
                <a:lnTo>
                  <a:pt x="1195755" y="1308100"/>
                </a:lnTo>
                <a:lnTo>
                  <a:pt x="1105509" y="1308100"/>
                </a:lnTo>
                <a:lnTo>
                  <a:pt x="1105509" y="1257300"/>
                </a:lnTo>
                <a:lnTo>
                  <a:pt x="1204518" y="1257300"/>
                </a:lnTo>
                <a:lnTo>
                  <a:pt x="1211694" y="1270000"/>
                </a:lnTo>
                <a:lnTo>
                  <a:pt x="1216533" y="1270000"/>
                </a:lnTo>
                <a:lnTo>
                  <a:pt x="1218311" y="1282700"/>
                </a:lnTo>
                <a:lnTo>
                  <a:pt x="1218311" y="584200"/>
                </a:lnTo>
                <a:lnTo>
                  <a:pt x="1195755" y="584200"/>
                </a:lnTo>
                <a:lnTo>
                  <a:pt x="1195755" y="825500"/>
                </a:lnTo>
                <a:lnTo>
                  <a:pt x="1195755" y="876300"/>
                </a:lnTo>
                <a:lnTo>
                  <a:pt x="1195755" y="1206500"/>
                </a:lnTo>
                <a:lnTo>
                  <a:pt x="1105509" y="1206500"/>
                </a:lnTo>
                <a:lnTo>
                  <a:pt x="1105509" y="939800"/>
                </a:lnTo>
                <a:lnTo>
                  <a:pt x="1060386" y="939800"/>
                </a:lnTo>
                <a:lnTo>
                  <a:pt x="1060386" y="1206500"/>
                </a:lnTo>
                <a:lnTo>
                  <a:pt x="1060386" y="1257300"/>
                </a:lnTo>
                <a:lnTo>
                  <a:pt x="1060386" y="1308100"/>
                </a:lnTo>
                <a:lnTo>
                  <a:pt x="970140" y="1308100"/>
                </a:lnTo>
                <a:lnTo>
                  <a:pt x="961364" y="1295400"/>
                </a:lnTo>
                <a:lnTo>
                  <a:pt x="954189" y="1295400"/>
                </a:lnTo>
                <a:lnTo>
                  <a:pt x="949350" y="1282700"/>
                </a:lnTo>
                <a:lnTo>
                  <a:pt x="947572" y="1282700"/>
                </a:lnTo>
                <a:lnTo>
                  <a:pt x="949350" y="1270000"/>
                </a:lnTo>
                <a:lnTo>
                  <a:pt x="954189" y="1270000"/>
                </a:lnTo>
                <a:lnTo>
                  <a:pt x="961364" y="1257300"/>
                </a:lnTo>
                <a:lnTo>
                  <a:pt x="1060386" y="1257300"/>
                </a:lnTo>
                <a:lnTo>
                  <a:pt x="1060386" y="1206500"/>
                </a:lnTo>
                <a:lnTo>
                  <a:pt x="970140" y="1206500"/>
                </a:lnTo>
                <a:lnTo>
                  <a:pt x="970140" y="876300"/>
                </a:lnTo>
                <a:lnTo>
                  <a:pt x="1195755" y="876300"/>
                </a:lnTo>
                <a:lnTo>
                  <a:pt x="1195755" y="825500"/>
                </a:lnTo>
                <a:lnTo>
                  <a:pt x="970140" y="825500"/>
                </a:lnTo>
                <a:lnTo>
                  <a:pt x="970140" y="609600"/>
                </a:lnTo>
                <a:lnTo>
                  <a:pt x="970140" y="584200"/>
                </a:lnTo>
                <a:lnTo>
                  <a:pt x="924941" y="584200"/>
                </a:lnTo>
                <a:lnTo>
                  <a:pt x="934021" y="571500"/>
                </a:lnTo>
                <a:lnTo>
                  <a:pt x="940943" y="546100"/>
                </a:lnTo>
                <a:lnTo>
                  <a:pt x="945502" y="533400"/>
                </a:lnTo>
                <a:lnTo>
                  <a:pt x="947470" y="520700"/>
                </a:lnTo>
                <a:lnTo>
                  <a:pt x="982522" y="520700"/>
                </a:lnTo>
                <a:lnTo>
                  <a:pt x="1082941" y="495300"/>
                </a:lnTo>
                <a:lnTo>
                  <a:pt x="1177150" y="520700"/>
                </a:lnTo>
                <a:lnTo>
                  <a:pt x="1222921" y="520700"/>
                </a:lnTo>
                <a:lnTo>
                  <a:pt x="1236510" y="508000"/>
                </a:lnTo>
                <a:lnTo>
                  <a:pt x="1247940" y="495300"/>
                </a:lnTo>
                <a:lnTo>
                  <a:pt x="1256385" y="482600"/>
                </a:lnTo>
                <a:lnTo>
                  <a:pt x="1261630" y="469900"/>
                </a:lnTo>
                <a:lnTo>
                  <a:pt x="1263434" y="457200"/>
                </a:lnTo>
                <a:lnTo>
                  <a:pt x="1263434" y="355600"/>
                </a:lnTo>
                <a:lnTo>
                  <a:pt x="1308557" y="355600"/>
                </a:lnTo>
                <a:lnTo>
                  <a:pt x="1308557" y="304800"/>
                </a:lnTo>
                <a:lnTo>
                  <a:pt x="1263434" y="304800"/>
                </a:lnTo>
                <a:lnTo>
                  <a:pt x="1263434" y="292100"/>
                </a:lnTo>
                <a:lnTo>
                  <a:pt x="1265212" y="279400"/>
                </a:lnTo>
                <a:lnTo>
                  <a:pt x="1270050" y="266700"/>
                </a:lnTo>
                <a:lnTo>
                  <a:pt x="1301940" y="266700"/>
                </a:lnTo>
                <a:lnTo>
                  <a:pt x="1306779" y="279400"/>
                </a:lnTo>
                <a:lnTo>
                  <a:pt x="1308557" y="292100"/>
                </a:lnTo>
                <a:lnTo>
                  <a:pt x="1308557" y="228600"/>
                </a:lnTo>
                <a:lnTo>
                  <a:pt x="1308557" y="101600"/>
                </a:lnTo>
                <a:lnTo>
                  <a:pt x="1308557" y="38100"/>
                </a:lnTo>
                <a:lnTo>
                  <a:pt x="1308557" y="0"/>
                </a:lnTo>
                <a:lnTo>
                  <a:pt x="1263434" y="0"/>
                </a:lnTo>
                <a:lnTo>
                  <a:pt x="1263434" y="38100"/>
                </a:lnTo>
                <a:lnTo>
                  <a:pt x="1263434" y="101600"/>
                </a:lnTo>
                <a:lnTo>
                  <a:pt x="1150632" y="101600"/>
                </a:lnTo>
                <a:lnTo>
                  <a:pt x="1150632" y="38100"/>
                </a:lnTo>
                <a:lnTo>
                  <a:pt x="1263434" y="38100"/>
                </a:lnTo>
                <a:lnTo>
                  <a:pt x="1263434" y="0"/>
                </a:lnTo>
                <a:lnTo>
                  <a:pt x="1105509" y="0"/>
                </a:lnTo>
                <a:lnTo>
                  <a:pt x="1105509" y="152400"/>
                </a:lnTo>
                <a:lnTo>
                  <a:pt x="1263434" y="152400"/>
                </a:lnTo>
                <a:lnTo>
                  <a:pt x="1263434" y="228600"/>
                </a:lnTo>
                <a:lnTo>
                  <a:pt x="1245298" y="228600"/>
                </a:lnTo>
                <a:lnTo>
                  <a:pt x="1231023" y="241300"/>
                </a:lnTo>
                <a:lnTo>
                  <a:pt x="1221663" y="266700"/>
                </a:lnTo>
                <a:lnTo>
                  <a:pt x="1218311" y="292100"/>
                </a:lnTo>
                <a:lnTo>
                  <a:pt x="1218311" y="457200"/>
                </a:lnTo>
                <a:lnTo>
                  <a:pt x="1215034" y="469900"/>
                </a:lnTo>
                <a:lnTo>
                  <a:pt x="1203642" y="469900"/>
                </a:lnTo>
                <a:lnTo>
                  <a:pt x="1196416" y="482600"/>
                </a:lnTo>
                <a:lnTo>
                  <a:pt x="1135938" y="457200"/>
                </a:lnTo>
                <a:lnTo>
                  <a:pt x="1151623" y="444500"/>
                </a:lnTo>
                <a:lnTo>
                  <a:pt x="1163332" y="431800"/>
                </a:lnTo>
                <a:lnTo>
                  <a:pt x="1170660" y="406400"/>
                </a:lnTo>
                <a:lnTo>
                  <a:pt x="1173187" y="381000"/>
                </a:lnTo>
                <a:lnTo>
                  <a:pt x="1173187" y="342900"/>
                </a:lnTo>
                <a:lnTo>
                  <a:pt x="1173187" y="304800"/>
                </a:lnTo>
                <a:lnTo>
                  <a:pt x="1162532" y="254000"/>
                </a:lnTo>
                <a:lnTo>
                  <a:pt x="1133005" y="228600"/>
                </a:lnTo>
                <a:lnTo>
                  <a:pt x="1128064" y="226009"/>
                </a:lnTo>
                <a:lnTo>
                  <a:pt x="1128064" y="342900"/>
                </a:lnTo>
                <a:lnTo>
                  <a:pt x="1128064" y="381000"/>
                </a:lnTo>
                <a:lnTo>
                  <a:pt x="1126693" y="393700"/>
                </a:lnTo>
                <a:lnTo>
                  <a:pt x="1122743" y="406400"/>
                </a:lnTo>
                <a:lnTo>
                  <a:pt x="1116431" y="419100"/>
                </a:lnTo>
                <a:lnTo>
                  <a:pt x="1107998" y="419100"/>
                </a:lnTo>
                <a:lnTo>
                  <a:pt x="1082840" y="444500"/>
                </a:lnTo>
                <a:lnTo>
                  <a:pt x="1057821" y="419100"/>
                </a:lnTo>
                <a:lnTo>
                  <a:pt x="1049413" y="419100"/>
                </a:lnTo>
                <a:lnTo>
                  <a:pt x="1043127" y="406400"/>
                </a:lnTo>
                <a:lnTo>
                  <a:pt x="1039190" y="393700"/>
                </a:lnTo>
                <a:lnTo>
                  <a:pt x="1037818" y="381000"/>
                </a:lnTo>
                <a:lnTo>
                  <a:pt x="1037818" y="342900"/>
                </a:lnTo>
                <a:lnTo>
                  <a:pt x="1048905" y="342900"/>
                </a:lnTo>
                <a:lnTo>
                  <a:pt x="1060157" y="355600"/>
                </a:lnTo>
                <a:lnTo>
                  <a:pt x="1105725" y="355600"/>
                </a:lnTo>
                <a:lnTo>
                  <a:pt x="1116977" y="342900"/>
                </a:lnTo>
                <a:lnTo>
                  <a:pt x="1128064" y="342900"/>
                </a:lnTo>
                <a:lnTo>
                  <a:pt x="1128064" y="226009"/>
                </a:lnTo>
                <a:lnTo>
                  <a:pt x="1127874" y="225907"/>
                </a:lnTo>
                <a:lnTo>
                  <a:pt x="1127874" y="292100"/>
                </a:lnTo>
                <a:lnTo>
                  <a:pt x="1105877" y="304800"/>
                </a:lnTo>
                <a:lnTo>
                  <a:pt x="1060005" y="304800"/>
                </a:lnTo>
                <a:lnTo>
                  <a:pt x="1038021" y="292100"/>
                </a:lnTo>
                <a:lnTo>
                  <a:pt x="1040015" y="292100"/>
                </a:lnTo>
                <a:lnTo>
                  <a:pt x="1044105" y="279400"/>
                </a:lnTo>
                <a:lnTo>
                  <a:pt x="1050137" y="266700"/>
                </a:lnTo>
                <a:lnTo>
                  <a:pt x="1057910" y="266700"/>
                </a:lnTo>
                <a:lnTo>
                  <a:pt x="1063802" y="254000"/>
                </a:lnTo>
                <a:lnTo>
                  <a:pt x="1102080" y="254000"/>
                </a:lnTo>
                <a:lnTo>
                  <a:pt x="1107973" y="266700"/>
                </a:lnTo>
                <a:lnTo>
                  <a:pt x="1115758" y="266700"/>
                </a:lnTo>
                <a:lnTo>
                  <a:pt x="1121778" y="279400"/>
                </a:lnTo>
                <a:lnTo>
                  <a:pt x="1125880" y="292100"/>
                </a:lnTo>
                <a:lnTo>
                  <a:pt x="1127874" y="292100"/>
                </a:lnTo>
                <a:lnTo>
                  <a:pt x="1127874" y="225907"/>
                </a:lnTo>
                <a:lnTo>
                  <a:pt x="1108811" y="215900"/>
                </a:lnTo>
                <a:lnTo>
                  <a:pt x="1057084" y="215900"/>
                </a:lnTo>
                <a:lnTo>
                  <a:pt x="1032878" y="228600"/>
                </a:lnTo>
                <a:lnTo>
                  <a:pt x="1015987" y="241300"/>
                </a:lnTo>
                <a:lnTo>
                  <a:pt x="1003350" y="254000"/>
                </a:lnTo>
                <a:lnTo>
                  <a:pt x="995438" y="279400"/>
                </a:lnTo>
                <a:lnTo>
                  <a:pt x="992695" y="304800"/>
                </a:lnTo>
                <a:lnTo>
                  <a:pt x="992695" y="381000"/>
                </a:lnTo>
                <a:lnTo>
                  <a:pt x="995222" y="406400"/>
                </a:lnTo>
                <a:lnTo>
                  <a:pt x="1002538" y="431800"/>
                </a:lnTo>
                <a:lnTo>
                  <a:pt x="1014222" y="444500"/>
                </a:lnTo>
                <a:lnTo>
                  <a:pt x="1029868" y="457200"/>
                </a:lnTo>
                <a:lnTo>
                  <a:pt x="969467" y="482600"/>
                </a:lnTo>
                <a:lnTo>
                  <a:pt x="962253" y="469900"/>
                </a:lnTo>
                <a:lnTo>
                  <a:pt x="950849" y="469900"/>
                </a:lnTo>
                <a:lnTo>
                  <a:pt x="947572" y="457200"/>
                </a:lnTo>
                <a:lnTo>
                  <a:pt x="947572" y="355600"/>
                </a:lnTo>
                <a:lnTo>
                  <a:pt x="947572" y="304800"/>
                </a:lnTo>
                <a:lnTo>
                  <a:pt x="947572" y="292100"/>
                </a:lnTo>
                <a:lnTo>
                  <a:pt x="944219" y="266700"/>
                </a:lnTo>
                <a:lnTo>
                  <a:pt x="934859" y="241300"/>
                </a:lnTo>
                <a:lnTo>
                  <a:pt x="920584" y="228600"/>
                </a:lnTo>
                <a:lnTo>
                  <a:pt x="902449" y="228600"/>
                </a:lnTo>
                <a:lnTo>
                  <a:pt x="902449" y="292100"/>
                </a:lnTo>
                <a:lnTo>
                  <a:pt x="902449" y="304800"/>
                </a:lnTo>
                <a:lnTo>
                  <a:pt x="902449" y="355600"/>
                </a:lnTo>
                <a:lnTo>
                  <a:pt x="902449" y="508000"/>
                </a:lnTo>
                <a:lnTo>
                  <a:pt x="897128" y="533400"/>
                </a:lnTo>
                <a:lnTo>
                  <a:pt x="882599" y="558800"/>
                </a:lnTo>
                <a:lnTo>
                  <a:pt x="861085" y="571500"/>
                </a:lnTo>
                <a:lnTo>
                  <a:pt x="834771" y="584200"/>
                </a:lnTo>
                <a:lnTo>
                  <a:pt x="812203" y="584200"/>
                </a:lnTo>
                <a:lnTo>
                  <a:pt x="812203" y="1282700"/>
                </a:lnTo>
                <a:lnTo>
                  <a:pt x="810425" y="1282700"/>
                </a:lnTo>
                <a:lnTo>
                  <a:pt x="805586" y="1295400"/>
                </a:lnTo>
                <a:lnTo>
                  <a:pt x="798410" y="1295400"/>
                </a:lnTo>
                <a:lnTo>
                  <a:pt x="789647" y="1308100"/>
                </a:lnTo>
                <a:lnTo>
                  <a:pt x="699401" y="1308100"/>
                </a:lnTo>
                <a:lnTo>
                  <a:pt x="699401" y="1257300"/>
                </a:lnTo>
                <a:lnTo>
                  <a:pt x="798410" y="1257300"/>
                </a:lnTo>
                <a:lnTo>
                  <a:pt x="805586" y="1270000"/>
                </a:lnTo>
                <a:lnTo>
                  <a:pt x="810425" y="1270000"/>
                </a:lnTo>
                <a:lnTo>
                  <a:pt x="812203" y="1282700"/>
                </a:lnTo>
                <a:lnTo>
                  <a:pt x="812203" y="584200"/>
                </a:lnTo>
                <a:lnTo>
                  <a:pt x="789647" y="584200"/>
                </a:lnTo>
                <a:lnTo>
                  <a:pt x="789647" y="825500"/>
                </a:lnTo>
                <a:lnTo>
                  <a:pt x="789647" y="876300"/>
                </a:lnTo>
                <a:lnTo>
                  <a:pt x="789647" y="1206500"/>
                </a:lnTo>
                <a:lnTo>
                  <a:pt x="699401" y="1206500"/>
                </a:lnTo>
                <a:lnTo>
                  <a:pt x="699401" y="939800"/>
                </a:lnTo>
                <a:lnTo>
                  <a:pt x="654278" y="939800"/>
                </a:lnTo>
                <a:lnTo>
                  <a:pt x="654278" y="1206500"/>
                </a:lnTo>
                <a:lnTo>
                  <a:pt x="654278" y="1257300"/>
                </a:lnTo>
                <a:lnTo>
                  <a:pt x="654278" y="1308100"/>
                </a:lnTo>
                <a:lnTo>
                  <a:pt x="564032" y="1308100"/>
                </a:lnTo>
                <a:lnTo>
                  <a:pt x="555256" y="1295400"/>
                </a:lnTo>
                <a:lnTo>
                  <a:pt x="548081" y="1295400"/>
                </a:lnTo>
                <a:lnTo>
                  <a:pt x="543242" y="1282700"/>
                </a:lnTo>
                <a:lnTo>
                  <a:pt x="541464" y="1282700"/>
                </a:lnTo>
                <a:lnTo>
                  <a:pt x="543242" y="1270000"/>
                </a:lnTo>
                <a:lnTo>
                  <a:pt x="548081" y="1270000"/>
                </a:lnTo>
                <a:lnTo>
                  <a:pt x="555256" y="1257300"/>
                </a:lnTo>
                <a:lnTo>
                  <a:pt x="654278" y="1257300"/>
                </a:lnTo>
                <a:lnTo>
                  <a:pt x="654278" y="1206500"/>
                </a:lnTo>
                <a:lnTo>
                  <a:pt x="564032" y="1206500"/>
                </a:lnTo>
                <a:lnTo>
                  <a:pt x="564032" y="876300"/>
                </a:lnTo>
                <a:lnTo>
                  <a:pt x="789647" y="876300"/>
                </a:lnTo>
                <a:lnTo>
                  <a:pt x="789647" y="825500"/>
                </a:lnTo>
                <a:lnTo>
                  <a:pt x="564032" y="825500"/>
                </a:lnTo>
                <a:lnTo>
                  <a:pt x="564032" y="609600"/>
                </a:lnTo>
                <a:lnTo>
                  <a:pt x="564032" y="584200"/>
                </a:lnTo>
                <a:lnTo>
                  <a:pt x="518909" y="584200"/>
                </a:lnTo>
                <a:lnTo>
                  <a:pt x="492582" y="571500"/>
                </a:lnTo>
                <a:lnTo>
                  <a:pt x="471068" y="558800"/>
                </a:lnTo>
                <a:lnTo>
                  <a:pt x="456552" y="533400"/>
                </a:lnTo>
                <a:lnTo>
                  <a:pt x="451218" y="508000"/>
                </a:lnTo>
                <a:lnTo>
                  <a:pt x="451218" y="495300"/>
                </a:lnTo>
                <a:lnTo>
                  <a:pt x="451218" y="482600"/>
                </a:lnTo>
                <a:lnTo>
                  <a:pt x="451218" y="355600"/>
                </a:lnTo>
                <a:lnTo>
                  <a:pt x="496341" y="355600"/>
                </a:lnTo>
                <a:lnTo>
                  <a:pt x="496341" y="457200"/>
                </a:lnTo>
                <a:lnTo>
                  <a:pt x="498144" y="469900"/>
                </a:lnTo>
                <a:lnTo>
                  <a:pt x="503389" y="482600"/>
                </a:lnTo>
                <a:lnTo>
                  <a:pt x="511848" y="495300"/>
                </a:lnTo>
                <a:lnTo>
                  <a:pt x="523265" y="508000"/>
                </a:lnTo>
                <a:lnTo>
                  <a:pt x="536867" y="520700"/>
                </a:lnTo>
                <a:lnTo>
                  <a:pt x="582625" y="520700"/>
                </a:lnTo>
                <a:lnTo>
                  <a:pt x="676833" y="495300"/>
                </a:lnTo>
                <a:lnTo>
                  <a:pt x="771042" y="520700"/>
                </a:lnTo>
                <a:lnTo>
                  <a:pt x="816813" y="520700"/>
                </a:lnTo>
                <a:lnTo>
                  <a:pt x="830402" y="508000"/>
                </a:lnTo>
                <a:lnTo>
                  <a:pt x="841832" y="495300"/>
                </a:lnTo>
                <a:lnTo>
                  <a:pt x="850277" y="482600"/>
                </a:lnTo>
                <a:lnTo>
                  <a:pt x="855522" y="469900"/>
                </a:lnTo>
                <a:lnTo>
                  <a:pt x="857326" y="457200"/>
                </a:lnTo>
                <a:lnTo>
                  <a:pt x="857326" y="355600"/>
                </a:lnTo>
                <a:lnTo>
                  <a:pt x="902449" y="355600"/>
                </a:lnTo>
                <a:lnTo>
                  <a:pt x="902449" y="304800"/>
                </a:lnTo>
                <a:lnTo>
                  <a:pt x="857326" y="304800"/>
                </a:lnTo>
                <a:lnTo>
                  <a:pt x="857326" y="292100"/>
                </a:lnTo>
                <a:lnTo>
                  <a:pt x="859104" y="279400"/>
                </a:lnTo>
                <a:lnTo>
                  <a:pt x="863942" y="266700"/>
                </a:lnTo>
                <a:lnTo>
                  <a:pt x="895832" y="266700"/>
                </a:lnTo>
                <a:lnTo>
                  <a:pt x="900671" y="279400"/>
                </a:lnTo>
                <a:lnTo>
                  <a:pt x="902449" y="292100"/>
                </a:lnTo>
                <a:lnTo>
                  <a:pt x="902449" y="228600"/>
                </a:lnTo>
                <a:lnTo>
                  <a:pt x="902449" y="152400"/>
                </a:lnTo>
                <a:lnTo>
                  <a:pt x="1060386" y="152400"/>
                </a:lnTo>
                <a:lnTo>
                  <a:pt x="1060386" y="101600"/>
                </a:lnTo>
                <a:lnTo>
                  <a:pt x="1060386" y="38100"/>
                </a:lnTo>
                <a:lnTo>
                  <a:pt x="1060386" y="0"/>
                </a:lnTo>
                <a:lnTo>
                  <a:pt x="1015263" y="0"/>
                </a:lnTo>
                <a:lnTo>
                  <a:pt x="1015263" y="38100"/>
                </a:lnTo>
                <a:lnTo>
                  <a:pt x="1015263" y="101600"/>
                </a:lnTo>
                <a:lnTo>
                  <a:pt x="902449" y="101600"/>
                </a:lnTo>
                <a:lnTo>
                  <a:pt x="902449" y="38100"/>
                </a:lnTo>
                <a:lnTo>
                  <a:pt x="1015263" y="38100"/>
                </a:lnTo>
                <a:lnTo>
                  <a:pt x="1015263" y="0"/>
                </a:lnTo>
                <a:lnTo>
                  <a:pt x="857326" y="0"/>
                </a:lnTo>
                <a:lnTo>
                  <a:pt x="857326" y="228600"/>
                </a:lnTo>
                <a:lnTo>
                  <a:pt x="839203" y="228600"/>
                </a:lnTo>
                <a:lnTo>
                  <a:pt x="824915" y="241300"/>
                </a:lnTo>
                <a:lnTo>
                  <a:pt x="815568" y="266700"/>
                </a:lnTo>
                <a:lnTo>
                  <a:pt x="812203" y="292100"/>
                </a:lnTo>
                <a:lnTo>
                  <a:pt x="812203" y="457200"/>
                </a:lnTo>
                <a:lnTo>
                  <a:pt x="808939" y="469900"/>
                </a:lnTo>
                <a:lnTo>
                  <a:pt x="797534" y="469900"/>
                </a:lnTo>
                <a:lnTo>
                  <a:pt x="790321" y="482600"/>
                </a:lnTo>
                <a:lnTo>
                  <a:pt x="729919" y="457200"/>
                </a:lnTo>
                <a:lnTo>
                  <a:pt x="745566" y="444500"/>
                </a:lnTo>
                <a:lnTo>
                  <a:pt x="757237" y="431800"/>
                </a:lnTo>
                <a:lnTo>
                  <a:pt x="764552" y="406400"/>
                </a:lnTo>
                <a:lnTo>
                  <a:pt x="767080" y="381000"/>
                </a:lnTo>
                <a:lnTo>
                  <a:pt x="767080" y="342900"/>
                </a:lnTo>
                <a:lnTo>
                  <a:pt x="767080" y="304800"/>
                </a:lnTo>
                <a:lnTo>
                  <a:pt x="756424" y="254000"/>
                </a:lnTo>
                <a:lnTo>
                  <a:pt x="726897" y="228600"/>
                </a:lnTo>
                <a:lnTo>
                  <a:pt x="721956" y="226009"/>
                </a:lnTo>
                <a:lnTo>
                  <a:pt x="721956" y="342900"/>
                </a:lnTo>
                <a:lnTo>
                  <a:pt x="721956" y="381000"/>
                </a:lnTo>
                <a:lnTo>
                  <a:pt x="720598" y="393700"/>
                </a:lnTo>
                <a:lnTo>
                  <a:pt x="716648" y="406400"/>
                </a:lnTo>
                <a:lnTo>
                  <a:pt x="710361" y="419100"/>
                </a:lnTo>
                <a:lnTo>
                  <a:pt x="701954" y="419100"/>
                </a:lnTo>
                <a:lnTo>
                  <a:pt x="676935" y="444500"/>
                </a:lnTo>
                <a:lnTo>
                  <a:pt x="651776" y="419100"/>
                </a:lnTo>
                <a:lnTo>
                  <a:pt x="643343" y="419100"/>
                </a:lnTo>
                <a:lnTo>
                  <a:pt x="637032" y="406400"/>
                </a:lnTo>
                <a:lnTo>
                  <a:pt x="633082" y="393700"/>
                </a:lnTo>
                <a:lnTo>
                  <a:pt x="631710" y="381000"/>
                </a:lnTo>
                <a:lnTo>
                  <a:pt x="631710" y="342900"/>
                </a:lnTo>
                <a:lnTo>
                  <a:pt x="642797" y="342900"/>
                </a:lnTo>
                <a:lnTo>
                  <a:pt x="654062" y="355600"/>
                </a:lnTo>
                <a:lnTo>
                  <a:pt x="699617" y="355600"/>
                </a:lnTo>
                <a:lnTo>
                  <a:pt x="710869" y="342900"/>
                </a:lnTo>
                <a:lnTo>
                  <a:pt x="721956" y="342900"/>
                </a:lnTo>
                <a:lnTo>
                  <a:pt x="721956" y="226009"/>
                </a:lnTo>
                <a:lnTo>
                  <a:pt x="721766" y="225907"/>
                </a:lnTo>
                <a:lnTo>
                  <a:pt x="721766" y="292100"/>
                </a:lnTo>
                <a:lnTo>
                  <a:pt x="699770" y="304800"/>
                </a:lnTo>
                <a:lnTo>
                  <a:pt x="653910" y="304800"/>
                </a:lnTo>
                <a:lnTo>
                  <a:pt x="631913" y="292100"/>
                </a:lnTo>
                <a:lnTo>
                  <a:pt x="633907" y="292100"/>
                </a:lnTo>
                <a:lnTo>
                  <a:pt x="637997" y="279400"/>
                </a:lnTo>
                <a:lnTo>
                  <a:pt x="644017" y="266700"/>
                </a:lnTo>
                <a:lnTo>
                  <a:pt x="651802" y="266700"/>
                </a:lnTo>
                <a:lnTo>
                  <a:pt x="657694" y="254000"/>
                </a:lnTo>
                <a:lnTo>
                  <a:pt x="695972" y="254000"/>
                </a:lnTo>
                <a:lnTo>
                  <a:pt x="701865" y="266700"/>
                </a:lnTo>
                <a:lnTo>
                  <a:pt x="709650" y="266700"/>
                </a:lnTo>
                <a:lnTo>
                  <a:pt x="715683" y="279400"/>
                </a:lnTo>
                <a:lnTo>
                  <a:pt x="719772" y="292100"/>
                </a:lnTo>
                <a:lnTo>
                  <a:pt x="721766" y="292100"/>
                </a:lnTo>
                <a:lnTo>
                  <a:pt x="721766" y="225907"/>
                </a:lnTo>
                <a:lnTo>
                  <a:pt x="702703" y="215900"/>
                </a:lnTo>
                <a:lnTo>
                  <a:pt x="650976" y="215900"/>
                </a:lnTo>
                <a:lnTo>
                  <a:pt x="626783" y="228600"/>
                </a:lnTo>
                <a:lnTo>
                  <a:pt x="609879" y="241300"/>
                </a:lnTo>
                <a:lnTo>
                  <a:pt x="597255" y="254000"/>
                </a:lnTo>
                <a:lnTo>
                  <a:pt x="589330" y="279400"/>
                </a:lnTo>
                <a:lnTo>
                  <a:pt x="586587" y="304800"/>
                </a:lnTo>
                <a:lnTo>
                  <a:pt x="586587" y="381000"/>
                </a:lnTo>
                <a:lnTo>
                  <a:pt x="589127" y="406400"/>
                </a:lnTo>
                <a:lnTo>
                  <a:pt x="596455" y="431800"/>
                </a:lnTo>
                <a:lnTo>
                  <a:pt x="608164" y="444500"/>
                </a:lnTo>
                <a:lnTo>
                  <a:pt x="623836" y="457200"/>
                </a:lnTo>
                <a:lnTo>
                  <a:pt x="563359" y="482600"/>
                </a:lnTo>
                <a:lnTo>
                  <a:pt x="556145" y="469900"/>
                </a:lnTo>
                <a:lnTo>
                  <a:pt x="544741" y="469900"/>
                </a:lnTo>
                <a:lnTo>
                  <a:pt x="541464" y="457200"/>
                </a:lnTo>
                <a:lnTo>
                  <a:pt x="541464" y="355600"/>
                </a:lnTo>
                <a:lnTo>
                  <a:pt x="541464" y="304800"/>
                </a:lnTo>
                <a:lnTo>
                  <a:pt x="541464" y="292100"/>
                </a:lnTo>
                <a:lnTo>
                  <a:pt x="538111" y="266700"/>
                </a:lnTo>
                <a:lnTo>
                  <a:pt x="528751" y="241300"/>
                </a:lnTo>
                <a:lnTo>
                  <a:pt x="514477" y="228600"/>
                </a:lnTo>
                <a:lnTo>
                  <a:pt x="496341" y="228600"/>
                </a:lnTo>
                <a:lnTo>
                  <a:pt x="496341" y="292100"/>
                </a:lnTo>
                <a:lnTo>
                  <a:pt x="496341" y="304800"/>
                </a:lnTo>
                <a:lnTo>
                  <a:pt x="451218" y="304800"/>
                </a:lnTo>
                <a:lnTo>
                  <a:pt x="451218" y="292100"/>
                </a:lnTo>
                <a:lnTo>
                  <a:pt x="452996" y="279400"/>
                </a:lnTo>
                <a:lnTo>
                  <a:pt x="457835" y="266700"/>
                </a:lnTo>
                <a:lnTo>
                  <a:pt x="489724" y="266700"/>
                </a:lnTo>
                <a:lnTo>
                  <a:pt x="494563" y="279400"/>
                </a:lnTo>
                <a:lnTo>
                  <a:pt x="496341" y="292100"/>
                </a:lnTo>
                <a:lnTo>
                  <a:pt x="496341" y="228600"/>
                </a:lnTo>
                <a:lnTo>
                  <a:pt x="496341" y="101600"/>
                </a:lnTo>
                <a:lnTo>
                  <a:pt x="496341" y="38100"/>
                </a:lnTo>
                <a:lnTo>
                  <a:pt x="496341" y="0"/>
                </a:lnTo>
                <a:lnTo>
                  <a:pt x="451218" y="0"/>
                </a:lnTo>
                <a:lnTo>
                  <a:pt x="451218" y="38100"/>
                </a:lnTo>
                <a:lnTo>
                  <a:pt x="451218" y="101600"/>
                </a:lnTo>
                <a:lnTo>
                  <a:pt x="338416" y="101600"/>
                </a:lnTo>
                <a:lnTo>
                  <a:pt x="338416" y="38100"/>
                </a:lnTo>
                <a:lnTo>
                  <a:pt x="451218" y="38100"/>
                </a:lnTo>
                <a:lnTo>
                  <a:pt x="451218" y="0"/>
                </a:lnTo>
                <a:lnTo>
                  <a:pt x="293293" y="0"/>
                </a:lnTo>
                <a:lnTo>
                  <a:pt x="293293" y="152400"/>
                </a:lnTo>
                <a:lnTo>
                  <a:pt x="451218" y="152400"/>
                </a:lnTo>
                <a:lnTo>
                  <a:pt x="451218" y="228600"/>
                </a:lnTo>
                <a:lnTo>
                  <a:pt x="433095" y="228600"/>
                </a:lnTo>
                <a:lnTo>
                  <a:pt x="428713" y="232498"/>
                </a:lnTo>
                <a:lnTo>
                  <a:pt x="428713" y="584200"/>
                </a:lnTo>
                <a:lnTo>
                  <a:pt x="406095" y="584200"/>
                </a:lnTo>
                <a:lnTo>
                  <a:pt x="406095" y="1282700"/>
                </a:lnTo>
                <a:lnTo>
                  <a:pt x="404317" y="1282700"/>
                </a:lnTo>
                <a:lnTo>
                  <a:pt x="399478" y="1295400"/>
                </a:lnTo>
                <a:lnTo>
                  <a:pt x="392315" y="1295400"/>
                </a:lnTo>
                <a:lnTo>
                  <a:pt x="383540" y="1308100"/>
                </a:lnTo>
                <a:lnTo>
                  <a:pt x="293293" y="1308100"/>
                </a:lnTo>
                <a:lnTo>
                  <a:pt x="293293" y="1257300"/>
                </a:lnTo>
                <a:lnTo>
                  <a:pt x="392315" y="1257300"/>
                </a:lnTo>
                <a:lnTo>
                  <a:pt x="399478" y="1270000"/>
                </a:lnTo>
                <a:lnTo>
                  <a:pt x="404317" y="1270000"/>
                </a:lnTo>
                <a:lnTo>
                  <a:pt x="406095" y="1282700"/>
                </a:lnTo>
                <a:lnTo>
                  <a:pt x="406095" y="584200"/>
                </a:lnTo>
                <a:lnTo>
                  <a:pt x="383540" y="584200"/>
                </a:lnTo>
                <a:lnTo>
                  <a:pt x="383540" y="825500"/>
                </a:lnTo>
                <a:lnTo>
                  <a:pt x="383540" y="876300"/>
                </a:lnTo>
                <a:lnTo>
                  <a:pt x="383540" y="1206500"/>
                </a:lnTo>
                <a:lnTo>
                  <a:pt x="293293" y="1206500"/>
                </a:lnTo>
                <a:lnTo>
                  <a:pt x="293293" y="939800"/>
                </a:lnTo>
                <a:lnTo>
                  <a:pt x="248170" y="939800"/>
                </a:lnTo>
                <a:lnTo>
                  <a:pt x="248170" y="1206500"/>
                </a:lnTo>
                <a:lnTo>
                  <a:pt x="248170" y="1257300"/>
                </a:lnTo>
                <a:lnTo>
                  <a:pt x="248170" y="1308100"/>
                </a:lnTo>
                <a:lnTo>
                  <a:pt x="157924" y="1308100"/>
                </a:lnTo>
                <a:lnTo>
                  <a:pt x="149148" y="1295400"/>
                </a:lnTo>
                <a:lnTo>
                  <a:pt x="141973" y="1295400"/>
                </a:lnTo>
                <a:lnTo>
                  <a:pt x="137134" y="1282700"/>
                </a:lnTo>
                <a:lnTo>
                  <a:pt x="135356" y="1282700"/>
                </a:lnTo>
                <a:lnTo>
                  <a:pt x="137134" y="1270000"/>
                </a:lnTo>
                <a:lnTo>
                  <a:pt x="141973" y="1270000"/>
                </a:lnTo>
                <a:lnTo>
                  <a:pt x="149148" y="1257300"/>
                </a:lnTo>
                <a:lnTo>
                  <a:pt x="248170" y="1257300"/>
                </a:lnTo>
                <a:lnTo>
                  <a:pt x="248170" y="1206500"/>
                </a:lnTo>
                <a:lnTo>
                  <a:pt x="157924" y="1206500"/>
                </a:lnTo>
                <a:lnTo>
                  <a:pt x="157924" y="876300"/>
                </a:lnTo>
                <a:lnTo>
                  <a:pt x="383540" y="876300"/>
                </a:lnTo>
                <a:lnTo>
                  <a:pt x="383540" y="825500"/>
                </a:lnTo>
                <a:lnTo>
                  <a:pt x="157924" y="825500"/>
                </a:lnTo>
                <a:lnTo>
                  <a:pt x="157924" y="584200"/>
                </a:lnTo>
                <a:lnTo>
                  <a:pt x="112801" y="584200"/>
                </a:lnTo>
                <a:lnTo>
                  <a:pt x="86474" y="571500"/>
                </a:lnTo>
                <a:lnTo>
                  <a:pt x="64960" y="558800"/>
                </a:lnTo>
                <a:lnTo>
                  <a:pt x="50444" y="533400"/>
                </a:lnTo>
                <a:lnTo>
                  <a:pt x="45123" y="508000"/>
                </a:lnTo>
                <a:lnTo>
                  <a:pt x="45123" y="355600"/>
                </a:lnTo>
                <a:lnTo>
                  <a:pt x="90233" y="355600"/>
                </a:lnTo>
                <a:lnTo>
                  <a:pt x="90233" y="457200"/>
                </a:lnTo>
                <a:lnTo>
                  <a:pt x="92036" y="469900"/>
                </a:lnTo>
                <a:lnTo>
                  <a:pt x="97282" y="482600"/>
                </a:lnTo>
                <a:lnTo>
                  <a:pt x="105740" y="495300"/>
                </a:lnTo>
                <a:lnTo>
                  <a:pt x="117157" y="508000"/>
                </a:lnTo>
                <a:lnTo>
                  <a:pt x="130759" y="520700"/>
                </a:lnTo>
                <a:lnTo>
                  <a:pt x="176517" y="520700"/>
                </a:lnTo>
                <a:lnTo>
                  <a:pt x="270725" y="495300"/>
                </a:lnTo>
                <a:lnTo>
                  <a:pt x="371170" y="520700"/>
                </a:lnTo>
                <a:lnTo>
                  <a:pt x="406196" y="520700"/>
                </a:lnTo>
                <a:lnTo>
                  <a:pt x="408178" y="533400"/>
                </a:lnTo>
                <a:lnTo>
                  <a:pt x="412724" y="546100"/>
                </a:lnTo>
                <a:lnTo>
                  <a:pt x="419646" y="571500"/>
                </a:lnTo>
                <a:lnTo>
                  <a:pt x="428713" y="584200"/>
                </a:lnTo>
                <a:lnTo>
                  <a:pt x="428713" y="232498"/>
                </a:lnTo>
                <a:lnTo>
                  <a:pt x="418807" y="241300"/>
                </a:lnTo>
                <a:lnTo>
                  <a:pt x="409460" y="266700"/>
                </a:lnTo>
                <a:lnTo>
                  <a:pt x="406095" y="292100"/>
                </a:lnTo>
                <a:lnTo>
                  <a:pt x="406095" y="457200"/>
                </a:lnTo>
                <a:lnTo>
                  <a:pt x="402831" y="469900"/>
                </a:lnTo>
                <a:lnTo>
                  <a:pt x="391426" y="469900"/>
                </a:lnTo>
                <a:lnTo>
                  <a:pt x="384213" y="482600"/>
                </a:lnTo>
                <a:lnTo>
                  <a:pt x="323811" y="457200"/>
                </a:lnTo>
                <a:lnTo>
                  <a:pt x="339458" y="444500"/>
                </a:lnTo>
                <a:lnTo>
                  <a:pt x="351142" y="431800"/>
                </a:lnTo>
                <a:lnTo>
                  <a:pt x="358444" y="406400"/>
                </a:lnTo>
                <a:lnTo>
                  <a:pt x="360972" y="381000"/>
                </a:lnTo>
                <a:lnTo>
                  <a:pt x="360972" y="342900"/>
                </a:lnTo>
                <a:lnTo>
                  <a:pt x="360972" y="304800"/>
                </a:lnTo>
                <a:lnTo>
                  <a:pt x="350316" y="254000"/>
                </a:lnTo>
                <a:lnTo>
                  <a:pt x="320789" y="228600"/>
                </a:lnTo>
                <a:lnTo>
                  <a:pt x="315849" y="226009"/>
                </a:lnTo>
                <a:lnTo>
                  <a:pt x="315849" y="342900"/>
                </a:lnTo>
                <a:lnTo>
                  <a:pt x="315849" y="381000"/>
                </a:lnTo>
                <a:lnTo>
                  <a:pt x="314490" y="393700"/>
                </a:lnTo>
                <a:lnTo>
                  <a:pt x="310553" y="406400"/>
                </a:lnTo>
                <a:lnTo>
                  <a:pt x="304253" y="419100"/>
                </a:lnTo>
                <a:lnTo>
                  <a:pt x="295846" y="419100"/>
                </a:lnTo>
                <a:lnTo>
                  <a:pt x="270827" y="444500"/>
                </a:lnTo>
                <a:lnTo>
                  <a:pt x="245668" y="419100"/>
                </a:lnTo>
                <a:lnTo>
                  <a:pt x="237236" y="419100"/>
                </a:lnTo>
                <a:lnTo>
                  <a:pt x="230924" y="406400"/>
                </a:lnTo>
                <a:lnTo>
                  <a:pt x="226974" y="393700"/>
                </a:lnTo>
                <a:lnTo>
                  <a:pt x="225602" y="381000"/>
                </a:lnTo>
                <a:lnTo>
                  <a:pt x="225602" y="342900"/>
                </a:lnTo>
                <a:lnTo>
                  <a:pt x="236702" y="342900"/>
                </a:lnTo>
                <a:lnTo>
                  <a:pt x="247954" y="355600"/>
                </a:lnTo>
                <a:lnTo>
                  <a:pt x="293509" y="355600"/>
                </a:lnTo>
                <a:lnTo>
                  <a:pt x="304761" y="342900"/>
                </a:lnTo>
                <a:lnTo>
                  <a:pt x="315849" y="342900"/>
                </a:lnTo>
                <a:lnTo>
                  <a:pt x="315849" y="226009"/>
                </a:lnTo>
                <a:lnTo>
                  <a:pt x="315658" y="225907"/>
                </a:lnTo>
                <a:lnTo>
                  <a:pt x="315658" y="292100"/>
                </a:lnTo>
                <a:lnTo>
                  <a:pt x="293662" y="304800"/>
                </a:lnTo>
                <a:lnTo>
                  <a:pt x="247802" y="304800"/>
                </a:lnTo>
                <a:lnTo>
                  <a:pt x="225806" y="292100"/>
                </a:lnTo>
                <a:lnTo>
                  <a:pt x="227799" y="292100"/>
                </a:lnTo>
                <a:lnTo>
                  <a:pt x="231889" y="279400"/>
                </a:lnTo>
                <a:lnTo>
                  <a:pt x="237921" y="266700"/>
                </a:lnTo>
                <a:lnTo>
                  <a:pt x="245706" y="266700"/>
                </a:lnTo>
                <a:lnTo>
                  <a:pt x="251599" y="254000"/>
                </a:lnTo>
                <a:lnTo>
                  <a:pt x="289864" y="254000"/>
                </a:lnTo>
                <a:lnTo>
                  <a:pt x="295757" y="266700"/>
                </a:lnTo>
                <a:lnTo>
                  <a:pt x="303542" y="266700"/>
                </a:lnTo>
                <a:lnTo>
                  <a:pt x="309575" y="279400"/>
                </a:lnTo>
                <a:lnTo>
                  <a:pt x="313664" y="292100"/>
                </a:lnTo>
                <a:lnTo>
                  <a:pt x="315658" y="292100"/>
                </a:lnTo>
                <a:lnTo>
                  <a:pt x="315658" y="225907"/>
                </a:lnTo>
                <a:lnTo>
                  <a:pt x="296595" y="215900"/>
                </a:lnTo>
                <a:lnTo>
                  <a:pt x="244868" y="215900"/>
                </a:lnTo>
                <a:lnTo>
                  <a:pt x="220675" y="228600"/>
                </a:lnTo>
                <a:lnTo>
                  <a:pt x="203784" y="241300"/>
                </a:lnTo>
                <a:lnTo>
                  <a:pt x="191147" y="254000"/>
                </a:lnTo>
                <a:lnTo>
                  <a:pt x="183222" y="279400"/>
                </a:lnTo>
                <a:lnTo>
                  <a:pt x="180479" y="304800"/>
                </a:lnTo>
                <a:lnTo>
                  <a:pt x="180479" y="381000"/>
                </a:lnTo>
                <a:lnTo>
                  <a:pt x="183019" y="406400"/>
                </a:lnTo>
                <a:lnTo>
                  <a:pt x="190347" y="431800"/>
                </a:lnTo>
                <a:lnTo>
                  <a:pt x="202044" y="444500"/>
                </a:lnTo>
                <a:lnTo>
                  <a:pt x="217728" y="457200"/>
                </a:lnTo>
                <a:lnTo>
                  <a:pt x="157251" y="482600"/>
                </a:lnTo>
                <a:lnTo>
                  <a:pt x="150050" y="469900"/>
                </a:lnTo>
                <a:lnTo>
                  <a:pt x="138633" y="469900"/>
                </a:lnTo>
                <a:lnTo>
                  <a:pt x="135356" y="457200"/>
                </a:lnTo>
                <a:lnTo>
                  <a:pt x="135356" y="355600"/>
                </a:lnTo>
                <a:lnTo>
                  <a:pt x="135356" y="304800"/>
                </a:lnTo>
                <a:lnTo>
                  <a:pt x="135356" y="292100"/>
                </a:lnTo>
                <a:lnTo>
                  <a:pt x="132003" y="266700"/>
                </a:lnTo>
                <a:lnTo>
                  <a:pt x="122643" y="241300"/>
                </a:lnTo>
                <a:lnTo>
                  <a:pt x="108369" y="228600"/>
                </a:lnTo>
                <a:lnTo>
                  <a:pt x="90233" y="228600"/>
                </a:lnTo>
                <a:lnTo>
                  <a:pt x="90233" y="292100"/>
                </a:lnTo>
                <a:lnTo>
                  <a:pt x="90233" y="304800"/>
                </a:lnTo>
                <a:lnTo>
                  <a:pt x="45123" y="304800"/>
                </a:lnTo>
                <a:lnTo>
                  <a:pt x="45123" y="292100"/>
                </a:lnTo>
                <a:lnTo>
                  <a:pt x="46888" y="279400"/>
                </a:lnTo>
                <a:lnTo>
                  <a:pt x="51739" y="266700"/>
                </a:lnTo>
                <a:lnTo>
                  <a:pt x="83616" y="266700"/>
                </a:lnTo>
                <a:lnTo>
                  <a:pt x="88468" y="279400"/>
                </a:lnTo>
                <a:lnTo>
                  <a:pt x="90233" y="292100"/>
                </a:lnTo>
                <a:lnTo>
                  <a:pt x="90233" y="228600"/>
                </a:lnTo>
                <a:lnTo>
                  <a:pt x="90233" y="152400"/>
                </a:lnTo>
                <a:lnTo>
                  <a:pt x="248170" y="152400"/>
                </a:lnTo>
                <a:lnTo>
                  <a:pt x="248170" y="101600"/>
                </a:lnTo>
                <a:lnTo>
                  <a:pt x="248170" y="38100"/>
                </a:lnTo>
                <a:lnTo>
                  <a:pt x="248170" y="0"/>
                </a:lnTo>
                <a:lnTo>
                  <a:pt x="203047" y="0"/>
                </a:lnTo>
                <a:lnTo>
                  <a:pt x="203047" y="38100"/>
                </a:lnTo>
                <a:lnTo>
                  <a:pt x="203047" y="101600"/>
                </a:lnTo>
                <a:lnTo>
                  <a:pt x="90233" y="101600"/>
                </a:lnTo>
                <a:lnTo>
                  <a:pt x="90233" y="38100"/>
                </a:lnTo>
                <a:lnTo>
                  <a:pt x="203047" y="38100"/>
                </a:lnTo>
                <a:lnTo>
                  <a:pt x="203047" y="0"/>
                </a:lnTo>
                <a:lnTo>
                  <a:pt x="45123" y="0"/>
                </a:lnTo>
                <a:lnTo>
                  <a:pt x="45123" y="228600"/>
                </a:lnTo>
                <a:lnTo>
                  <a:pt x="26987" y="228600"/>
                </a:lnTo>
                <a:lnTo>
                  <a:pt x="12712" y="241300"/>
                </a:lnTo>
                <a:lnTo>
                  <a:pt x="3352" y="266700"/>
                </a:lnTo>
                <a:lnTo>
                  <a:pt x="0" y="292100"/>
                </a:lnTo>
                <a:lnTo>
                  <a:pt x="0" y="508000"/>
                </a:lnTo>
                <a:lnTo>
                  <a:pt x="8877" y="558800"/>
                </a:lnTo>
                <a:lnTo>
                  <a:pt x="33070" y="596900"/>
                </a:lnTo>
                <a:lnTo>
                  <a:pt x="68935" y="622300"/>
                </a:lnTo>
                <a:lnTo>
                  <a:pt x="112801" y="622300"/>
                </a:lnTo>
                <a:lnTo>
                  <a:pt x="112801" y="1231900"/>
                </a:lnTo>
                <a:lnTo>
                  <a:pt x="103441" y="1244600"/>
                </a:lnTo>
                <a:lnTo>
                  <a:pt x="96329" y="1257300"/>
                </a:lnTo>
                <a:lnTo>
                  <a:pt x="91821" y="1270000"/>
                </a:lnTo>
                <a:lnTo>
                  <a:pt x="90233" y="1282700"/>
                </a:lnTo>
                <a:lnTo>
                  <a:pt x="95567" y="1308100"/>
                </a:lnTo>
                <a:lnTo>
                  <a:pt x="110083" y="1333500"/>
                </a:lnTo>
                <a:lnTo>
                  <a:pt x="131597" y="1346200"/>
                </a:lnTo>
                <a:lnTo>
                  <a:pt x="409854" y="1346200"/>
                </a:lnTo>
                <a:lnTo>
                  <a:pt x="431380" y="1333500"/>
                </a:lnTo>
                <a:lnTo>
                  <a:pt x="445897" y="1308100"/>
                </a:lnTo>
                <a:lnTo>
                  <a:pt x="451218" y="1282700"/>
                </a:lnTo>
                <a:lnTo>
                  <a:pt x="449643" y="1270000"/>
                </a:lnTo>
                <a:lnTo>
                  <a:pt x="445135" y="1257300"/>
                </a:lnTo>
                <a:lnTo>
                  <a:pt x="438023" y="1244600"/>
                </a:lnTo>
                <a:lnTo>
                  <a:pt x="428663" y="1231900"/>
                </a:lnTo>
                <a:lnTo>
                  <a:pt x="428663" y="1206500"/>
                </a:lnTo>
                <a:lnTo>
                  <a:pt x="428663" y="876300"/>
                </a:lnTo>
                <a:lnTo>
                  <a:pt x="428663" y="825500"/>
                </a:lnTo>
                <a:lnTo>
                  <a:pt x="428663" y="622300"/>
                </a:lnTo>
                <a:lnTo>
                  <a:pt x="462940" y="622300"/>
                </a:lnTo>
                <a:lnTo>
                  <a:pt x="473773" y="609600"/>
                </a:lnTo>
                <a:lnTo>
                  <a:pt x="484403" y="622300"/>
                </a:lnTo>
                <a:lnTo>
                  <a:pt x="518909" y="622300"/>
                </a:lnTo>
                <a:lnTo>
                  <a:pt x="518909" y="1231900"/>
                </a:lnTo>
                <a:lnTo>
                  <a:pt x="509549" y="1244600"/>
                </a:lnTo>
                <a:lnTo>
                  <a:pt x="502437" y="1257300"/>
                </a:lnTo>
                <a:lnTo>
                  <a:pt x="497928" y="1270000"/>
                </a:lnTo>
                <a:lnTo>
                  <a:pt x="496341" y="1282700"/>
                </a:lnTo>
                <a:lnTo>
                  <a:pt x="501675" y="1308100"/>
                </a:lnTo>
                <a:lnTo>
                  <a:pt x="516191" y="1333500"/>
                </a:lnTo>
                <a:lnTo>
                  <a:pt x="537705" y="1346200"/>
                </a:lnTo>
                <a:lnTo>
                  <a:pt x="815962" y="1346200"/>
                </a:lnTo>
                <a:lnTo>
                  <a:pt x="837476" y="1333500"/>
                </a:lnTo>
                <a:lnTo>
                  <a:pt x="852004" y="1308100"/>
                </a:lnTo>
                <a:lnTo>
                  <a:pt x="857326" y="1282700"/>
                </a:lnTo>
                <a:lnTo>
                  <a:pt x="855751" y="1270000"/>
                </a:lnTo>
                <a:lnTo>
                  <a:pt x="851230" y="1257300"/>
                </a:lnTo>
                <a:lnTo>
                  <a:pt x="844130" y="1244600"/>
                </a:lnTo>
                <a:lnTo>
                  <a:pt x="834771" y="1231900"/>
                </a:lnTo>
                <a:lnTo>
                  <a:pt x="834771" y="1206500"/>
                </a:lnTo>
                <a:lnTo>
                  <a:pt x="834771" y="876300"/>
                </a:lnTo>
                <a:lnTo>
                  <a:pt x="834771" y="825500"/>
                </a:lnTo>
                <a:lnTo>
                  <a:pt x="834771" y="622300"/>
                </a:lnTo>
                <a:lnTo>
                  <a:pt x="869264" y="622300"/>
                </a:lnTo>
                <a:lnTo>
                  <a:pt x="879906" y="609600"/>
                </a:lnTo>
                <a:lnTo>
                  <a:pt x="890739" y="622300"/>
                </a:lnTo>
                <a:lnTo>
                  <a:pt x="925017" y="622300"/>
                </a:lnTo>
                <a:lnTo>
                  <a:pt x="925017" y="1231900"/>
                </a:lnTo>
                <a:lnTo>
                  <a:pt x="915644" y="1244600"/>
                </a:lnTo>
                <a:lnTo>
                  <a:pt x="908545" y="1257300"/>
                </a:lnTo>
                <a:lnTo>
                  <a:pt x="904036" y="1270000"/>
                </a:lnTo>
                <a:lnTo>
                  <a:pt x="902449" y="1282700"/>
                </a:lnTo>
                <a:lnTo>
                  <a:pt x="907783" y="1308100"/>
                </a:lnTo>
                <a:lnTo>
                  <a:pt x="922299" y="1333500"/>
                </a:lnTo>
                <a:lnTo>
                  <a:pt x="943813" y="1346200"/>
                </a:lnTo>
                <a:lnTo>
                  <a:pt x="1222070" y="1346200"/>
                </a:lnTo>
                <a:lnTo>
                  <a:pt x="1243584" y="1333500"/>
                </a:lnTo>
                <a:lnTo>
                  <a:pt x="1258112" y="1308100"/>
                </a:lnTo>
                <a:lnTo>
                  <a:pt x="1263434" y="1282700"/>
                </a:lnTo>
                <a:lnTo>
                  <a:pt x="1261859" y="1270000"/>
                </a:lnTo>
                <a:lnTo>
                  <a:pt x="1257338" y="1257300"/>
                </a:lnTo>
                <a:lnTo>
                  <a:pt x="1250238" y="1244600"/>
                </a:lnTo>
                <a:lnTo>
                  <a:pt x="1240866" y="1231900"/>
                </a:lnTo>
                <a:lnTo>
                  <a:pt x="1240866" y="1206500"/>
                </a:lnTo>
                <a:lnTo>
                  <a:pt x="1240866" y="876300"/>
                </a:lnTo>
                <a:lnTo>
                  <a:pt x="1240866" y="825500"/>
                </a:lnTo>
                <a:lnTo>
                  <a:pt x="1240866" y="622300"/>
                </a:lnTo>
                <a:lnTo>
                  <a:pt x="1284744" y="622300"/>
                </a:lnTo>
                <a:lnTo>
                  <a:pt x="1320596" y="596900"/>
                </a:lnTo>
                <a:lnTo>
                  <a:pt x="1344803" y="558800"/>
                </a:lnTo>
                <a:lnTo>
                  <a:pt x="1353680" y="508000"/>
                </a:lnTo>
                <a:lnTo>
                  <a:pt x="1353680" y="355600"/>
                </a:lnTo>
                <a:lnTo>
                  <a:pt x="1353680" y="304800"/>
                </a:lnTo>
                <a:lnTo>
                  <a:pt x="1353680" y="292100"/>
                </a:lnTo>
                <a:close/>
              </a:path>
            </a:pathLst>
          </a:custGeom>
          <a:solidFill>
            <a:srgbClr val="F03752"/>
          </a:solidFill>
        </p:spPr>
        <p:txBody>
          <a:bodyPr wrap="square" lIns="0" tIns="0" rIns="0" bIns="0" rtlCol="0"/>
          <a:lstStyle/>
          <a:p>
            <a:endParaRPr/>
          </a:p>
        </p:txBody>
      </p:sp>
      <p:sp>
        <p:nvSpPr>
          <p:cNvPr id="16" name="object 5">
            <a:extLst>
              <a:ext uri="{FF2B5EF4-FFF2-40B4-BE49-F238E27FC236}">
                <a16:creationId xmlns:a16="http://schemas.microsoft.com/office/drawing/2014/main" id="{00B7CEC0-FC2B-4039-A10E-C96CAB0E426D}"/>
              </a:ext>
            </a:extLst>
          </p:cNvPr>
          <p:cNvSpPr/>
          <p:nvPr/>
        </p:nvSpPr>
        <p:spPr>
          <a:xfrm>
            <a:off x="8119722" y="9555971"/>
            <a:ext cx="2960203" cy="985837"/>
          </a:xfrm>
          <a:prstGeom prst="rect">
            <a:avLst/>
          </a:prstGeom>
          <a:blipFill>
            <a:blip r:embed="rId2" cstate="print"/>
            <a:stretch>
              <a:fillRect/>
            </a:stretch>
          </a:blipFill>
        </p:spPr>
        <p:txBody>
          <a:bodyPr wrap="square" lIns="0" tIns="0" rIns="0" bIns="0" rtlCol="0"/>
          <a:lstStyle/>
          <a:p>
            <a:endParaRPr/>
          </a:p>
        </p:txBody>
      </p:sp>
      <p:pic>
        <p:nvPicPr>
          <p:cNvPr id="17" name="Picture 16" descr="Shape&#10;&#10;Description automatically generated with medium confidence">
            <a:extLst>
              <a:ext uri="{FF2B5EF4-FFF2-40B4-BE49-F238E27FC236}">
                <a16:creationId xmlns:a16="http://schemas.microsoft.com/office/drawing/2014/main" id="{3D58D30E-D37E-4B0D-AE1E-15636C3910C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593731" y="9555970"/>
            <a:ext cx="2440138" cy="98583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GB" sz="1650" b="1" spc="110" dirty="0">
                <a:solidFill>
                  <a:srgbClr val="212121"/>
                </a:solidFill>
                <a:latin typeface="Arial"/>
                <a:cs typeface="Arial"/>
              </a:rPr>
              <a:t>10</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36" name="TextBox 35">
            <a:extLst>
              <a:ext uri="{FF2B5EF4-FFF2-40B4-BE49-F238E27FC236}">
                <a16:creationId xmlns:a16="http://schemas.microsoft.com/office/drawing/2014/main" id="{EA778C26-8D55-41C7-9683-A6EA430D3510}"/>
              </a:ext>
            </a:extLst>
          </p:cNvPr>
          <p:cNvSpPr txBox="1"/>
          <p:nvPr/>
        </p:nvSpPr>
        <p:spPr>
          <a:xfrm>
            <a:off x="1008179" y="3083790"/>
            <a:ext cx="12250503" cy="4278094"/>
          </a:xfrm>
          <a:prstGeom prst="rect">
            <a:avLst/>
          </a:prstGeom>
          <a:noFill/>
        </p:spPr>
        <p:txBody>
          <a:bodyPr wrap="square">
            <a:spAutoFit/>
          </a:bodyPr>
          <a:lstStyle/>
          <a:p>
            <a:r>
              <a:rPr lang="en-US" sz="3200" spc="-65" dirty="0">
                <a:latin typeface="Open Sans Light" panose="020B0306030504020204" pitchFamily="34" charset="0"/>
                <a:ea typeface="Open Sans Light" panose="020B0306030504020204" pitchFamily="34" charset="0"/>
                <a:cs typeface="Open Sans Light" panose="020B0306030504020204" pitchFamily="34" charset="0"/>
              </a:rPr>
              <a:t>Why do you think having both sets of data on the same graph useful?</a:t>
            </a:r>
          </a:p>
          <a:p>
            <a:endParaRPr lang="en-US" sz="3200" dirty="0">
              <a:latin typeface="Open Sans Light" panose="020B0306030504020204" pitchFamily="34" charset="0"/>
              <a:ea typeface="Open Sans Light" panose="020B0306030504020204" pitchFamily="34" charset="0"/>
              <a:cs typeface="Open Sans Light" panose="020B0306030504020204" pitchFamily="34" charset="0"/>
            </a:endParaRPr>
          </a:p>
          <a:p>
            <a:endParaRPr lang="en-US" sz="3200" dirty="0">
              <a:latin typeface="Open Sans Light" panose="020B0306030504020204" pitchFamily="34" charset="0"/>
              <a:ea typeface="Open Sans Light" panose="020B0306030504020204" pitchFamily="34" charset="0"/>
              <a:cs typeface="Open Sans Light" panose="020B0306030504020204" pitchFamily="34" charset="0"/>
            </a:endParaRPr>
          </a:p>
          <a:p>
            <a:r>
              <a:rPr lang="en-US" sz="3200" dirty="0">
                <a:latin typeface="Open Sans Light" panose="020B0306030504020204" pitchFamily="34" charset="0"/>
                <a:ea typeface="Open Sans Light" panose="020B0306030504020204" pitchFamily="34" charset="0"/>
                <a:cs typeface="Open Sans Light" panose="020B0306030504020204" pitchFamily="34" charset="0"/>
              </a:rPr>
              <a:t>So why not present the data in a bar graph? In a bar graph, you use rectangular blocks to represent many different types of graphs. A line in a line graph will show one type of data, and is particularly useful for showing trends over a period of time.</a:t>
            </a:r>
          </a:p>
          <a:p>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867652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GB" sz="1650" b="1" spc="110" dirty="0">
                <a:solidFill>
                  <a:srgbClr val="212121"/>
                </a:solidFill>
                <a:latin typeface="Arial"/>
                <a:cs typeface="Arial"/>
              </a:rPr>
              <a:t>11</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6" name="object 2">
            <a:extLst>
              <a:ext uri="{FF2B5EF4-FFF2-40B4-BE49-F238E27FC236}">
                <a16:creationId xmlns:a16="http://schemas.microsoft.com/office/drawing/2014/main" id="{A924520F-D8F9-42D3-89CA-42F9ED75A161}"/>
              </a:ext>
            </a:extLst>
          </p:cNvPr>
          <p:cNvSpPr txBox="1">
            <a:spLocks/>
          </p:cNvSpPr>
          <p:nvPr/>
        </p:nvSpPr>
        <p:spPr>
          <a:xfrm>
            <a:off x="1122931" y="1236314"/>
            <a:ext cx="7606077" cy="1120820"/>
          </a:xfrm>
          <a:prstGeom prst="rect">
            <a:avLst/>
          </a:prstGeom>
        </p:spPr>
        <p:txBody>
          <a:bodyPr vert="horz" wrap="square" lIns="0" tIns="12700" rIns="0" bIns="0" rtlCol="0">
            <a:spAutoFit/>
          </a:bodyPr>
          <a:lstStyle>
            <a:lvl1pPr>
              <a:defRPr sz="3200" b="1" i="0">
                <a:solidFill>
                  <a:srgbClr val="212121"/>
                </a:solidFill>
                <a:latin typeface="Arial"/>
                <a:ea typeface="+mj-ea"/>
                <a:cs typeface="Arial"/>
              </a:defRPr>
            </a:lvl1pPr>
          </a:lstStyle>
          <a:p>
            <a:pPr marL="12700">
              <a:spcBef>
                <a:spcPts val="100"/>
              </a:spcBef>
            </a:pPr>
            <a:r>
              <a:rPr lang="en-US" sz="3600" kern="0" dirty="0">
                <a:latin typeface="Raleway" panose="020B0503030101060003" pitchFamily="34" charset="0"/>
              </a:rPr>
              <a:t>Activity 2: </a:t>
            </a:r>
            <a:r>
              <a:rPr lang="en-US" sz="3600" spc="160" dirty="0"/>
              <a:t>What</a:t>
            </a:r>
            <a:r>
              <a:rPr lang="en-US" sz="3600" spc="-20" dirty="0"/>
              <a:t> </a:t>
            </a:r>
            <a:r>
              <a:rPr lang="en-US" sz="3600" spc="-45" dirty="0"/>
              <a:t>Can</a:t>
            </a:r>
            <a:r>
              <a:rPr lang="en-US" sz="3600" spc="-20" dirty="0"/>
              <a:t> </a:t>
            </a:r>
            <a:r>
              <a:rPr lang="en-US" sz="3600" spc="195" dirty="0"/>
              <a:t>we</a:t>
            </a:r>
            <a:r>
              <a:rPr lang="en-US" sz="3600" spc="-20" dirty="0"/>
              <a:t> </a:t>
            </a:r>
            <a:r>
              <a:rPr lang="en-US" sz="3600" spc="-90" dirty="0"/>
              <a:t>do </a:t>
            </a:r>
            <a:r>
              <a:rPr lang="en-US" sz="3600" spc="55" dirty="0"/>
              <a:t>with</a:t>
            </a:r>
            <a:r>
              <a:rPr lang="en-US" sz="3600" spc="-15" dirty="0"/>
              <a:t> </a:t>
            </a:r>
            <a:r>
              <a:rPr lang="en-US" sz="3600" spc="-20" dirty="0"/>
              <a:t>these</a:t>
            </a:r>
            <a:r>
              <a:rPr lang="en-US" sz="3600" spc="-10" dirty="0"/>
              <a:t> </a:t>
            </a:r>
            <a:r>
              <a:rPr lang="en-US" sz="3600" spc="-150" dirty="0"/>
              <a:t>Points</a:t>
            </a:r>
            <a:r>
              <a:rPr lang="en-US" sz="3600" spc="-15" dirty="0"/>
              <a:t> </a:t>
            </a:r>
            <a:r>
              <a:rPr lang="en-US" sz="3600" spc="10" dirty="0"/>
              <a:t>of</a:t>
            </a:r>
            <a:r>
              <a:rPr lang="en-US" sz="3600" spc="-10" dirty="0"/>
              <a:t> </a:t>
            </a:r>
            <a:r>
              <a:rPr lang="en-US" sz="3600" spc="-15" dirty="0"/>
              <a:t>Data?</a:t>
            </a:r>
            <a:r>
              <a:rPr lang="en-US" sz="3600" kern="0" dirty="0">
                <a:latin typeface="Raleway" panose="020B0503030101060003" pitchFamily="34" charset="0"/>
              </a:rPr>
              <a:t> </a:t>
            </a: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5" name="object 16">
            <a:extLst>
              <a:ext uri="{FF2B5EF4-FFF2-40B4-BE49-F238E27FC236}">
                <a16:creationId xmlns:a16="http://schemas.microsoft.com/office/drawing/2014/main" id="{FA3344EF-1EFB-42DB-9A89-81F94C94DE75}"/>
              </a:ext>
            </a:extLst>
          </p:cNvPr>
          <p:cNvSpPr/>
          <p:nvPr/>
        </p:nvSpPr>
        <p:spPr>
          <a:xfrm>
            <a:off x="892019" y="2365048"/>
            <a:ext cx="8067900" cy="57740"/>
          </a:xfrm>
          <a:custGeom>
            <a:avLst/>
            <a:gdLst/>
            <a:ahLst/>
            <a:cxnLst/>
            <a:rect l="l" t="t" r="r" b="b"/>
            <a:pathLst>
              <a:path w="4161790" h="81280">
                <a:moveTo>
                  <a:pt x="4161490" y="80877"/>
                </a:moveTo>
                <a:lnTo>
                  <a:pt x="0" y="80877"/>
                </a:lnTo>
                <a:lnTo>
                  <a:pt x="0" y="0"/>
                </a:lnTo>
                <a:lnTo>
                  <a:pt x="3824748" y="0"/>
                </a:lnTo>
                <a:lnTo>
                  <a:pt x="4161490" y="0"/>
                </a:lnTo>
                <a:lnTo>
                  <a:pt x="4161490" y="80877"/>
                </a:lnTo>
                <a:close/>
              </a:path>
            </a:pathLst>
          </a:custGeom>
          <a:solidFill>
            <a:srgbClr val="4B97B0"/>
          </a:solidFill>
        </p:spPr>
        <p:txBody>
          <a:bodyPr wrap="square" lIns="0" tIns="0" rIns="0" bIns="0" rtlCol="0"/>
          <a:lstStyle/>
          <a:p>
            <a:endParaRPr/>
          </a:p>
        </p:txBody>
      </p:sp>
      <p:sp>
        <p:nvSpPr>
          <p:cNvPr id="20" name="TextBox 19">
            <a:extLst>
              <a:ext uri="{FF2B5EF4-FFF2-40B4-BE49-F238E27FC236}">
                <a16:creationId xmlns:a16="http://schemas.microsoft.com/office/drawing/2014/main" id="{9CE0D697-7E65-42F6-99A5-9D3B47ADCDD9}"/>
              </a:ext>
            </a:extLst>
          </p:cNvPr>
          <p:cNvSpPr txBox="1"/>
          <p:nvPr/>
        </p:nvSpPr>
        <p:spPr>
          <a:xfrm>
            <a:off x="1122931" y="3444875"/>
            <a:ext cx="12242076" cy="2677656"/>
          </a:xfrm>
          <a:prstGeom prst="rect">
            <a:avLst/>
          </a:prstGeom>
          <a:noFill/>
        </p:spPr>
        <p:txBody>
          <a:bodyPr wrap="square">
            <a:spAutoFit/>
          </a:bodyPr>
          <a:lstStyle/>
          <a:p>
            <a:r>
              <a:rPr lang="en-US" sz="2800" dirty="0">
                <a:latin typeface="Open Sans Light" panose="020B0306030504020204" pitchFamily="34" charset="0"/>
                <a:ea typeface="Open Sans Light" panose="020B0306030504020204" pitchFamily="34" charset="0"/>
                <a:cs typeface="Open Sans Light" panose="020B0306030504020204" pitchFamily="34" charset="0"/>
              </a:rPr>
              <a:t>In order to identify the relationship between the points of data, instead of connecting the dots, drawing a ‘line of best fit’ would be helpful.</a:t>
            </a:r>
          </a:p>
          <a:p>
            <a:endParaRPr lang="en-US" sz="2800" dirty="0">
              <a:latin typeface="Open Sans Light" panose="020B0306030504020204" pitchFamily="34" charset="0"/>
              <a:ea typeface="Open Sans Light" panose="020B0306030504020204" pitchFamily="34" charset="0"/>
              <a:cs typeface="Open Sans Light" panose="020B0306030504020204" pitchFamily="34" charset="0"/>
            </a:endParaRPr>
          </a:p>
          <a:p>
            <a:r>
              <a:rPr lang="en-US" sz="2800" dirty="0">
                <a:latin typeface="Open Sans Light" panose="020B0306030504020204" pitchFamily="34" charset="0"/>
                <a:ea typeface="Open Sans Light" panose="020B0306030504020204" pitchFamily="34" charset="0"/>
                <a:cs typeface="Open Sans Light" panose="020B0306030504020204" pitchFamily="34" charset="0"/>
              </a:rPr>
              <a:t>The </a:t>
            </a:r>
            <a:r>
              <a:rPr lang="en-US" sz="2800" b="1" dirty="0">
                <a:latin typeface="Open Sans Light" panose="020B0306030504020204" pitchFamily="34" charset="0"/>
                <a:ea typeface="Open Sans Light" panose="020B0306030504020204" pitchFamily="34" charset="0"/>
                <a:cs typeface="Open Sans Light" panose="020B0306030504020204" pitchFamily="34" charset="0"/>
              </a:rPr>
              <a:t>line of best fit </a:t>
            </a:r>
            <a:r>
              <a:rPr lang="en-US" sz="2800" dirty="0">
                <a:latin typeface="Open Sans Light" panose="020B0306030504020204" pitchFamily="34" charset="0"/>
                <a:ea typeface="Open Sans Light" panose="020B0306030504020204" pitchFamily="34" charset="0"/>
                <a:cs typeface="Open Sans Light" panose="020B0306030504020204" pitchFamily="34" charset="0"/>
              </a:rPr>
              <a:t>is a line drawn through the dots in a scatterplot that best expresses the relationship between the points.</a:t>
            </a:r>
          </a:p>
          <a:p>
            <a:endParaRPr lang="en-US" sz="2800" dirty="0">
              <a:latin typeface="Open Sans Light" panose="020B0306030504020204" pitchFamily="34" charset="0"/>
              <a:ea typeface="Open Sans Light" panose="020B0306030504020204" pitchFamily="34" charset="0"/>
              <a:cs typeface="Open Sans Light" panose="020B0306030504020204" pitchFamily="34" charset="0"/>
            </a:endParaRPr>
          </a:p>
        </p:txBody>
      </p:sp>
      <p:grpSp>
        <p:nvGrpSpPr>
          <p:cNvPr id="21" name="object 7">
            <a:extLst>
              <a:ext uri="{FF2B5EF4-FFF2-40B4-BE49-F238E27FC236}">
                <a16:creationId xmlns:a16="http://schemas.microsoft.com/office/drawing/2014/main" id="{806BF1CD-7791-4D3F-B4F3-EED1D85A3EE5}"/>
              </a:ext>
            </a:extLst>
          </p:cNvPr>
          <p:cNvGrpSpPr/>
          <p:nvPr/>
        </p:nvGrpSpPr>
        <p:grpSpPr>
          <a:xfrm>
            <a:off x="5261068" y="6696183"/>
            <a:ext cx="3449674" cy="2814184"/>
            <a:chOff x="2270176" y="7155019"/>
            <a:chExt cx="3017520" cy="2555875"/>
          </a:xfrm>
        </p:grpSpPr>
        <p:sp>
          <p:nvSpPr>
            <p:cNvPr id="22" name="object 8">
              <a:extLst>
                <a:ext uri="{FF2B5EF4-FFF2-40B4-BE49-F238E27FC236}">
                  <a16:creationId xmlns:a16="http://schemas.microsoft.com/office/drawing/2014/main" id="{6196974B-5A0F-4171-AB0D-F48D18CE8F23}"/>
                </a:ext>
              </a:extLst>
            </p:cNvPr>
            <p:cNvSpPr/>
            <p:nvPr/>
          </p:nvSpPr>
          <p:spPr>
            <a:xfrm>
              <a:off x="2270176" y="7155019"/>
              <a:ext cx="3017520" cy="2555875"/>
            </a:xfrm>
            <a:custGeom>
              <a:avLst/>
              <a:gdLst/>
              <a:ahLst/>
              <a:cxnLst/>
              <a:rect l="l" t="t" r="r" b="b"/>
              <a:pathLst>
                <a:path w="3017520" h="2555875">
                  <a:moveTo>
                    <a:pt x="2819305" y="2555249"/>
                  </a:moveTo>
                  <a:lnTo>
                    <a:pt x="197647" y="2555249"/>
                  </a:lnTo>
                  <a:lnTo>
                    <a:pt x="147149" y="2550875"/>
                  </a:lnTo>
                  <a:lnTo>
                    <a:pt x="103533" y="2537968"/>
                  </a:lnTo>
                  <a:lnTo>
                    <a:pt x="67122" y="2516854"/>
                  </a:lnTo>
                  <a:lnTo>
                    <a:pt x="38241" y="2487857"/>
                  </a:lnTo>
                  <a:lnTo>
                    <a:pt x="17211" y="2451300"/>
                  </a:lnTo>
                  <a:lnTo>
                    <a:pt x="4356" y="2407509"/>
                  </a:lnTo>
                  <a:lnTo>
                    <a:pt x="0" y="2356808"/>
                  </a:lnTo>
                  <a:lnTo>
                    <a:pt x="0" y="198440"/>
                  </a:lnTo>
                  <a:lnTo>
                    <a:pt x="4356" y="147739"/>
                  </a:lnTo>
                  <a:lnTo>
                    <a:pt x="17211" y="103948"/>
                  </a:lnTo>
                  <a:lnTo>
                    <a:pt x="38241" y="67392"/>
                  </a:lnTo>
                  <a:lnTo>
                    <a:pt x="67122" y="38394"/>
                  </a:lnTo>
                  <a:lnTo>
                    <a:pt x="103533" y="17280"/>
                  </a:lnTo>
                  <a:lnTo>
                    <a:pt x="147149" y="4374"/>
                  </a:lnTo>
                  <a:lnTo>
                    <a:pt x="197647" y="0"/>
                  </a:lnTo>
                  <a:lnTo>
                    <a:pt x="2819305" y="0"/>
                  </a:lnTo>
                  <a:lnTo>
                    <a:pt x="2869803" y="4374"/>
                  </a:lnTo>
                  <a:lnTo>
                    <a:pt x="2913419" y="17280"/>
                  </a:lnTo>
                  <a:lnTo>
                    <a:pt x="2949829" y="38394"/>
                  </a:lnTo>
                  <a:lnTo>
                    <a:pt x="2978711" y="67392"/>
                  </a:lnTo>
                  <a:lnTo>
                    <a:pt x="2994567" y="94954"/>
                  </a:lnTo>
                  <a:lnTo>
                    <a:pt x="197647" y="94954"/>
                  </a:lnTo>
                  <a:lnTo>
                    <a:pt x="150246" y="100650"/>
                  </a:lnTo>
                  <a:lnTo>
                    <a:pt x="118293" y="118767"/>
                  </a:lnTo>
                  <a:lnTo>
                    <a:pt x="100248" y="150849"/>
                  </a:lnTo>
                  <a:lnTo>
                    <a:pt x="94575" y="198440"/>
                  </a:lnTo>
                  <a:lnTo>
                    <a:pt x="94575" y="2356808"/>
                  </a:lnTo>
                  <a:lnTo>
                    <a:pt x="100248" y="2404368"/>
                  </a:lnTo>
                  <a:lnTo>
                    <a:pt x="118293" y="2436454"/>
                  </a:lnTo>
                  <a:lnTo>
                    <a:pt x="150246" y="2454588"/>
                  </a:lnTo>
                  <a:lnTo>
                    <a:pt x="197647" y="2460294"/>
                  </a:lnTo>
                  <a:lnTo>
                    <a:pt x="2994567" y="2460294"/>
                  </a:lnTo>
                  <a:lnTo>
                    <a:pt x="2978711" y="2487857"/>
                  </a:lnTo>
                  <a:lnTo>
                    <a:pt x="2949829" y="2516854"/>
                  </a:lnTo>
                  <a:lnTo>
                    <a:pt x="2913419" y="2537968"/>
                  </a:lnTo>
                  <a:lnTo>
                    <a:pt x="2869803" y="2550875"/>
                  </a:lnTo>
                  <a:lnTo>
                    <a:pt x="2819305" y="2555249"/>
                  </a:lnTo>
                  <a:close/>
                </a:path>
                <a:path w="3017520" h="2555875">
                  <a:moveTo>
                    <a:pt x="2994567" y="2460294"/>
                  </a:moveTo>
                  <a:lnTo>
                    <a:pt x="2819305" y="2460294"/>
                  </a:lnTo>
                  <a:lnTo>
                    <a:pt x="2866705" y="2454588"/>
                  </a:lnTo>
                  <a:lnTo>
                    <a:pt x="2898659" y="2436454"/>
                  </a:lnTo>
                  <a:lnTo>
                    <a:pt x="2916704" y="2404368"/>
                  </a:lnTo>
                  <a:lnTo>
                    <a:pt x="2922377" y="2356808"/>
                  </a:lnTo>
                  <a:lnTo>
                    <a:pt x="2922377" y="198440"/>
                  </a:lnTo>
                  <a:lnTo>
                    <a:pt x="2916704" y="150849"/>
                  </a:lnTo>
                  <a:lnTo>
                    <a:pt x="2898659" y="118767"/>
                  </a:lnTo>
                  <a:lnTo>
                    <a:pt x="2866705" y="100650"/>
                  </a:lnTo>
                  <a:lnTo>
                    <a:pt x="2819305" y="94954"/>
                  </a:lnTo>
                  <a:lnTo>
                    <a:pt x="2994567" y="94954"/>
                  </a:lnTo>
                  <a:lnTo>
                    <a:pt x="2999741" y="103948"/>
                  </a:lnTo>
                  <a:lnTo>
                    <a:pt x="3012596" y="147739"/>
                  </a:lnTo>
                  <a:lnTo>
                    <a:pt x="3016952" y="198440"/>
                  </a:lnTo>
                  <a:lnTo>
                    <a:pt x="3016952" y="2356808"/>
                  </a:lnTo>
                  <a:lnTo>
                    <a:pt x="3012596" y="2407509"/>
                  </a:lnTo>
                  <a:lnTo>
                    <a:pt x="2999741" y="2451300"/>
                  </a:lnTo>
                  <a:lnTo>
                    <a:pt x="2994567" y="2460294"/>
                  </a:lnTo>
                  <a:close/>
                </a:path>
              </a:pathLst>
            </a:custGeom>
            <a:solidFill>
              <a:srgbClr val="5E6A66"/>
            </a:solidFill>
          </p:spPr>
          <p:txBody>
            <a:bodyPr wrap="square" lIns="0" tIns="0" rIns="0" bIns="0" rtlCol="0"/>
            <a:lstStyle/>
            <a:p>
              <a:endParaRPr/>
            </a:p>
          </p:txBody>
        </p:sp>
        <p:sp>
          <p:nvSpPr>
            <p:cNvPr id="23" name="object 9">
              <a:extLst>
                <a:ext uri="{FF2B5EF4-FFF2-40B4-BE49-F238E27FC236}">
                  <a16:creationId xmlns:a16="http://schemas.microsoft.com/office/drawing/2014/main" id="{357B1C96-D0F0-4C2A-886B-4BAF5DC642BE}"/>
                </a:ext>
              </a:extLst>
            </p:cNvPr>
            <p:cNvSpPr/>
            <p:nvPr/>
          </p:nvSpPr>
          <p:spPr>
            <a:xfrm>
              <a:off x="2317464" y="7202496"/>
              <a:ext cx="2922905" cy="379095"/>
            </a:xfrm>
            <a:custGeom>
              <a:avLst/>
              <a:gdLst/>
              <a:ahLst/>
              <a:cxnLst/>
              <a:rect l="l" t="t" r="r" b="b"/>
              <a:pathLst>
                <a:path w="2922904" h="379095">
                  <a:moveTo>
                    <a:pt x="2922377" y="378854"/>
                  </a:moveTo>
                  <a:lnTo>
                    <a:pt x="0" y="378854"/>
                  </a:lnTo>
                  <a:lnTo>
                    <a:pt x="0" y="0"/>
                  </a:lnTo>
                  <a:lnTo>
                    <a:pt x="2922377" y="0"/>
                  </a:lnTo>
                  <a:lnTo>
                    <a:pt x="2922377" y="378854"/>
                  </a:lnTo>
                  <a:close/>
                </a:path>
              </a:pathLst>
            </a:custGeom>
            <a:solidFill>
              <a:srgbClr val="FFFFFF"/>
            </a:solidFill>
          </p:spPr>
          <p:txBody>
            <a:bodyPr wrap="square" lIns="0" tIns="0" rIns="0" bIns="0" rtlCol="0"/>
            <a:lstStyle/>
            <a:p>
              <a:endParaRPr/>
            </a:p>
          </p:txBody>
        </p:sp>
        <p:sp>
          <p:nvSpPr>
            <p:cNvPr id="26" name="object 10">
              <a:extLst>
                <a:ext uri="{FF2B5EF4-FFF2-40B4-BE49-F238E27FC236}">
                  <a16:creationId xmlns:a16="http://schemas.microsoft.com/office/drawing/2014/main" id="{9B84F623-D4AB-4A53-9A6B-9CBBA3F2DDE0}"/>
                </a:ext>
              </a:extLst>
            </p:cNvPr>
            <p:cNvSpPr/>
            <p:nvPr/>
          </p:nvSpPr>
          <p:spPr>
            <a:xfrm>
              <a:off x="2270175" y="7155026"/>
              <a:ext cx="3017520" cy="474345"/>
            </a:xfrm>
            <a:custGeom>
              <a:avLst/>
              <a:gdLst/>
              <a:ahLst/>
              <a:cxnLst/>
              <a:rect l="l" t="t" r="r" b="b"/>
              <a:pathLst>
                <a:path w="3017520" h="474345">
                  <a:moveTo>
                    <a:pt x="292214" y="178485"/>
                  </a:moveTo>
                  <a:lnTo>
                    <a:pt x="178727" y="178485"/>
                  </a:lnTo>
                  <a:lnTo>
                    <a:pt x="178727" y="292430"/>
                  </a:lnTo>
                  <a:lnTo>
                    <a:pt x="292214" y="292430"/>
                  </a:lnTo>
                  <a:lnTo>
                    <a:pt x="292214" y="178485"/>
                  </a:lnTo>
                  <a:close/>
                </a:path>
                <a:path w="3017520" h="474345">
                  <a:moveTo>
                    <a:pt x="481368" y="178485"/>
                  </a:moveTo>
                  <a:lnTo>
                    <a:pt x="367880" y="178485"/>
                  </a:lnTo>
                  <a:lnTo>
                    <a:pt x="367880" y="292430"/>
                  </a:lnTo>
                  <a:lnTo>
                    <a:pt x="481368" y="292430"/>
                  </a:lnTo>
                  <a:lnTo>
                    <a:pt x="481368" y="178485"/>
                  </a:lnTo>
                  <a:close/>
                </a:path>
                <a:path w="3017520" h="474345">
                  <a:moveTo>
                    <a:pt x="670521" y="178485"/>
                  </a:moveTo>
                  <a:lnTo>
                    <a:pt x="557034" y="178485"/>
                  </a:lnTo>
                  <a:lnTo>
                    <a:pt x="557034" y="292430"/>
                  </a:lnTo>
                  <a:lnTo>
                    <a:pt x="670521" y="292430"/>
                  </a:lnTo>
                  <a:lnTo>
                    <a:pt x="670521" y="178485"/>
                  </a:lnTo>
                  <a:close/>
                </a:path>
                <a:path w="3017520" h="474345">
                  <a:moveTo>
                    <a:pt x="3016948" y="47472"/>
                  </a:moveTo>
                  <a:lnTo>
                    <a:pt x="3013240" y="28981"/>
                  </a:lnTo>
                  <a:lnTo>
                    <a:pt x="3003118" y="13893"/>
                  </a:lnTo>
                  <a:lnTo>
                    <a:pt x="2988081" y="3721"/>
                  </a:lnTo>
                  <a:lnTo>
                    <a:pt x="2969653" y="0"/>
                  </a:lnTo>
                  <a:lnTo>
                    <a:pt x="2922371" y="0"/>
                  </a:lnTo>
                  <a:lnTo>
                    <a:pt x="2922371" y="94957"/>
                  </a:lnTo>
                  <a:lnTo>
                    <a:pt x="2922371" y="378853"/>
                  </a:lnTo>
                  <a:lnTo>
                    <a:pt x="94564" y="378853"/>
                  </a:lnTo>
                  <a:lnTo>
                    <a:pt x="94564" y="94957"/>
                  </a:lnTo>
                  <a:lnTo>
                    <a:pt x="2922371" y="94957"/>
                  </a:lnTo>
                  <a:lnTo>
                    <a:pt x="2922371" y="0"/>
                  </a:lnTo>
                  <a:lnTo>
                    <a:pt x="47282" y="0"/>
                  </a:lnTo>
                  <a:lnTo>
                    <a:pt x="28854" y="3721"/>
                  </a:lnTo>
                  <a:lnTo>
                    <a:pt x="13830" y="13893"/>
                  </a:lnTo>
                  <a:lnTo>
                    <a:pt x="3708" y="28981"/>
                  </a:lnTo>
                  <a:lnTo>
                    <a:pt x="0" y="47472"/>
                  </a:lnTo>
                  <a:lnTo>
                    <a:pt x="0" y="426326"/>
                  </a:lnTo>
                  <a:lnTo>
                    <a:pt x="3708" y="444830"/>
                  </a:lnTo>
                  <a:lnTo>
                    <a:pt x="13830" y="459917"/>
                  </a:lnTo>
                  <a:lnTo>
                    <a:pt x="28854" y="470077"/>
                  </a:lnTo>
                  <a:lnTo>
                    <a:pt x="47282" y="473811"/>
                  </a:lnTo>
                  <a:lnTo>
                    <a:pt x="2969653" y="473811"/>
                  </a:lnTo>
                  <a:lnTo>
                    <a:pt x="2988081" y="470077"/>
                  </a:lnTo>
                  <a:lnTo>
                    <a:pt x="3003118" y="459917"/>
                  </a:lnTo>
                  <a:lnTo>
                    <a:pt x="3013240" y="444830"/>
                  </a:lnTo>
                  <a:lnTo>
                    <a:pt x="3016948" y="426326"/>
                  </a:lnTo>
                  <a:lnTo>
                    <a:pt x="3016948" y="378853"/>
                  </a:lnTo>
                  <a:lnTo>
                    <a:pt x="3016948" y="94957"/>
                  </a:lnTo>
                  <a:lnTo>
                    <a:pt x="3016948" y="47472"/>
                  </a:lnTo>
                  <a:close/>
                </a:path>
              </a:pathLst>
            </a:custGeom>
            <a:solidFill>
              <a:srgbClr val="5E6A66"/>
            </a:solidFill>
          </p:spPr>
          <p:txBody>
            <a:bodyPr wrap="square" lIns="0" tIns="0" rIns="0" bIns="0" rtlCol="0"/>
            <a:lstStyle/>
            <a:p>
              <a:endParaRPr/>
            </a:p>
          </p:txBody>
        </p:sp>
        <p:sp>
          <p:nvSpPr>
            <p:cNvPr id="27" name="object 11">
              <a:extLst>
                <a:ext uri="{FF2B5EF4-FFF2-40B4-BE49-F238E27FC236}">
                  <a16:creationId xmlns:a16="http://schemas.microsoft.com/office/drawing/2014/main" id="{9A6CFFC0-2794-48A5-998D-1CEACA65B77D}"/>
                </a:ext>
              </a:extLst>
            </p:cNvPr>
            <p:cNvSpPr/>
            <p:nvPr/>
          </p:nvSpPr>
          <p:spPr>
            <a:xfrm>
              <a:off x="2489251" y="7745371"/>
              <a:ext cx="2573655" cy="1753870"/>
            </a:xfrm>
            <a:custGeom>
              <a:avLst/>
              <a:gdLst/>
              <a:ahLst/>
              <a:cxnLst/>
              <a:rect l="l" t="t" r="r" b="b"/>
              <a:pathLst>
                <a:path w="2573654" h="1753870">
                  <a:moveTo>
                    <a:pt x="2440856" y="1753400"/>
                  </a:moveTo>
                  <a:lnTo>
                    <a:pt x="132405" y="1753400"/>
                  </a:lnTo>
                  <a:lnTo>
                    <a:pt x="74467" y="1746681"/>
                  </a:lnTo>
                  <a:lnTo>
                    <a:pt x="33092" y="1726518"/>
                  </a:lnTo>
                  <a:lnTo>
                    <a:pt x="8271" y="1692904"/>
                  </a:lnTo>
                  <a:lnTo>
                    <a:pt x="0" y="1645834"/>
                  </a:lnTo>
                  <a:lnTo>
                    <a:pt x="0" y="107566"/>
                  </a:lnTo>
                  <a:lnTo>
                    <a:pt x="8271" y="60495"/>
                  </a:lnTo>
                  <a:lnTo>
                    <a:pt x="33092" y="26882"/>
                  </a:lnTo>
                  <a:lnTo>
                    <a:pt x="74467" y="6719"/>
                  </a:lnTo>
                  <a:lnTo>
                    <a:pt x="132405" y="0"/>
                  </a:lnTo>
                  <a:lnTo>
                    <a:pt x="2440856" y="0"/>
                  </a:lnTo>
                  <a:lnTo>
                    <a:pt x="2498793" y="6719"/>
                  </a:lnTo>
                  <a:lnTo>
                    <a:pt x="2540169" y="26882"/>
                  </a:lnTo>
                  <a:lnTo>
                    <a:pt x="2564989" y="60495"/>
                  </a:lnTo>
                  <a:lnTo>
                    <a:pt x="2573261" y="107566"/>
                  </a:lnTo>
                  <a:lnTo>
                    <a:pt x="2573261" y="1645834"/>
                  </a:lnTo>
                  <a:lnTo>
                    <a:pt x="2564989" y="1692904"/>
                  </a:lnTo>
                  <a:lnTo>
                    <a:pt x="2540169" y="1726518"/>
                  </a:lnTo>
                  <a:lnTo>
                    <a:pt x="2498793" y="1746681"/>
                  </a:lnTo>
                  <a:lnTo>
                    <a:pt x="2440856" y="1753400"/>
                  </a:lnTo>
                  <a:close/>
                </a:path>
              </a:pathLst>
            </a:custGeom>
            <a:solidFill>
              <a:srgbClr val="D1F0EF"/>
            </a:solidFill>
          </p:spPr>
          <p:txBody>
            <a:bodyPr wrap="square" lIns="0" tIns="0" rIns="0" bIns="0" rtlCol="0"/>
            <a:lstStyle/>
            <a:p>
              <a:endParaRPr/>
            </a:p>
          </p:txBody>
        </p:sp>
        <p:sp>
          <p:nvSpPr>
            <p:cNvPr id="28" name="object 12">
              <a:extLst>
                <a:ext uri="{FF2B5EF4-FFF2-40B4-BE49-F238E27FC236}">
                  <a16:creationId xmlns:a16="http://schemas.microsoft.com/office/drawing/2014/main" id="{E1DF9BCA-589B-4BA2-BBBE-BE489BB5DBD7}"/>
                </a:ext>
              </a:extLst>
            </p:cNvPr>
            <p:cNvSpPr/>
            <p:nvPr/>
          </p:nvSpPr>
          <p:spPr>
            <a:xfrm>
              <a:off x="2690889" y="7826156"/>
              <a:ext cx="2103755" cy="1651635"/>
            </a:xfrm>
            <a:custGeom>
              <a:avLst/>
              <a:gdLst/>
              <a:ahLst/>
              <a:cxnLst/>
              <a:rect l="l" t="t" r="r" b="b"/>
              <a:pathLst>
                <a:path w="2103754" h="1651634">
                  <a:moveTo>
                    <a:pt x="133292" y="1651323"/>
                  </a:moveTo>
                  <a:lnTo>
                    <a:pt x="122281" y="1649084"/>
                  </a:lnTo>
                  <a:lnTo>
                    <a:pt x="113259" y="1642978"/>
                  </a:lnTo>
                  <a:lnTo>
                    <a:pt x="107160" y="1633923"/>
                  </a:lnTo>
                  <a:lnTo>
                    <a:pt x="104919" y="1622837"/>
                  </a:lnTo>
                  <a:lnTo>
                    <a:pt x="104919" y="1533520"/>
                  </a:lnTo>
                  <a:lnTo>
                    <a:pt x="28372" y="1533520"/>
                  </a:lnTo>
                  <a:lnTo>
                    <a:pt x="17331" y="1531281"/>
                  </a:lnTo>
                  <a:lnTo>
                    <a:pt x="8312" y="1525175"/>
                  </a:lnTo>
                  <a:lnTo>
                    <a:pt x="2230" y="1516119"/>
                  </a:lnTo>
                  <a:lnTo>
                    <a:pt x="0" y="1505034"/>
                  </a:lnTo>
                  <a:lnTo>
                    <a:pt x="2230" y="1493948"/>
                  </a:lnTo>
                  <a:lnTo>
                    <a:pt x="8312" y="1484893"/>
                  </a:lnTo>
                  <a:lnTo>
                    <a:pt x="17331" y="1478787"/>
                  </a:lnTo>
                  <a:lnTo>
                    <a:pt x="28372" y="1476547"/>
                  </a:lnTo>
                  <a:lnTo>
                    <a:pt x="104919" y="1476547"/>
                  </a:lnTo>
                  <a:lnTo>
                    <a:pt x="104919" y="28486"/>
                  </a:lnTo>
                  <a:lnTo>
                    <a:pt x="107160" y="17400"/>
                  </a:lnTo>
                  <a:lnTo>
                    <a:pt x="113259" y="8345"/>
                  </a:lnTo>
                  <a:lnTo>
                    <a:pt x="122281" y="2239"/>
                  </a:lnTo>
                  <a:lnTo>
                    <a:pt x="133292" y="0"/>
                  </a:lnTo>
                  <a:lnTo>
                    <a:pt x="144333" y="2239"/>
                  </a:lnTo>
                  <a:lnTo>
                    <a:pt x="153352" y="8345"/>
                  </a:lnTo>
                  <a:lnTo>
                    <a:pt x="159434" y="17400"/>
                  </a:lnTo>
                  <a:lnTo>
                    <a:pt x="161664" y="28486"/>
                  </a:lnTo>
                  <a:lnTo>
                    <a:pt x="161664" y="49628"/>
                  </a:lnTo>
                  <a:lnTo>
                    <a:pt x="192401" y="49628"/>
                  </a:lnTo>
                  <a:lnTo>
                    <a:pt x="203443" y="51868"/>
                  </a:lnTo>
                  <a:lnTo>
                    <a:pt x="212461" y="57974"/>
                  </a:lnTo>
                  <a:lnTo>
                    <a:pt x="218543" y="67029"/>
                  </a:lnTo>
                  <a:lnTo>
                    <a:pt x="220774" y="78115"/>
                  </a:lnTo>
                  <a:lnTo>
                    <a:pt x="218543" y="89200"/>
                  </a:lnTo>
                  <a:lnTo>
                    <a:pt x="212461" y="98255"/>
                  </a:lnTo>
                  <a:lnTo>
                    <a:pt x="203443" y="104362"/>
                  </a:lnTo>
                  <a:lnTo>
                    <a:pt x="192401" y="106601"/>
                  </a:lnTo>
                  <a:lnTo>
                    <a:pt x="161664" y="106601"/>
                  </a:lnTo>
                  <a:lnTo>
                    <a:pt x="161664" y="287906"/>
                  </a:lnTo>
                  <a:lnTo>
                    <a:pt x="192401" y="287906"/>
                  </a:lnTo>
                  <a:lnTo>
                    <a:pt x="203443" y="290145"/>
                  </a:lnTo>
                  <a:lnTo>
                    <a:pt x="212461" y="296251"/>
                  </a:lnTo>
                  <a:lnTo>
                    <a:pt x="218543" y="305306"/>
                  </a:lnTo>
                  <a:lnTo>
                    <a:pt x="220774" y="316392"/>
                  </a:lnTo>
                  <a:lnTo>
                    <a:pt x="218543" y="327478"/>
                  </a:lnTo>
                  <a:lnTo>
                    <a:pt x="212461" y="336533"/>
                  </a:lnTo>
                  <a:lnTo>
                    <a:pt x="203443" y="342639"/>
                  </a:lnTo>
                  <a:lnTo>
                    <a:pt x="192401" y="344878"/>
                  </a:lnTo>
                  <a:lnTo>
                    <a:pt x="161664" y="344878"/>
                  </a:lnTo>
                  <a:lnTo>
                    <a:pt x="161664" y="525293"/>
                  </a:lnTo>
                  <a:lnTo>
                    <a:pt x="192401" y="525293"/>
                  </a:lnTo>
                  <a:lnTo>
                    <a:pt x="203443" y="527522"/>
                  </a:lnTo>
                  <a:lnTo>
                    <a:pt x="212461" y="533610"/>
                  </a:lnTo>
                  <a:lnTo>
                    <a:pt x="218543" y="542662"/>
                  </a:lnTo>
                  <a:lnTo>
                    <a:pt x="220774" y="553779"/>
                  </a:lnTo>
                  <a:lnTo>
                    <a:pt x="218543" y="564865"/>
                  </a:lnTo>
                  <a:lnTo>
                    <a:pt x="212461" y="573920"/>
                  </a:lnTo>
                  <a:lnTo>
                    <a:pt x="203443" y="580026"/>
                  </a:lnTo>
                  <a:lnTo>
                    <a:pt x="192401" y="582266"/>
                  </a:lnTo>
                  <a:lnTo>
                    <a:pt x="161664" y="582266"/>
                  </a:lnTo>
                  <a:lnTo>
                    <a:pt x="161664" y="762606"/>
                  </a:lnTo>
                  <a:lnTo>
                    <a:pt x="192401" y="762606"/>
                  </a:lnTo>
                  <a:lnTo>
                    <a:pt x="203443" y="764845"/>
                  </a:lnTo>
                  <a:lnTo>
                    <a:pt x="212461" y="770951"/>
                  </a:lnTo>
                  <a:lnTo>
                    <a:pt x="218543" y="780006"/>
                  </a:lnTo>
                  <a:lnTo>
                    <a:pt x="220774" y="791092"/>
                  </a:lnTo>
                  <a:lnTo>
                    <a:pt x="218543" y="802209"/>
                  </a:lnTo>
                  <a:lnTo>
                    <a:pt x="212461" y="811261"/>
                  </a:lnTo>
                  <a:lnTo>
                    <a:pt x="203443" y="817349"/>
                  </a:lnTo>
                  <a:lnTo>
                    <a:pt x="192401" y="819578"/>
                  </a:lnTo>
                  <a:lnTo>
                    <a:pt x="161664" y="819578"/>
                  </a:lnTo>
                  <a:lnTo>
                    <a:pt x="161664" y="1000883"/>
                  </a:lnTo>
                  <a:lnTo>
                    <a:pt x="192401" y="1000883"/>
                  </a:lnTo>
                  <a:lnTo>
                    <a:pt x="203443" y="1003122"/>
                  </a:lnTo>
                  <a:lnTo>
                    <a:pt x="212461" y="1009228"/>
                  </a:lnTo>
                  <a:lnTo>
                    <a:pt x="218543" y="1018284"/>
                  </a:lnTo>
                  <a:lnTo>
                    <a:pt x="220774" y="1029369"/>
                  </a:lnTo>
                  <a:lnTo>
                    <a:pt x="218543" y="1040455"/>
                  </a:lnTo>
                  <a:lnTo>
                    <a:pt x="212461" y="1049510"/>
                  </a:lnTo>
                  <a:lnTo>
                    <a:pt x="203443" y="1055616"/>
                  </a:lnTo>
                  <a:lnTo>
                    <a:pt x="192401" y="1057856"/>
                  </a:lnTo>
                  <a:lnTo>
                    <a:pt x="161664" y="1057856"/>
                  </a:lnTo>
                  <a:lnTo>
                    <a:pt x="161664" y="1238270"/>
                  </a:lnTo>
                  <a:lnTo>
                    <a:pt x="192401" y="1238270"/>
                  </a:lnTo>
                  <a:lnTo>
                    <a:pt x="203443" y="1240509"/>
                  </a:lnTo>
                  <a:lnTo>
                    <a:pt x="212461" y="1246616"/>
                  </a:lnTo>
                  <a:lnTo>
                    <a:pt x="218543" y="1255671"/>
                  </a:lnTo>
                  <a:lnTo>
                    <a:pt x="220774" y="1266756"/>
                  </a:lnTo>
                  <a:lnTo>
                    <a:pt x="218543" y="1277842"/>
                  </a:lnTo>
                  <a:lnTo>
                    <a:pt x="212461" y="1286897"/>
                  </a:lnTo>
                  <a:lnTo>
                    <a:pt x="203443" y="1293003"/>
                  </a:lnTo>
                  <a:lnTo>
                    <a:pt x="192401" y="1295243"/>
                  </a:lnTo>
                  <a:lnTo>
                    <a:pt x="161664" y="1295243"/>
                  </a:lnTo>
                  <a:lnTo>
                    <a:pt x="161664" y="1476547"/>
                  </a:lnTo>
                  <a:lnTo>
                    <a:pt x="342244" y="1476547"/>
                  </a:lnTo>
                  <a:lnTo>
                    <a:pt x="342244" y="1458966"/>
                  </a:lnTo>
                  <a:lnTo>
                    <a:pt x="344474" y="1447880"/>
                  </a:lnTo>
                  <a:lnTo>
                    <a:pt x="350556" y="1438825"/>
                  </a:lnTo>
                  <a:lnTo>
                    <a:pt x="359575" y="1432719"/>
                  </a:lnTo>
                  <a:lnTo>
                    <a:pt x="370617" y="1430479"/>
                  </a:lnTo>
                  <a:lnTo>
                    <a:pt x="381658" y="1432719"/>
                  </a:lnTo>
                  <a:lnTo>
                    <a:pt x="390677" y="1438825"/>
                  </a:lnTo>
                  <a:lnTo>
                    <a:pt x="396759" y="1447880"/>
                  </a:lnTo>
                  <a:lnTo>
                    <a:pt x="398989" y="1458966"/>
                  </a:lnTo>
                  <a:lnTo>
                    <a:pt x="398989" y="1476547"/>
                  </a:lnTo>
                  <a:lnTo>
                    <a:pt x="579569" y="1476547"/>
                  </a:lnTo>
                  <a:lnTo>
                    <a:pt x="579569" y="1458966"/>
                  </a:lnTo>
                  <a:lnTo>
                    <a:pt x="581799" y="1447880"/>
                  </a:lnTo>
                  <a:lnTo>
                    <a:pt x="587881" y="1438825"/>
                  </a:lnTo>
                  <a:lnTo>
                    <a:pt x="596900" y="1432719"/>
                  </a:lnTo>
                  <a:lnTo>
                    <a:pt x="607941" y="1430479"/>
                  </a:lnTo>
                  <a:lnTo>
                    <a:pt x="618983" y="1432719"/>
                  </a:lnTo>
                  <a:lnTo>
                    <a:pt x="628002" y="1438825"/>
                  </a:lnTo>
                  <a:lnTo>
                    <a:pt x="634084" y="1447880"/>
                  </a:lnTo>
                  <a:lnTo>
                    <a:pt x="636314" y="1458966"/>
                  </a:lnTo>
                  <a:lnTo>
                    <a:pt x="636314" y="1476547"/>
                  </a:lnTo>
                  <a:lnTo>
                    <a:pt x="816007" y="1476547"/>
                  </a:lnTo>
                  <a:lnTo>
                    <a:pt x="816007" y="1458966"/>
                  </a:lnTo>
                  <a:lnTo>
                    <a:pt x="818238" y="1447880"/>
                  </a:lnTo>
                  <a:lnTo>
                    <a:pt x="824319" y="1438825"/>
                  </a:lnTo>
                  <a:lnTo>
                    <a:pt x="833338" y="1432719"/>
                  </a:lnTo>
                  <a:lnTo>
                    <a:pt x="844380" y="1430479"/>
                  </a:lnTo>
                  <a:lnTo>
                    <a:pt x="855421" y="1432719"/>
                  </a:lnTo>
                  <a:lnTo>
                    <a:pt x="864440" y="1438825"/>
                  </a:lnTo>
                  <a:lnTo>
                    <a:pt x="870522" y="1447880"/>
                  </a:lnTo>
                  <a:lnTo>
                    <a:pt x="872752" y="1458966"/>
                  </a:lnTo>
                  <a:lnTo>
                    <a:pt x="872752" y="1476547"/>
                  </a:lnTo>
                  <a:lnTo>
                    <a:pt x="1052445" y="1476547"/>
                  </a:lnTo>
                  <a:lnTo>
                    <a:pt x="1052445" y="1458966"/>
                  </a:lnTo>
                  <a:lnTo>
                    <a:pt x="1054666" y="1447880"/>
                  </a:lnTo>
                  <a:lnTo>
                    <a:pt x="1060730" y="1438825"/>
                  </a:lnTo>
                  <a:lnTo>
                    <a:pt x="1069745" y="1432719"/>
                  </a:lnTo>
                  <a:lnTo>
                    <a:pt x="1080818" y="1430479"/>
                  </a:lnTo>
                  <a:lnTo>
                    <a:pt x="1091860" y="1432719"/>
                  </a:lnTo>
                  <a:lnTo>
                    <a:pt x="1100878" y="1438825"/>
                  </a:lnTo>
                  <a:lnTo>
                    <a:pt x="1106960" y="1447880"/>
                  </a:lnTo>
                  <a:lnTo>
                    <a:pt x="1109191" y="1458966"/>
                  </a:lnTo>
                  <a:lnTo>
                    <a:pt x="1109191" y="1476547"/>
                  </a:lnTo>
                  <a:lnTo>
                    <a:pt x="1288810" y="1476547"/>
                  </a:lnTo>
                  <a:lnTo>
                    <a:pt x="1288810" y="1458966"/>
                  </a:lnTo>
                  <a:lnTo>
                    <a:pt x="1291040" y="1447880"/>
                  </a:lnTo>
                  <a:lnTo>
                    <a:pt x="1297122" y="1438825"/>
                  </a:lnTo>
                  <a:lnTo>
                    <a:pt x="1306141" y="1432719"/>
                  </a:lnTo>
                  <a:lnTo>
                    <a:pt x="1317182" y="1430479"/>
                  </a:lnTo>
                  <a:lnTo>
                    <a:pt x="1328224" y="1432719"/>
                  </a:lnTo>
                  <a:lnTo>
                    <a:pt x="1337243" y="1438825"/>
                  </a:lnTo>
                  <a:lnTo>
                    <a:pt x="1343325" y="1447880"/>
                  </a:lnTo>
                  <a:lnTo>
                    <a:pt x="1345555" y="1458966"/>
                  </a:lnTo>
                  <a:lnTo>
                    <a:pt x="1345555" y="1476547"/>
                  </a:lnTo>
                  <a:lnTo>
                    <a:pt x="1525248" y="1476547"/>
                  </a:lnTo>
                  <a:lnTo>
                    <a:pt x="1525248" y="1458966"/>
                  </a:lnTo>
                  <a:lnTo>
                    <a:pt x="1527479" y="1447880"/>
                  </a:lnTo>
                  <a:lnTo>
                    <a:pt x="1533560" y="1438825"/>
                  </a:lnTo>
                  <a:lnTo>
                    <a:pt x="1542579" y="1432719"/>
                  </a:lnTo>
                  <a:lnTo>
                    <a:pt x="1553621" y="1430479"/>
                  </a:lnTo>
                  <a:lnTo>
                    <a:pt x="1564662" y="1432719"/>
                  </a:lnTo>
                  <a:lnTo>
                    <a:pt x="1573681" y="1438825"/>
                  </a:lnTo>
                  <a:lnTo>
                    <a:pt x="1579763" y="1447880"/>
                  </a:lnTo>
                  <a:lnTo>
                    <a:pt x="1581993" y="1458966"/>
                  </a:lnTo>
                  <a:lnTo>
                    <a:pt x="1581993" y="1476547"/>
                  </a:lnTo>
                  <a:lnTo>
                    <a:pt x="1760800" y="1476547"/>
                  </a:lnTo>
                  <a:lnTo>
                    <a:pt x="1760800" y="1458966"/>
                  </a:lnTo>
                  <a:lnTo>
                    <a:pt x="1763005" y="1447963"/>
                  </a:lnTo>
                  <a:lnTo>
                    <a:pt x="1769020" y="1438936"/>
                  </a:lnTo>
                  <a:lnTo>
                    <a:pt x="1777944" y="1432802"/>
                  </a:lnTo>
                  <a:lnTo>
                    <a:pt x="1789099" y="1430479"/>
                  </a:lnTo>
                  <a:lnTo>
                    <a:pt x="1800079" y="1432658"/>
                  </a:lnTo>
                  <a:lnTo>
                    <a:pt x="1809039" y="1438621"/>
                  </a:lnTo>
                  <a:lnTo>
                    <a:pt x="1815159" y="1447504"/>
                  </a:lnTo>
                  <a:lnTo>
                    <a:pt x="1817545" y="1458446"/>
                  </a:lnTo>
                  <a:lnTo>
                    <a:pt x="1817914" y="1476547"/>
                  </a:lnTo>
                  <a:lnTo>
                    <a:pt x="1997238" y="1476547"/>
                  </a:lnTo>
                  <a:lnTo>
                    <a:pt x="1997238" y="1458966"/>
                  </a:lnTo>
                  <a:lnTo>
                    <a:pt x="1999469" y="1447880"/>
                  </a:lnTo>
                  <a:lnTo>
                    <a:pt x="2005550" y="1438825"/>
                  </a:lnTo>
                  <a:lnTo>
                    <a:pt x="2014569" y="1432719"/>
                  </a:lnTo>
                  <a:lnTo>
                    <a:pt x="2025611" y="1430479"/>
                  </a:lnTo>
                  <a:lnTo>
                    <a:pt x="2036652" y="1432719"/>
                  </a:lnTo>
                  <a:lnTo>
                    <a:pt x="2045671" y="1438825"/>
                  </a:lnTo>
                  <a:lnTo>
                    <a:pt x="2051753" y="1447880"/>
                  </a:lnTo>
                  <a:lnTo>
                    <a:pt x="2053983" y="1458966"/>
                  </a:lnTo>
                  <a:lnTo>
                    <a:pt x="2053983" y="1476547"/>
                  </a:lnTo>
                  <a:lnTo>
                    <a:pt x="2074967" y="1476547"/>
                  </a:lnTo>
                  <a:lnTo>
                    <a:pt x="2086009" y="1478787"/>
                  </a:lnTo>
                  <a:lnTo>
                    <a:pt x="2095028" y="1484893"/>
                  </a:lnTo>
                  <a:lnTo>
                    <a:pt x="2101109" y="1493948"/>
                  </a:lnTo>
                  <a:lnTo>
                    <a:pt x="2103340" y="1505034"/>
                  </a:lnTo>
                  <a:lnTo>
                    <a:pt x="2101109" y="1516119"/>
                  </a:lnTo>
                  <a:lnTo>
                    <a:pt x="2095028" y="1525175"/>
                  </a:lnTo>
                  <a:lnTo>
                    <a:pt x="2086009" y="1531281"/>
                  </a:lnTo>
                  <a:lnTo>
                    <a:pt x="2074967" y="1533520"/>
                  </a:lnTo>
                  <a:lnTo>
                    <a:pt x="161664" y="1533520"/>
                  </a:lnTo>
                  <a:lnTo>
                    <a:pt x="161664" y="1622837"/>
                  </a:lnTo>
                  <a:lnTo>
                    <a:pt x="159434" y="1633923"/>
                  </a:lnTo>
                  <a:lnTo>
                    <a:pt x="153352" y="1642978"/>
                  </a:lnTo>
                  <a:lnTo>
                    <a:pt x="144333" y="1649084"/>
                  </a:lnTo>
                  <a:lnTo>
                    <a:pt x="133292" y="1651323"/>
                  </a:lnTo>
                  <a:close/>
                </a:path>
              </a:pathLst>
            </a:custGeom>
            <a:solidFill>
              <a:srgbClr val="7DD3CC"/>
            </a:solidFill>
          </p:spPr>
          <p:txBody>
            <a:bodyPr wrap="square" lIns="0" tIns="0" rIns="0" bIns="0" rtlCol="0"/>
            <a:lstStyle/>
            <a:p>
              <a:endParaRPr/>
            </a:p>
          </p:txBody>
        </p:sp>
        <p:sp>
          <p:nvSpPr>
            <p:cNvPr id="29" name="object 13">
              <a:extLst>
                <a:ext uri="{FF2B5EF4-FFF2-40B4-BE49-F238E27FC236}">
                  <a16:creationId xmlns:a16="http://schemas.microsoft.com/office/drawing/2014/main" id="{2E50983A-BC10-4A46-81CD-C3A25AF59C06}"/>
                </a:ext>
              </a:extLst>
            </p:cNvPr>
            <p:cNvSpPr/>
            <p:nvPr/>
          </p:nvSpPr>
          <p:spPr>
            <a:xfrm>
              <a:off x="3196054" y="7795964"/>
              <a:ext cx="1326515" cy="1387475"/>
            </a:xfrm>
            <a:custGeom>
              <a:avLst/>
              <a:gdLst/>
              <a:ahLst/>
              <a:cxnLst/>
              <a:rect l="l" t="t" r="r" b="b"/>
              <a:pathLst>
                <a:path w="1326514" h="1387475">
                  <a:moveTo>
                    <a:pt x="864920" y="786270"/>
                  </a:moveTo>
                  <a:lnTo>
                    <a:pt x="624714" y="786270"/>
                  </a:lnTo>
                  <a:lnTo>
                    <a:pt x="650772" y="764571"/>
                  </a:lnTo>
                  <a:lnTo>
                    <a:pt x="679399" y="749104"/>
                  </a:lnTo>
                  <a:lnTo>
                    <a:pt x="710590" y="739868"/>
                  </a:lnTo>
                  <a:lnTo>
                    <a:pt x="744337" y="736864"/>
                  </a:lnTo>
                  <a:lnTo>
                    <a:pt x="778597" y="739983"/>
                  </a:lnTo>
                  <a:lnTo>
                    <a:pt x="810115" y="749243"/>
                  </a:lnTo>
                  <a:lnTo>
                    <a:pt x="838889" y="764665"/>
                  </a:lnTo>
                  <a:lnTo>
                    <a:pt x="864920" y="786270"/>
                  </a:lnTo>
                  <a:close/>
                </a:path>
                <a:path w="1326514" h="1387475">
                  <a:moveTo>
                    <a:pt x="1276323" y="802368"/>
                  </a:moveTo>
                  <a:lnTo>
                    <a:pt x="1036116" y="802368"/>
                  </a:lnTo>
                  <a:lnTo>
                    <a:pt x="1062174" y="780712"/>
                  </a:lnTo>
                  <a:lnTo>
                    <a:pt x="1090802" y="765267"/>
                  </a:lnTo>
                  <a:lnTo>
                    <a:pt x="1121993" y="756039"/>
                  </a:lnTo>
                  <a:lnTo>
                    <a:pt x="1155739" y="753036"/>
                  </a:lnTo>
                  <a:lnTo>
                    <a:pt x="1190000" y="756154"/>
                  </a:lnTo>
                  <a:lnTo>
                    <a:pt x="1221517" y="765406"/>
                  </a:lnTo>
                  <a:lnTo>
                    <a:pt x="1250292" y="780806"/>
                  </a:lnTo>
                  <a:lnTo>
                    <a:pt x="1276323" y="802368"/>
                  </a:lnTo>
                  <a:close/>
                </a:path>
                <a:path w="1326514" h="1387475">
                  <a:moveTo>
                    <a:pt x="947230" y="1094873"/>
                  </a:moveTo>
                  <a:lnTo>
                    <a:pt x="706950" y="1094873"/>
                  </a:lnTo>
                  <a:lnTo>
                    <a:pt x="711690" y="1090297"/>
                  </a:lnTo>
                  <a:lnTo>
                    <a:pt x="716500" y="1085916"/>
                  </a:lnTo>
                  <a:lnTo>
                    <a:pt x="721393" y="1081729"/>
                  </a:lnTo>
                  <a:lnTo>
                    <a:pt x="726382" y="1077737"/>
                  </a:lnTo>
                  <a:lnTo>
                    <a:pt x="698039" y="1072713"/>
                  </a:lnTo>
                  <a:lnTo>
                    <a:pt x="647197" y="1048506"/>
                  </a:lnTo>
                  <a:lnTo>
                    <a:pt x="602721" y="1002714"/>
                  </a:lnTo>
                  <a:lnTo>
                    <a:pt x="578167" y="942181"/>
                  </a:lnTo>
                  <a:lnTo>
                    <a:pt x="575062" y="907783"/>
                  </a:lnTo>
                  <a:lnTo>
                    <a:pt x="577904" y="874244"/>
                  </a:lnTo>
                  <a:lnTo>
                    <a:pt x="586884" y="843048"/>
                  </a:lnTo>
                  <a:lnTo>
                    <a:pt x="602014" y="814176"/>
                  </a:lnTo>
                  <a:lnTo>
                    <a:pt x="623310" y="787605"/>
                  </a:lnTo>
                  <a:lnTo>
                    <a:pt x="623458" y="787383"/>
                  </a:lnTo>
                  <a:lnTo>
                    <a:pt x="623606" y="787086"/>
                  </a:lnTo>
                  <a:lnTo>
                    <a:pt x="623753" y="786715"/>
                  </a:lnTo>
                  <a:lnTo>
                    <a:pt x="624197" y="786270"/>
                  </a:lnTo>
                  <a:lnTo>
                    <a:pt x="865364" y="786270"/>
                  </a:lnTo>
                  <a:lnTo>
                    <a:pt x="865881" y="786715"/>
                  </a:lnTo>
                  <a:lnTo>
                    <a:pt x="866029" y="787086"/>
                  </a:lnTo>
                  <a:lnTo>
                    <a:pt x="866176" y="787383"/>
                  </a:lnTo>
                  <a:lnTo>
                    <a:pt x="866324" y="787605"/>
                  </a:lnTo>
                  <a:lnTo>
                    <a:pt x="887589" y="814176"/>
                  </a:lnTo>
                  <a:lnTo>
                    <a:pt x="902723" y="843048"/>
                  </a:lnTo>
                  <a:lnTo>
                    <a:pt x="911720" y="874244"/>
                  </a:lnTo>
                  <a:lnTo>
                    <a:pt x="914572" y="907783"/>
                  </a:lnTo>
                  <a:lnTo>
                    <a:pt x="911455" y="942181"/>
                  </a:lnTo>
                  <a:lnTo>
                    <a:pt x="886851" y="1002714"/>
                  </a:lnTo>
                  <a:lnTo>
                    <a:pt x="860142" y="1033912"/>
                  </a:lnTo>
                  <a:lnTo>
                    <a:pt x="845045" y="1046357"/>
                  </a:lnTo>
                  <a:lnTo>
                    <a:pt x="873708" y="1051559"/>
                  </a:lnTo>
                  <a:lnTo>
                    <a:pt x="900294" y="1061379"/>
                  </a:lnTo>
                  <a:lnTo>
                    <a:pt x="924801" y="1075817"/>
                  </a:lnTo>
                  <a:lnTo>
                    <a:pt x="947230" y="1094873"/>
                  </a:lnTo>
                  <a:close/>
                </a:path>
                <a:path w="1326514" h="1387475">
                  <a:moveTo>
                    <a:pt x="1155739" y="1094873"/>
                  </a:moveTo>
                  <a:lnTo>
                    <a:pt x="1090802" y="1082577"/>
                  </a:lnTo>
                  <a:lnTo>
                    <a:pt x="1035599" y="1045022"/>
                  </a:lnTo>
                  <a:lnTo>
                    <a:pt x="998813" y="989941"/>
                  </a:lnTo>
                  <a:lnTo>
                    <a:pt x="986464" y="923955"/>
                  </a:lnTo>
                  <a:lnTo>
                    <a:pt x="989316" y="890405"/>
                  </a:lnTo>
                  <a:lnTo>
                    <a:pt x="998305" y="859192"/>
                  </a:lnTo>
                  <a:lnTo>
                    <a:pt x="1013417" y="830317"/>
                  </a:lnTo>
                  <a:lnTo>
                    <a:pt x="1034860" y="803481"/>
                  </a:lnTo>
                  <a:lnTo>
                    <a:pt x="1035156" y="802887"/>
                  </a:lnTo>
                  <a:lnTo>
                    <a:pt x="1035599" y="802368"/>
                  </a:lnTo>
                  <a:lnTo>
                    <a:pt x="1276766" y="802368"/>
                  </a:lnTo>
                  <a:lnTo>
                    <a:pt x="1277284" y="802887"/>
                  </a:lnTo>
                  <a:lnTo>
                    <a:pt x="1277727" y="803777"/>
                  </a:lnTo>
                  <a:lnTo>
                    <a:pt x="1298991" y="830317"/>
                  </a:lnTo>
                  <a:lnTo>
                    <a:pt x="1314125" y="859192"/>
                  </a:lnTo>
                  <a:lnTo>
                    <a:pt x="1323122" y="890405"/>
                  </a:lnTo>
                  <a:lnTo>
                    <a:pt x="1325975" y="923955"/>
                  </a:lnTo>
                  <a:lnTo>
                    <a:pt x="1322858" y="958311"/>
                  </a:lnTo>
                  <a:lnTo>
                    <a:pt x="1298254" y="1018845"/>
                  </a:lnTo>
                  <a:lnTo>
                    <a:pt x="1250292" y="1067041"/>
                  </a:lnTo>
                  <a:lnTo>
                    <a:pt x="1190000" y="1091744"/>
                  </a:lnTo>
                  <a:lnTo>
                    <a:pt x="1155739" y="1094873"/>
                  </a:lnTo>
                  <a:close/>
                </a:path>
                <a:path w="1326514" h="1387475">
                  <a:moveTo>
                    <a:pt x="826647" y="1387305"/>
                  </a:moveTo>
                  <a:lnTo>
                    <a:pt x="761673" y="1375064"/>
                  </a:lnTo>
                  <a:lnTo>
                    <a:pt x="706950" y="1337898"/>
                  </a:lnTo>
                  <a:lnTo>
                    <a:pt x="669656" y="1282428"/>
                  </a:lnTo>
                  <a:lnTo>
                    <a:pt x="657298" y="1216386"/>
                  </a:lnTo>
                  <a:lnTo>
                    <a:pt x="660151" y="1182847"/>
                  </a:lnTo>
                  <a:lnTo>
                    <a:pt x="669148" y="1151651"/>
                  </a:lnTo>
                  <a:lnTo>
                    <a:pt x="684282" y="1122779"/>
                  </a:lnTo>
                  <a:lnTo>
                    <a:pt x="705546" y="1096209"/>
                  </a:lnTo>
                  <a:lnTo>
                    <a:pt x="705768" y="1095986"/>
                  </a:lnTo>
                  <a:lnTo>
                    <a:pt x="705916" y="1095689"/>
                  </a:lnTo>
                  <a:lnTo>
                    <a:pt x="706063" y="1095318"/>
                  </a:lnTo>
                  <a:lnTo>
                    <a:pt x="706507" y="1094873"/>
                  </a:lnTo>
                  <a:lnTo>
                    <a:pt x="947674" y="1094873"/>
                  </a:lnTo>
                  <a:lnTo>
                    <a:pt x="948117" y="1095318"/>
                  </a:lnTo>
                  <a:lnTo>
                    <a:pt x="948265" y="1095689"/>
                  </a:lnTo>
                  <a:lnTo>
                    <a:pt x="948413" y="1095986"/>
                  </a:lnTo>
                  <a:lnTo>
                    <a:pt x="984996" y="1151651"/>
                  </a:lnTo>
                  <a:lnTo>
                    <a:pt x="996809" y="1216386"/>
                  </a:lnTo>
                  <a:lnTo>
                    <a:pt x="993703" y="1250784"/>
                  </a:lnTo>
                  <a:lnTo>
                    <a:pt x="969149" y="1311317"/>
                  </a:lnTo>
                  <a:lnTo>
                    <a:pt x="921158" y="1359472"/>
                  </a:lnTo>
                  <a:lnTo>
                    <a:pt x="860866" y="1384175"/>
                  </a:lnTo>
                  <a:lnTo>
                    <a:pt x="826647" y="1387305"/>
                  </a:lnTo>
                  <a:close/>
                </a:path>
                <a:path w="1326514" h="1387475">
                  <a:moveTo>
                    <a:pt x="400541" y="717873"/>
                  </a:moveTo>
                  <a:lnTo>
                    <a:pt x="160334" y="717873"/>
                  </a:lnTo>
                  <a:lnTo>
                    <a:pt x="186392" y="696185"/>
                  </a:lnTo>
                  <a:lnTo>
                    <a:pt x="215020" y="680735"/>
                  </a:lnTo>
                  <a:lnTo>
                    <a:pt x="246211" y="671502"/>
                  </a:lnTo>
                  <a:lnTo>
                    <a:pt x="279957" y="668467"/>
                  </a:lnTo>
                  <a:lnTo>
                    <a:pt x="314218" y="671596"/>
                  </a:lnTo>
                  <a:lnTo>
                    <a:pt x="345735" y="680874"/>
                  </a:lnTo>
                  <a:lnTo>
                    <a:pt x="374509" y="696299"/>
                  </a:lnTo>
                  <a:lnTo>
                    <a:pt x="400541" y="717873"/>
                  </a:lnTo>
                  <a:close/>
                </a:path>
                <a:path w="1326514" h="1387475">
                  <a:moveTo>
                    <a:pt x="279957" y="1010304"/>
                  </a:moveTo>
                  <a:lnTo>
                    <a:pt x="215020" y="998064"/>
                  </a:lnTo>
                  <a:lnTo>
                    <a:pt x="160334" y="960898"/>
                  </a:lnTo>
                  <a:lnTo>
                    <a:pt x="123024" y="905427"/>
                  </a:lnTo>
                  <a:lnTo>
                    <a:pt x="110682" y="839385"/>
                  </a:lnTo>
                  <a:lnTo>
                    <a:pt x="113535" y="805879"/>
                  </a:lnTo>
                  <a:lnTo>
                    <a:pt x="122532" y="774688"/>
                  </a:lnTo>
                  <a:lnTo>
                    <a:pt x="137666" y="745820"/>
                  </a:lnTo>
                  <a:lnTo>
                    <a:pt x="158930" y="719282"/>
                  </a:lnTo>
                  <a:lnTo>
                    <a:pt x="159226" y="718689"/>
                  </a:lnTo>
                  <a:lnTo>
                    <a:pt x="159374" y="718318"/>
                  </a:lnTo>
                  <a:lnTo>
                    <a:pt x="159891" y="717873"/>
                  </a:lnTo>
                  <a:lnTo>
                    <a:pt x="401058" y="717873"/>
                  </a:lnTo>
                  <a:lnTo>
                    <a:pt x="401501" y="718318"/>
                  </a:lnTo>
                  <a:lnTo>
                    <a:pt x="401649" y="718689"/>
                  </a:lnTo>
                  <a:lnTo>
                    <a:pt x="401945" y="719282"/>
                  </a:lnTo>
                  <a:lnTo>
                    <a:pt x="423209" y="745820"/>
                  </a:lnTo>
                  <a:lnTo>
                    <a:pt x="438343" y="774688"/>
                  </a:lnTo>
                  <a:lnTo>
                    <a:pt x="447340" y="805879"/>
                  </a:lnTo>
                  <a:lnTo>
                    <a:pt x="450193" y="839385"/>
                  </a:lnTo>
                  <a:lnTo>
                    <a:pt x="447065" y="873825"/>
                  </a:lnTo>
                  <a:lnTo>
                    <a:pt x="422468" y="934359"/>
                  </a:lnTo>
                  <a:lnTo>
                    <a:pt x="374509" y="982503"/>
                  </a:lnTo>
                  <a:lnTo>
                    <a:pt x="314218" y="1007185"/>
                  </a:lnTo>
                  <a:lnTo>
                    <a:pt x="279957" y="1010304"/>
                  </a:lnTo>
                  <a:close/>
                </a:path>
                <a:path w="1326514" h="1387475">
                  <a:moveTo>
                    <a:pt x="289932" y="49406"/>
                  </a:moveTo>
                  <a:lnTo>
                    <a:pt x="49652" y="49406"/>
                  </a:lnTo>
                  <a:lnTo>
                    <a:pt x="75742" y="27707"/>
                  </a:lnTo>
                  <a:lnTo>
                    <a:pt x="104374" y="12240"/>
                  </a:lnTo>
                  <a:lnTo>
                    <a:pt x="135569" y="3004"/>
                  </a:lnTo>
                  <a:lnTo>
                    <a:pt x="169348" y="0"/>
                  </a:lnTo>
                  <a:lnTo>
                    <a:pt x="203567" y="3129"/>
                  </a:lnTo>
                  <a:lnTo>
                    <a:pt x="235071" y="12407"/>
                  </a:lnTo>
                  <a:lnTo>
                    <a:pt x="263859" y="27832"/>
                  </a:lnTo>
                  <a:lnTo>
                    <a:pt x="289932" y="49406"/>
                  </a:lnTo>
                  <a:close/>
                </a:path>
                <a:path w="1326514" h="1387475">
                  <a:moveTo>
                    <a:pt x="169348" y="341837"/>
                  </a:moveTo>
                  <a:lnTo>
                    <a:pt x="104374" y="329606"/>
                  </a:lnTo>
                  <a:lnTo>
                    <a:pt x="49652" y="292505"/>
                  </a:lnTo>
                  <a:lnTo>
                    <a:pt x="12357" y="236960"/>
                  </a:lnTo>
                  <a:lnTo>
                    <a:pt x="0" y="170918"/>
                  </a:lnTo>
                  <a:lnTo>
                    <a:pt x="2852" y="137380"/>
                  </a:lnTo>
                  <a:lnTo>
                    <a:pt x="11849" y="106193"/>
                  </a:lnTo>
                  <a:lnTo>
                    <a:pt x="26983" y="77343"/>
                  </a:lnTo>
                  <a:lnTo>
                    <a:pt x="48469" y="50518"/>
                  </a:lnTo>
                  <a:lnTo>
                    <a:pt x="48617" y="50222"/>
                  </a:lnTo>
                  <a:lnTo>
                    <a:pt x="48765" y="49851"/>
                  </a:lnTo>
                  <a:lnTo>
                    <a:pt x="49208" y="49406"/>
                  </a:lnTo>
                  <a:lnTo>
                    <a:pt x="290375" y="49406"/>
                  </a:lnTo>
                  <a:lnTo>
                    <a:pt x="290819" y="49851"/>
                  </a:lnTo>
                  <a:lnTo>
                    <a:pt x="290966" y="50222"/>
                  </a:lnTo>
                  <a:lnTo>
                    <a:pt x="291114" y="50518"/>
                  </a:lnTo>
                  <a:lnTo>
                    <a:pt x="312590" y="77343"/>
                  </a:lnTo>
                  <a:lnTo>
                    <a:pt x="327707" y="106193"/>
                  </a:lnTo>
                  <a:lnTo>
                    <a:pt x="336700" y="137380"/>
                  </a:lnTo>
                  <a:lnTo>
                    <a:pt x="339584" y="170918"/>
                  </a:lnTo>
                  <a:lnTo>
                    <a:pt x="336467" y="205316"/>
                  </a:lnTo>
                  <a:lnTo>
                    <a:pt x="311863" y="265850"/>
                  </a:lnTo>
                  <a:lnTo>
                    <a:pt x="263859" y="314036"/>
                  </a:lnTo>
                  <a:lnTo>
                    <a:pt x="203567" y="338708"/>
                  </a:lnTo>
                  <a:lnTo>
                    <a:pt x="169348" y="341837"/>
                  </a:lnTo>
                  <a:close/>
                </a:path>
              </a:pathLst>
            </a:custGeom>
            <a:solidFill>
              <a:srgbClr val="F2FAFB"/>
            </a:solidFill>
          </p:spPr>
          <p:txBody>
            <a:bodyPr wrap="square" lIns="0" tIns="0" rIns="0" bIns="0" rtlCol="0"/>
            <a:lstStyle/>
            <a:p>
              <a:endParaRPr/>
            </a:p>
          </p:txBody>
        </p:sp>
        <p:pic>
          <p:nvPicPr>
            <p:cNvPr id="30" name="object 14">
              <a:extLst>
                <a:ext uri="{FF2B5EF4-FFF2-40B4-BE49-F238E27FC236}">
                  <a16:creationId xmlns:a16="http://schemas.microsoft.com/office/drawing/2014/main" id="{FF703A75-D6D8-4B72-B643-13AB2CFC7BFE}"/>
                </a:ext>
              </a:extLst>
            </p:cNvPr>
            <p:cNvPicPr/>
            <p:nvPr/>
          </p:nvPicPr>
          <p:blipFill>
            <a:blip r:embed="rId2" cstate="print"/>
            <a:stretch>
              <a:fillRect/>
            </a:stretch>
          </p:blipFill>
          <p:spPr>
            <a:xfrm>
              <a:off x="3381954" y="8540766"/>
              <a:ext cx="188855" cy="189612"/>
            </a:xfrm>
            <a:prstGeom prst="rect">
              <a:avLst/>
            </a:prstGeom>
          </p:spPr>
        </p:pic>
        <p:pic>
          <p:nvPicPr>
            <p:cNvPr id="31" name="object 15">
              <a:extLst>
                <a:ext uri="{FF2B5EF4-FFF2-40B4-BE49-F238E27FC236}">
                  <a16:creationId xmlns:a16="http://schemas.microsoft.com/office/drawing/2014/main" id="{13A88555-4062-48DC-8A8A-F898EC756829}"/>
                </a:ext>
              </a:extLst>
            </p:cNvPr>
            <p:cNvPicPr/>
            <p:nvPr/>
          </p:nvPicPr>
          <p:blipFill>
            <a:blip r:embed="rId3" cstate="print"/>
            <a:stretch>
              <a:fillRect/>
            </a:stretch>
          </p:blipFill>
          <p:spPr>
            <a:xfrm>
              <a:off x="4257736" y="8625187"/>
              <a:ext cx="188855" cy="189687"/>
            </a:xfrm>
            <a:prstGeom prst="rect">
              <a:avLst/>
            </a:prstGeom>
          </p:spPr>
        </p:pic>
        <p:pic>
          <p:nvPicPr>
            <p:cNvPr id="32" name="object 16">
              <a:extLst>
                <a:ext uri="{FF2B5EF4-FFF2-40B4-BE49-F238E27FC236}">
                  <a16:creationId xmlns:a16="http://schemas.microsoft.com/office/drawing/2014/main" id="{93C6E87F-07AE-4942-8469-845DB4BAD21D}"/>
                </a:ext>
              </a:extLst>
            </p:cNvPr>
            <p:cNvPicPr/>
            <p:nvPr/>
          </p:nvPicPr>
          <p:blipFill>
            <a:blip r:embed="rId4" cstate="print"/>
            <a:stretch>
              <a:fillRect/>
            </a:stretch>
          </p:blipFill>
          <p:spPr>
            <a:xfrm>
              <a:off x="3846333" y="8609089"/>
              <a:ext cx="188781" cy="189612"/>
            </a:xfrm>
            <a:prstGeom prst="rect">
              <a:avLst/>
            </a:prstGeom>
          </p:spPr>
        </p:pic>
        <p:pic>
          <p:nvPicPr>
            <p:cNvPr id="33" name="object 17">
              <a:extLst>
                <a:ext uri="{FF2B5EF4-FFF2-40B4-BE49-F238E27FC236}">
                  <a16:creationId xmlns:a16="http://schemas.microsoft.com/office/drawing/2014/main" id="{92660D93-66A0-4BC4-A10A-BC550DD515CF}"/>
                </a:ext>
              </a:extLst>
            </p:cNvPr>
            <p:cNvPicPr/>
            <p:nvPr/>
          </p:nvPicPr>
          <p:blipFill>
            <a:blip r:embed="rId5" cstate="print"/>
            <a:stretch>
              <a:fillRect/>
            </a:stretch>
          </p:blipFill>
          <p:spPr>
            <a:xfrm>
              <a:off x="3271271" y="7872224"/>
              <a:ext cx="188855" cy="189687"/>
            </a:xfrm>
            <a:prstGeom prst="rect">
              <a:avLst/>
            </a:prstGeom>
          </p:spPr>
        </p:pic>
        <p:pic>
          <p:nvPicPr>
            <p:cNvPr id="34" name="object 18">
              <a:extLst>
                <a:ext uri="{FF2B5EF4-FFF2-40B4-BE49-F238E27FC236}">
                  <a16:creationId xmlns:a16="http://schemas.microsoft.com/office/drawing/2014/main" id="{CA7CD54A-750C-40D7-BD7A-3F6BB12C12AD}"/>
                </a:ext>
              </a:extLst>
            </p:cNvPr>
            <p:cNvPicPr/>
            <p:nvPr/>
          </p:nvPicPr>
          <p:blipFill>
            <a:blip r:embed="rId6" cstate="print"/>
            <a:stretch>
              <a:fillRect/>
            </a:stretch>
          </p:blipFill>
          <p:spPr>
            <a:xfrm>
              <a:off x="3928569" y="8917692"/>
              <a:ext cx="188855" cy="189687"/>
            </a:xfrm>
            <a:prstGeom prst="rect">
              <a:avLst/>
            </a:prstGeom>
          </p:spPr>
        </p:pic>
        <p:sp>
          <p:nvSpPr>
            <p:cNvPr id="35" name="object 19">
              <a:extLst>
                <a:ext uri="{FF2B5EF4-FFF2-40B4-BE49-F238E27FC236}">
                  <a16:creationId xmlns:a16="http://schemas.microsoft.com/office/drawing/2014/main" id="{9BDED8B1-4C6E-4E25-A749-DCBEF42CEE08}"/>
                </a:ext>
              </a:extLst>
            </p:cNvPr>
            <p:cNvSpPr/>
            <p:nvPr/>
          </p:nvSpPr>
          <p:spPr>
            <a:xfrm>
              <a:off x="3107892" y="8165765"/>
              <a:ext cx="1366520" cy="836930"/>
            </a:xfrm>
            <a:custGeom>
              <a:avLst/>
              <a:gdLst/>
              <a:ahLst/>
              <a:cxnLst/>
              <a:rect l="l" t="t" r="r" b="b"/>
              <a:pathLst>
                <a:path w="1366520" h="836929">
                  <a:moveTo>
                    <a:pt x="1328872" y="836867"/>
                  </a:moveTo>
                  <a:lnTo>
                    <a:pt x="1322370" y="836867"/>
                  </a:lnTo>
                  <a:lnTo>
                    <a:pt x="1315794" y="835235"/>
                  </a:lnTo>
                  <a:lnTo>
                    <a:pt x="18338" y="70403"/>
                  </a:lnTo>
                  <a:lnTo>
                    <a:pt x="7146" y="60349"/>
                  </a:lnTo>
                  <a:lnTo>
                    <a:pt x="892" y="47221"/>
                  </a:lnTo>
                  <a:lnTo>
                    <a:pt x="0" y="32702"/>
                  </a:lnTo>
                  <a:lnTo>
                    <a:pt x="4891" y="18475"/>
                  </a:lnTo>
                  <a:lnTo>
                    <a:pt x="14906" y="7225"/>
                  </a:lnTo>
                  <a:lnTo>
                    <a:pt x="27990" y="921"/>
                  </a:lnTo>
                  <a:lnTo>
                    <a:pt x="42473" y="0"/>
                  </a:lnTo>
                  <a:lnTo>
                    <a:pt x="56686" y="4899"/>
                  </a:lnTo>
                  <a:lnTo>
                    <a:pt x="1348082" y="766170"/>
                  </a:lnTo>
                  <a:lnTo>
                    <a:pt x="1359275" y="776224"/>
                  </a:lnTo>
                  <a:lnTo>
                    <a:pt x="1365529" y="789352"/>
                  </a:lnTo>
                  <a:lnTo>
                    <a:pt x="1366421" y="803871"/>
                  </a:lnTo>
                  <a:lnTo>
                    <a:pt x="1361530" y="818098"/>
                  </a:lnTo>
                  <a:lnTo>
                    <a:pt x="1355294" y="826132"/>
                  </a:lnTo>
                  <a:lnTo>
                    <a:pt x="1347445" y="832017"/>
                  </a:lnTo>
                  <a:lnTo>
                    <a:pt x="1338473" y="835635"/>
                  </a:lnTo>
                  <a:lnTo>
                    <a:pt x="1328872" y="836867"/>
                  </a:lnTo>
                  <a:close/>
                </a:path>
              </a:pathLst>
            </a:custGeom>
            <a:solidFill>
              <a:srgbClr val="5E6A66"/>
            </a:solidFill>
          </p:spPr>
          <p:txBody>
            <a:bodyPr wrap="square" lIns="0" tIns="0" rIns="0" bIns="0" rtlCol="0"/>
            <a:lstStyle/>
            <a:p>
              <a:endParaRPr/>
            </a:p>
          </p:txBody>
        </p:sp>
      </p:grpSp>
    </p:spTree>
    <p:extLst>
      <p:ext uri="{BB962C8B-B14F-4D97-AF65-F5344CB8AC3E}">
        <p14:creationId xmlns:p14="http://schemas.microsoft.com/office/powerpoint/2010/main" val="569748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GB" sz="1650" b="1" spc="110" dirty="0">
                <a:solidFill>
                  <a:srgbClr val="212121"/>
                </a:solidFill>
                <a:latin typeface="Arial"/>
                <a:cs typeface="Arial"/>
              </a:rPr>
              <a:t>12</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0" name="TextBox 19">
            <a:extLst>
              <a:ext uri="{FF2B5EF4-FFF2-40B4-BE49-F238E27FC236}">
                <a16:creationId xmlns:a16="http://schemas.microsoft.com/office/drawing/2014/main" id="{9CE0D697-7E65-42F6-99A5-9D3B47ADCDD9}"/>
              </a:ext>
            </a:extLst>
          </p:cNvPr>
          <p:cNvSpPr txBox="1"/>
          <p:nvPr/>
        </p:nvSpPr>
        <p:spPr>
          <a:xfrm>
            <a:off x="1647031" y="1926150"/>
            <a:ext cx="10201500" cy="1569660"/>
          </a:xfrm>
          <a:prstGeom prst="rect">
            <a:avLst/>
          </a:prstGeom>
          <a:noFill/>
        </p:spPr>
        <p:txBody>
          <a:bodyPr wrap="square">
            <a:spAutoFit/>
          </a:bodyPr>
          <a:lstStyle/>
          <a:p>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r>
              <a:rPr lang="en-US" sz="2400" dirty="0">
                <a:latin typeface="Open Sans Light" panose="020B0306030504020204" pitchFamily="34" charset="0"/>
                <a:ea typeface="Open Sans Light" panose="020B0306030504020204" pitchFamily="34" charset="0"/>
                <a:cs typeface="Open Sans Light" panose="020B0306030504020204" pitchFamily="34" charset="0"/>
              </a:rPr>
              <a:t>Social scientists will often use </a:t>
            </a:r>
            <a:r>
              <a:rPr lang="en-US" sz="2400" b="1" dirty="0">
                <a:latin typeface="Open Sans Light" panose="020B0306030504020204" pitchFamily="34" charset="0"/>
                <a:ea typeface="Open Sans Light" panose="020B0306030504020204" pitchFamily="34" charset="0"/>
                <a:cs typeface="Open Sans Light" panose="020B0306030504020204" pitchFamily="34" charset="0"/>
              </a:rPr>
              <a:t>linear regression </a:t>
            </a:r>
            <a:r>
              <a:rPr lang="en-US" sz="2400" dirty="0">
                <a:latin typeface="Open Sans Light" panose="020B0306030504020204" pitchFamily="34" charset="0"/>
                <a:ea typeface="Open Sans Light" panose="020B0306030504020204" pitchFamily="34" charset="0"/>
                <a:cs typeface="Open Sans Light" panose="020B0306030504020204" pitchFamily="34" charset="0"/>
              </a:rPr>
              <a:t>analysis to create a straight line that results from the relationship between the two variables. Was does this look like?</a:t>
            </a:r>
          </a:p>
        </p:txBody>
      </p:sp>
      <p:pic>
        <p:nvPicPr>
          <p:cNvPr id="3" name="Picture 2">
            <a:extLst>
              <a:ext uri="{FF2B5EF4-FFF2-40B4-BE49-F238E27FC236}">
                <a16:creationId xmlns:a16="http://schemas.microsoft.com/office/drawing/2014/main" id="{551332BF-BA87-4D27-B177-B94EE67D1C5A}"/>
              </a:ext>
            </a:extLst>
          </p:cNvPr>
          <p:cNvPicPr>
            <a:picLocks noChangeAspect="1"/>
          </p:cNvPicPr>
          <p:nvPr/>
        </p:nvPicPr>
        <p:blipFill>
          <a:blip r:embed="rId2"/>
          <a:stretch>
            <a:fillRect/>
          </a:stretch>
        </p:blipFill>
        <p:spPr>
          <a:xfrm>
            <a:off x="4542631" y="3902075"/>
            <a:ext cx="4738921" cy="4421582"/>
          </a:xfrm>
          <a:prstGeom prst="rect">
            <a:avLst/>
          </a:prstGeom>
        </p:spPr>
      </p:pic>
    </p:spTree>
    <p:extLst>
      <p:ext uri="{BB962C8B-B14F-4D97-AF65-F5344CB8AC3E}">
        <p14:creationId xmlns:p14="http://schemas.microsoft.com/office/powerpoint/2010/main" val="29559092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GB" sz="1650" b="1" spc="110" dirty="0">
                <a:solidFill>
                  <a:srgbClr val="212121"/>
                </a:solidFill>
                <a:latin typeface="Arial"/>
                <a:cs typeface="Arial"/>
              </a:rPr>
              <a:t>13</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0" name="TextBox 19">
            <a:extLst>
              <a:ext uri="{FF2B5EF4-FFF2-40B4-BE49-F238E27FC236}">
                <a16:creationId xmlns:a16="http://schemas.microsoft.com/office/drawing/2014/main" id="{9CE0D697-7E65-42F6-99A5-9D3B47ADCDD9}"/>
              </a:ext>
            </a:extLst>
          </p:cNvPr>
          <p:cNvSpPr txBox="1"/>
          <p:nvPr/>
        </p:nvSpPr>
        <p:spPr>
          <a:xfrm>
            <a:off x="1527885" y="1500768"/>
            <a:ext cx="11277600" cy="1815882"/>
          </a:xfrm>
          <a:prstGeom prst="rect">
            <a:avLst/>
          </a:prstGeom>
          <a:noFill/>
        </p:spPr>
        <p:txBody>
          <a:bodyPr wrap="square">
            <a:spAutoFit/>
          </a:bodyPr>
          <a:lstStyle/>
          <a:p>
            <a:endParaRPr lang="en-US" sz="2800" dirty="0">
              <a:latin typeface="Open Sans Light" panose="020B0306030504020204" pitchFamily="34" charset="0"/>
              <a:ea typeface="Open Sans Light" panose="020B0306030504020204" pitchFamily="34" charset="0"/>
              <a:cs typeface="Open Sans Light" panose="020B0306030504020204" pitchFamily="34" charset="0"/>
            </a:endParaRPr>
          </a:p>
          <a:p>
            <a:r>
              <a:rPr lang="en-US" sz="2800" dirty="0">
                <a:latin typeface="Open Sans Light" panose="020B0306030504020204" pitchFamily="34" charset="0"/>
                <a:ea typeface="Open Sans Light" panose="020B0306030504020204" pitchFamily="34" charset="0"/>
                <a:cs typeface="Open Sans Light" panose="020B0306030504020204" pitchFamily="34" charset="0"/>
              </a:rPr>
              <a:t>A positive relationship between X and Y is when the data shows an uphill pattern from left to right. As the X-value increases, so does the Y value. The data is moving right and up.</a:t>
            </a:r>
          </a:p>
        </p:txBody>
      </p:sp>
      <p:pic>
        <p:nvPicPr>
          <p:cNvPr id="10" name="Picture 9">
            <a:extLst>
              <a:ext uri="{FF2B5EF4-FFF2-40B4-BE49-F238E27FC236}">
                <a16:creationId xmlns:a16="http://schemas.microsoft.com/office/drawing/2014/main" id="{ACD860B7-2F0F-4312-B3E1-CE9CB8703363}"/>
              </a:ext>
            </a:extLst>
          </p:cNvPr>
          <p:cNvPicPr>
            <a:picLocks noChangeAspect="1"/>
          </p:cNvPicPr>
          <p:nvPr/>
        </p:nvPicPr>
        <p:blipFill>
          <a:blip r:embed="rId2"/>
          <a:stretch>
            <a:fillRect/>
          </a:stretch>
        </p:blipFill>
        <p:spPr>
          <a:xfrm>
            <a:off x="5037931" y="3902075"/>
            <a:ext cx="4191000" cy="4505326"/>
          </a:xfrm>
          <a:prstGeom prst="rect">
            <a:avLst/>
          </a:prstGeom>
        </p:spPr>
      </p:pic>
    </p:spTree>
    <p:extLst>
      <p:ext uri="{BB962C8B-B14F-4D97-AF65-F5344CB8AC3E}">
        <p14:creationId xmlns:p14="http://schemas.microsoft.com/office/powerpoint/2010/main" val="5936238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GB" sz="1650" b="1" spc="110" dirty="0">
                <a:solidFill>
                  <a:srgbClr val="212121"/>
                </a:solidFill>
                <a:latin typeface="Arial"/>
                <a:cs typeface="Arial"/>
              </a:rPr>
              <a:t>14</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0" name="TextBox 19">
            <a:extLst>
              <a:ext uri="{FF2B5EF4-FFF2-40B4-BE49-F238E27FC236}">
                <a16:creationId xmlns:a16="http://schemas.microsoft.com/office/drawing/2014/main" id="{9CE0D697-7E65-42F6-99A5-9D3B47ADCDD9}"/>
              </a:ext>
            </a:extLst>
          </p:cNvPr>
          <p:cNvSpPr txBox="1"/>
          <p:nvPr/>
        </p:nvSpPr>
        <p:spPr>
          <a:xfrm>
            <a:off x="2039566" y="1925934"/>
            <a:ext cx="10201500" cy="1384995"/>
          </a:xfrm>
          <a:prstGeom prst="rect">
            <a:avLst/>
          </a:prstGeom>
          <a:noFill/>
        </p:spPr>
        <p:txBody>
          <a:bodyPr wrap="square">
            <a:spAutoFit/>
          </a:bodyPr>
          <a:lstStyle/>
          <a:p>
            <a:r>
              <a:rPr lang="en-US" sz="2800" dirty="0">
                <a:latin typeface="Open Sans Light" panose="020B0306030504020204" pitchFamily="34" charset="0"/>
                <a:ea typeface="Open Sans Light" panose="020B0306030504020204" pitchFamily="34" charset="0"/>
                <a:cs typeface="Open Sans Light" panose="020B0306030504020204" pitchFamily="34" charset="0"/>
              </a:rPr>
              <a:t>A negative relationship will show a downhill pattern from left to right, where Y value decreases and moves down as the x value increases.</a:t>
            </a:r>
          </a:p>
        </p:txBody>
      </p:sp>
      <p:pic>
        <p:nvPicPr>
          <p:cNvPr id="3" name="Picture 2">
            <a:extLst>
              <a:ext uri="{FF2B5EF4-FFF2-40B4-BE49-F238E27FC236}">
                <a16:creationId xmlns:a16="http://schemas.microsoft.com/office/drawing/2014/main" id="{445EFDE2-8F30-4776-8E65-FF9BACF0446B}"/>
              </a:ext>
            </a:extLst>
          </p:cNvPr>
          <p:cNvPicPr>
            <a:picLocks noChangeAspect="1"/>
          </p:cNvPicPr>
          <p:nvPr/>
        </p:nvPicPr>
        <p:blipFill>
          <a:blip r:embed="rId2"/>
          <a:stretch>
            <a:fillRect/>
          </a:stretch>
        </p:blipFill>
        <p:spPr>
          <a:xfrm>
            <a:off x="4771231" y="3981933"/>
            <a:ext cx="4467225" cy="4111142"/>
          </a:xfrm>
          <a:prstGeom prst="rect">
            <a:avLst/>
          </a:prstGeom>
        </p:spPr>
      </p:pic>
    </p:spTree>
    <p:extLst>
      <p:ext uri="{BB962C8B-B14F-4D97-AF65-F5344CB8AC3E}">
        <p14:creationId xmlns:p14="http://schemas.microsoft.com/office/powerpoint/2010/main" val="34788333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GB" sz="1650" b="1" spc="110" dirty="0">
                <a:solidFill>
                  <a:srgbClr val="212121"/>
                </a:solidFill>
                <a:latin typeface="Arial"/>
                <a:cs typeface="Arial"/>
              </a:rPr>
              <a:t>15</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0" name="TextBox 19">
            <a:extLst>
              <a:ext uri="{FF2B5EF4-FFF2-40B4-BE49-F238E27FC236}">
                <a16:creationId xmlns:a16="http://schemas.microsoft.com/office/drawing/2014/main" id="{9CE0D697-7E65-42F6-99A5-9D3B47ADCDD9}"/>
              </a:ext>
            </a:extLst>
          </p:cNvPr>
          <p:cNvSpPr txBox="1"/>
          <p:nvPr/>
        </p:nvSpPr>
        <p:spPr>
          <a:xfrm>
            <a:off x="2032681" y="2421994"/>
            <a:ext cx="10201500" cy="1384995"/>
          </a:xfrm>
          <a:prstGeom prst="rect">
            <a:avLst/>
          </a:prstGeom>
          <a:noFill/>
        </p:spPr>
        <p:txBody>
          <a:bodyPr wrap="square">
            <a:spAutoFit/>
          </a:bodyPr>
          <a:lstStyle/>
          <a:p>
            <a:r>
              <a:rPr lang="en-US" sz="2800" dirty="0">
                <a:latin typeface="Open Sans Light" panose="020B0306030504020204" pitchFamily="34" charset="0"/>
                <a:ea typeface="Open Sans Light" panose="020B0306030504020204" pitchFamily="34" charset="0"/>
                <a:cs typeface="Open Sans Light" panose="020B0306030504020204" pitchFamily="34" charset="0"/>
              </a:rPr>
              <a:t>If there doesn’t appear to be any pattern, and no clear line moving up or down, then that means no relationship exists between X and Y.</a:t>
            </a:r>
          </a:p>
        </p:txBody>
      </p:sp>
      <p:pic>
        <p:nvPicPr>
          <p:cNvPr id="10" name="Picture 9">
            <a:extLst>
              <a:ext uri="{FF2B5EF4-FFF2-40B4-BE49-F238E27FC236}">
                <a16:creationId xmlns:a16="http://schemas.microsoft.com/office/drawing/2014/main" id="{8312224F-636B-455F-B7D4-8EF9BBCB65D8}"/>
              </a:ext>
            </a:extLst>
          </p:cNvPr>
          <p:cNvPicPr>
            <a:picLocks noChangeAspect="1"/>
          </p:cNvPicPr>
          <p:nvPr/>
        </p:nvPicPr>
        <p:blipFill>
          <a:blip r:embed="rId2"/>
          <a:stretch>
            <a:fillRect/>
          </a:stretch>
        </p:blipFill>
        <p:spPr>
          <a:xfrm>
            <a:off x="4771231" y="4485458"/>
            <a:ext cx="4257675" cy="4190093"/>
          </a:xfrm>
          <a:prstGeom prst="rect">
            <a:avLst/>
          </a:prstGeom>
        </p:spPr>
      </p:pic>
    </p:spTree>
    <p:extLst>
      <p:ext uri="{BB962C8B-B14F-4D97-AF65-F5344CB8AC3E}">
        <p14:creationId xmlns:p14="http://schemas.microsoft.com/office/powerpoint/2010/main" val="12507866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GB" sz="1650" b="1" spc="110" dirty="0">
                <a:solidFill>
                  <a:srgbClr val="212121"/>
                </a:solidFill>
                <a:latin typeface="Arial"/>
                <a:cs typeface="Arial"/>
              </a:rPr>
              <a:t>16</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0" name="TextBox 19">
            <a:extLst>
              <a:ext uri="{FF2B5EF4-FFF2-40B4-BE49-F238E27FC236}">
                <a16:creationId xmlns:a16="http://schemas.microsoft.com/office/drawing/2014/main" id="{9CE0D697-7E65-42F6-99A5-9D3B47ADCDD9}"/>
              </a:ext>
            </a:extLst>
          </p:cNvPr>
          <p:cNvSpPr txBox="1"/>
          <p:nvPr/>
        </p:nvSpPr>
        <p:spPr>
          <a:xfrm>
            <a:off x="1189831" y="1082675"/>
            <a:ext cx="10201500" cy="830997"/>
          </a:xfrm>
          <a:prstGeom prst="rect">
            <a:avLst/>
          </a:prstGeom>
          <a:noFill/>
        </p:spPr>
        <p:txBody>
          <a:bodyPr wrap="square">
            <a:spAutoFit/>
          </a:bodyPr>
          <a:lstStyle/>
          <a:p>
            <a:r>
              <a:rPr lang="en-US" sz="2400" dirty="0">
                <a:latin typeface="Open Sans Light" panose="020B0306030504020204" pitchFamily="34" charset="0"/>
                <a:ea typeface="Open Sans Light" panose="020B0306030504020204" pitchFamily="34" charset="0"/>
                <a:cs typeface="Open Sans Light" panose="020B0306030504020204" pitchFamily="34" charset="0"/>
              </a:rPr>
              <a:t>Here is the linear regression for the vote share for the Conservative Party from 1918 to 2019:</a:t>
            </a:r>
          </a:p>
        </p:txBody>
      </p:sp>
      <p:pic>
        <p:nvPicPr>
          <p:cNvPr id="13" name="object 6">
            <a:extLst>
              <a:ext uri="{FF2B5EF4-FFF2-40B4-BE49-F238E27FC236}">
                <a16:creationId xmlns:a16="http://schemas.microsoft.com/office/drawing/2014/main" id="{EA1B9D11-5E17-4B38-A80D-479E8F34BBC4}"/>
              </a:ext>
            </a:extLst>
          </p:cNvPr>
          <p:cNvPicPr/>
          <p:nvPr/>
        </p:nvPicPr>
        <p:blipFill>
          <a:blip r:embed="rId2" cstate="print"/>
          <a:stretch>
            <a:fillRect/>
          </a:stretch>
        </p:blipFill>
        <p:spPr>
          <a:xfrm>
            <a:off x="2713831" y="2378075"/>
            <a:ext cx="7167450" cy="3280461"/>
          </a:xfrm>
          <a:prstGeom prst="rect">
            <a:avLst/>
          </a:prstGeom>
        </p:spPr>
      </p:pic>
      <p:sp>
        <p:nvSpPr>
          <p:cNvPr id="16" name="TextBox 15">
            <a:extLst>
              <a:ext uri="{FF2B5EF4-FFF2-40B4-BE49-F238E27FC236}">
                <a16:creationId xmlns:a16="http://schemas.microsoft.com/office/drawing/2014/main" id="{BE2D0E62-83EA-4508-A4B1-2C678696EE7B}"/>
              </a:ext>
            </a:extLst>
          </p:cNvPr>
          <p:cNvSpPr txBox="1"/>
          <p:nvPr/>
        </p:nvSpPr>
        <p:spPr>
          <a:xfrm>
            <a:off x="1465352" y="6106969"/>
            <a:ext cx="7130954" cy="461665"/>
          </a:xfrm>
          <a:prstGeom prst="rect">
            <a:avLst/>
          </a:prstGeom>
          <a:noFill/>
        </p:spPr>
        <p:txBody>
          <a:bodyPr wrap="square">
            <a:spAutoFit/>
          </a:bodyPr>
          <a:lstStyle/>
          <a:p>
            <a:pPr marL="12700">
              <a:lnSpc>
                <a:spcPct val="100000"/>
              </a:lnSpc>
              <a:spcBef>
                <a:spcPts val="100"/>
              </a:spcBef>
            </a:pPr>
            <a:r>
              <a:rPr lang="en-US"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And</a:t>
            </a:r>
            <a:r>
              <a:rPr lang="en-US"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here</a:t>
            </a:r>
            <a:r>
              <a:rPr lang="en-US"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it</a:t>
            </a:r>
            <a:r>
              <a:rPr lang="en-US"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is</a:t>
            </a:r>
            <a:r>
              <a:rPr lang="en-US"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for</a:t>
            </a:r>
            <a:r>
              <a:rPr lang="en-US"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a:t>
            </a:r>
            <a:r>
              <a:rPr lang="en-US"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5"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labour</a:t>
            </a:r>
            <a:r>
              <a:rPr lang="en-US"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party:</a:t>
            </a:r>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pic>
        <p:nvPicPr>
          <p:cNvPr id="17" name="object 5">
            <a:extLst>
              <a:ext uri="{FF2B5EF4-FFF2-40B4-BE49-F238E27FC236}">
                <a16:creationId xmlns:a16="http://schemas.microsoft.com/office/drawing/2014/main" id="{40BFD95D-CC65-453A-AB00-2321BB087492}"/>
              </a:ext>
            </a:extLst>
          </p:cNvPr>
          <p:cNvPicPr/>
          <p:nvPr/>
        </p:nvPicPr>
        <p:blipFill>
          <a:blip r:embed="rId3" cstate="print"/>
          <a:stretch>
            <a:fillRect/>
          </a:stretch>
        </p:blipFill>
        <p:spPr>
          <a:xfrm>
            <a:off x="2689991" y="7078970"/>
            <a:ext cx="7537160" cy="3280461"/>
          </a:xfrm>
          <a:prstGeom prst="rect">
            <a:avLst/>
          </a:prstGeom>
        </p:spPr>
      </p:pic>
    </p:spTree>
    <p:extLst>
      <p:ext uri="{BB962C8B-B14F-4D97-AF65-F5344CB8AC3E}">
        <p14:creationId xmlns:p14="http://schemas.microsoft.com/office/powerpoint/2010/main" val="31030274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365391" y="54395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GB" sz="1650" b="1" spc="110" dirty="0">
                <a:solidFill>
                  <a:srgbClr val="212121"/>
                </a:solidFill>
                <a:latin typeface="Arial"/>
                <a:cs typeface="Arial"/>
              </a:rPr>
              <a:t>17</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pic>
        <p:nvPicPr>
          <p:cNvPr id="13" name="object 6">
            <a:extLst>
              <a:ext uri="{FF2B5EF4-FFF2-40B4-BE49-F238E27FC236}">
                <a16:creationId xmlns:a16="http://schemas.microsoft.com/office/drawing/2014/main" id="{EA1B9D11-5E17-4B38-A80D-479E8F34BBC4}"/>
              </a:ext>
            </a:extLst>
          </p:cNvPr>
          <p:cNvPicPr/>
          <p:nvPr/>
        </p:nvPicPr>
        <p:blipFill>
          <a:blip r:embed="rId2" cstate="print"/>
          <a:stretch>
            <a:fillRect/>
          </a:stretch>
        </p:blipFill>
        <p:spPr>
          <a:xfrm>
            <a:off x="1037431" y="1218956"/>
            <a:ext cx="6446385" cy="2941778"/>
          </a:xfrm>
          <a:prstGeom prst="rect">
            <a:avLst/>
          </a:prstGeom>
        </p:spPr>
      </p:pic>
      <p:sp>
        <p:nvSpPr>
          <p:cNvPr id="16" name="TextBox 15">
            <a:extLst>
              <a:ext uri="{FF2B5EF4-FFF2-40B4-BE49-F238E27FC236}">
                <a16:creationId xmlns:a16="http://schemas.microsoft.com/office/drawing/2014/main" id="{BE2D0E62-83EA-4508-A4B1-2C678696EE7B}"/>
              </a:ext>
            </a:extLst>
          </p:cNvPr>
          <p:cNvSpPr txBox="1"/>
          <p:nvPr/>
        </p:nvSpPr>
        <p:spPr>
          <a:xfrm>
            <a:off x="1287547" y="7626773"/>
            <a:ext cx="12963595" cy="953915"/>
          </a:xfrm>
          <a:prstGeom prst="rect">
            <a:avLst/>
          </a:prstGeom>
          <a:noFill/>
        </p:spPr>
        <p:txBody>
          <a:bodyPr wrap="square">
            <a:spAutoFit/>
          </a:bodyPr>
          <a:lstStyle/>
          <a:p>
            <a:pPr marL="12700" marR="5080">
              <a:lnSpc>
                <a:spcPct val="120900"/>
              </a:lnSpc>
              <a:spcBef>
                <a:spcPts val="100"/>
              </a:spcBef>
            </a:pPr>
            <a:r>
              <a:rPr lang="en-US" sz="2400" b="1" spc="-7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For </a:t>
            </a:r>
            <a:r>
              <a:rPr lang="en-US" sz="2400" b="1" spc="-5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each </a:t>
            </a:r>
            <a:r>
              <a:rPr lang="en-US" sz="2400" b="1" spc="-8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graph, </a:t>
            </a:r>
            <a:r>
              <a:rPr lang="en-US" sz="2400" b="1" spc="-7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would you </a:t>
            </a:r>
            <a:r>
              <a:rPr lang="en-US" sz="2400" b="1" spc="-65"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say </a:t>
            </a:r>
            <a:r>
              <a:rPr lang="en-US" sz="2400" b="1" spc="-8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that </a:t>
            </a:r>
            <a:r>
              <a:rPr lang="en-US" sz="2400" b="1" spc="-6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the 'line </a:t>
            </a:r>
            <a:r>
              <a:rPr lang="en-US" sz="2400" b="1" spc="-35"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of </a:t>
            </a:r>
            <a:r>
              <a:rPr lang="en-US" sz="2400" b="1" spc="-3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best' </a:t>
            </a:r>
            <a:r>
              <a:rPr lang="en-US" sz="2400" b="1" spc="-35"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fit' </a:t>
            </a:r>
            <a:r>
              <a:rPr lang="en-US" sz="2400" b="1" spc="-10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is </a:t>
            </a:r>
            <a:r>
              <a:rPr lang="en-US" sz="2400" b="1" spc="-6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positive, </a:t>
            </a:r>
            <a:r>
              <a:rPr lang="en-US" sz="2400" b="1" spc="-55"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negative </a:t>
            </a:r>
            <a:r>
              <a:rPr lang="en-US" sz="2400" b="1" spc="-10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or</a:t>
            </a:r>
            <a:r>
              <a:rPr lang="en-US" sz="2400" b="1" spc="-8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 that </a:t>
            </a:r>
            <a:r>
              <a:rPr lang="en-US" sz="2400" b="1" spc="-65"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there</a:t>
            </a:r>
            <a:r>
              <a:rPr lang="en-US" sz="2400" b="1" spc="-8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b="1" spc="-10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is</a:t>
            </a:r>
            <a:r>
              <a:rPr lang="en-US" sz="2400" b="1" spc="-8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b="1" spc="-9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no</a:t>
            </a:r>
            <a:r>
              <a:rPr lang="en-US" sz="2400" b="1" spc="-8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b="1" spc="-95"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relationship</a:t>
            </a:r>
            <a:r>
              <a:rPr lang="en-US" sz="2400" b="1" spc="-8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b="1" spc="-4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between</a:t>
            </a:r>
            <a:r>
              <a:rPr lang="en-US" sz="2400" b="1" spc="-75"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b="1" spc="-6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the</a:t>
            </a:r>
            <a:r>
              <a:rPr lang="en-US" sz="2400" b="1" spc="-8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400" b="1" spc="-7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variables?</a:t>
            </a:r>
            <a:endParaRPr lang="en-US" sz="2400" b="1"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endParaRPr>
          </a:p>
        </p:txBody>
      </p:sp>
      <p:pic>
        <p:nvPicPr>
          <p:cNvPr id="18" name="object 5">
            <a:extLst>
              <a:ext uri="{FF2B5EF4-FFF2-40B4-BE49-F238E27FC236}">
                <a16:creationId xmlns:a16="http://schemas.microsoft.com/office/drawing/2014/main" id="{65F717E2-E5E0-4D90-9334-366E2859575A}"/>
              </a:ext>
            </a:extLst>
          </p:cNvPr>
          <p:cNvPicPr/>
          <p:nvPr/>
        </p:nvPicPr>
        <p:blipFill>
          <a:blip r:embed="rId3" cstate="print"/>
          <a:stretch>
            <a:fillRect/>
          </a:stretch>
        </p:blipFill>
        <p:spPr>
          <a:xfrm>
            <a:off x="6108867" y="4279603"/>
            <a:ext cx="6653240" cy="2799756"/>
          </a:xfrm>
          <a:prstGeom prst="rect">
            <a:avLst/>
          </a:prstGeom>
        </p:spPr>
      </p:pic>
    </p:spTree>
    <p:extLst>
      <p:ext uri="{BB962C8B-B14F-4D97-AF65-F5344CB8AC3E}">
        <p14:creationId xmlns:p14="http://schemas.microsoft.com/office/powerpoint/2010/main" val="8388551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GB" sz="1650" b="1" spc="110" dirty="0">
                <a:solidFill>
                  <a:srgbClr val="212121"/>
                </a:solidFill>
                <a:latin typeface="Arial"/>
                <a:cs typeface="Arial"/>
              </a:rPr>
              <a:t>18</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6" name="object 2">
            <a:extLst>
              <a:ext uri="{FF2B5EF4-FFF2-40B4-BE49-F238E27FC236}">
                <a16:creationId xmlns:a16="http://schemas.microsoft.com/office/drawing/2014/main" id="{A924520F-D8F9-42D3-89CA-42F9ED75A161}"/>
              </a:ext>
            </a:extLst>
          </p:cNvPr>
          <p:cNvSpPr txBox="1">
            <a:spLocks/>
          </p:cNvSpPr>
          <p:nvPr/>
        </p:nvSpPr>
        <p:spPr>
          <a:xfrm>
            <a:off x="1122931" y="1236314"/>
            <a:ext cx="7606077" cy="1120820"/>
          </a:xfrm>
          <a:prstGeom prst="rect">
            <a:avLst/>
          </a:prstGeom>
        </p:spPr>
        <p:txBody>
          <a:bodyPr vert="horz" wrap="square" lIns="0" tIns="12700" rIns="0" bIns="0" rtlCol="0">
            <a:spAutoFit/>
          </a:bodyPr>
          <a:lstStyle>
            <a:lvl1pPr>
              <a:defRPr sz="3200" b="1" i="0">
                <a:solidFill>
                  <a:srgbClr val="212121"/>
                </a:solidFill>
                <a:latin typeface="Arial"/>
                <a:ea typeface="+mj-ea"/>
                <a:cs typeface="Arial"/>
              </a:defRPr>
            </a:lvl1pPr>
          </a:lstStyle>
          <a:p>
            <a:pPr marL="12700">
              <a:spcBef>
                <a:spcPts val="100"/>
              </a:spcBef>
            </a:pPr>
            <a:r>
              <a:rPr lang="en-US" sz="3600" kern="0" dirty="0">
                <a:latin typeface="Raleway" panose="020B0503030101060003" pitchFamily="34" charset="0"/>
              </a:rPr>
              <a:t>Activity 3: </a:t>
            </a:r>
            <a:r>
              <a:rPr lang="en-US" sz="3600" spc="-20" dirty="0"/>
              <a:t>Correlation</a:t>
            </a:r>
            <a:r>
              <a:rPr lang="en-US" sz="3600" spc="-15" dirty="0"/>
              <a:t> </a:t>
            </a:r>
            <a:r>
              <a:rPr lang="en-US" sz="3600" spc="-114" dirty="0"/>
              <a:t>Does </a:t>
            </a:r>
            <a:r>
              <a:rPr lang="en-US" sz="3600" spc="20" dirty="0"/>
              <a:t>Not</a:t>
            </a:r>
            <a:r>
              <a:rPr lang="en-US" sz="3600" spc="-20" dirty="0"/>
              <a:t> </a:t>
            </a:r>
            <a:r>
              <a:rPr lang="en-US" sz="3600" spc="-130" dirty="0"/>
              <a:t>Equal</a:t>
            </a:r>
            <a:r>
              <a:rPr lang="en-US" sz="3600" spc="-20" dirty="0"/>
              <a:t> </a:t>
            </a:r>
            <a:r>
              <a:rPr lang="en-US" sz="3600" spc="-65" dirty="0"/>
              <a:t>Causation</a:t>
            </a:r>
            <a:endParaRPr lang="en-US" sz="3600" kern="0" dirty="0">
              <a:latin typeface="Raleway" panose="020B0503030101060003" pitchFamily="34" charset="0"/>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5" name="object 16">
            <a:extLst>
              <a:ext uri="{FF2B5EF4-FFF2-40B4-BE49-F238E27FC236}">
                <a16:creationId xmlns:a16="http://schemas.microsoft.com/office/drawing/2014/main" id="{FA3344EF-1EFB-42DB-9A89-81F94C94DE75}"/>
              </a:ext>
            </a:extLst>
          </p:cNvPr>
          <p:cNvSpPr/>
          <p:nvPr/>
        </p:nvSpPr>
        <p:spPr>
          <a:xfrm>
            <a:off x="892019" y="2365048"/>
            <a:ext cx="8067900" cy="57740"/>
          </a:xfrm>
          <a:custGeom>
            <a:avLst/>
            <a:gdLst/>
            <a:ahLst/>
            <a:cxnLst/>
            <a:rect l="l" t="t" r="r" b="b"/>
            <a:pathLst>
              <a:path w="4161790" h="81280">
                <a:moveTo>
                  <a:pt x="4161490" y="80877"/>
                </a:moveTo>
                <a:lnTo>
                  <a:pt x="0" y="80877"/>
                </a:lnTo>
                <a:lnTo>
                  <a:pt x="0" y="0"/>
                </a:lnTo>
                <a:lnTo>
                  <a:pt x="3824748" y="0"/>
                </a:lnTo>
                <a:lnTo>
                  <a:pt x="4161490" y="0"/>
                </a:lnTo>
                <a:lnTo>
                  <a:pt x="4161490" y="80877"/>
                </a:lnTo>
                <a:close/>
              </a:path>
            </a:pathLst>
          </a:custGeom>
          <a:solidFill>
            <a:srgbClr val="4B97B0"/>
          </a:solidFill>
        </p:spPr>
        <p:txBody>
          <a:bodyPr wrap="square" lIns="0" tIns="0" rIns="0" bIns="0" rtlCol="0"/>
          <a:lstStyle/>
          <a:p>
            <a:endParaRPr/>
          </a:p>
        </p:txBody>
      </p:sp>
      <p:sp>
        <p:nvSpPr>
          <p:cNvPr id="20" name="TextBox 19">
            <a:extLst>
              <a:ext uri="{FF2B5EF4-FFF2-40B4-BE49-F238E27FC236}">
                <a16:creationId xmlns:a16="http://schemas.microsoft.com/office/drawing/2014/main" id="{9CE0D697-7E65-42F6-99A5-9D3B47ADCDD9}"/>
              </a:ext>
            </a:extLst>
          </p:cNvPr>
          <p:cNvSpPr txBox="1"/>
          <p:nvPr/>
        </p:nvSpPr>
        <p:spPr>
          <a:xfrm>
            <a:off x="1266031" y="3266134"/>
            <a:ext cx="12242076" cy="5262979"/>
          </a:xfrm>
          <a:prstGeom prst="rect">
            <a:avLst/>
          </a:prstGeom>
          <a:noFill/>
        </p:spPr>
        <p:txBody>
          <a:bodyPr wrap="square">
            <a:spAutoFit/>
          </a:bodyPr>
          <a:lstStyle/>
          <a:p>
            <a:r>
              <a:rPr lang="en-US" sz="2400" dirty="0">
                <a:latin typeface="Open Sans Light" panose="020B0306030504020204" pitchFamily="34" charset="0"/>
                <a:ea typeface="Open Sans Light" panose="020B0306030504020204" pitchFamily="34" charset="0"/>
                <a:cs typeface="Open Sans Light" panose="020B0306030504020204" pitchFamily="34" charset="0"/>
              </a:rPr>
              <a:t>It is important to note that the scatterplot and line graphs in these activities only suggest a linear relationship between the two sets of values. They do not suggest that the passage of time is responsible for the support for </a:t>
            </a:r>
            <a:r>
              <a:rPr lang="en-US" sz="2400" dirty="0" err="1">
                <a:latin typeface="Open Sans Light" panose="020B0306030504020204" pitchFamily="34" charset="0"/>
                <a:ea typeface="Open Sans Light" panose="020B0306030504020204" pitchFamily="34" charset="0"/>
                <a:cs typeface="Open Sans Light" panose="020B0306030504020204" pitchFamily="34" charset="0"/>
              </a:rPr>
              <a:t>Labour</a:t>
            </a:r>
            <a:r>
              <a:rPr lang="en-US" sz="2400" dirty="0">
                <a:latin typeface="Open Sans Light" panose="020B0306030504020204" pitchFamily="34" charset="0"/>
                <a:ea typeface="Open Sans Light" panose="020B0306030504020204" pitchFamily="34" charset="0"/>
                <a:cs typeface="Open Sans Light" panose="020B0306030504020204" pitchFamily="34" charset="0"/>
              </a:rPr>
              <a:t> and Conservative to increase or decrease. Instead, we need to think about what the passage of time infers.</a:t>
            </a:r>
          </a:p>
          <a:p>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r>
              <a:rPr lang="en-US" sz="2400" dirty="0">
                <a:latin typeface="Open Sans Light" panose="020B0306030504020204" pitchFamily="34" charset="0"/>
                <a:ea typeface="Open Sans Light" panose="020B0306030504020204" pitchFamily="34" charset="0"/>
                <a:cs typeface="Open Sans Light" panose="020B0306030504020204" pitchFamily="34" charset="0"/>
              </a:rPr>
              <a:t>You may have heard of the expression "</a:t>
            </a:r>
            <a:r>
              <a:rPr lang="en-US" sz="2400" b="1" dirty="0">
                <a:latin typeface="Open Sans Light" panose="020B0306030504020204" pitchFamily="34" charset="0"/>
                <a:ea typeface="Open Sans Light" panose="020B0306030504020204" pitchFamily="34" charset="0"/>
                <a:cs typeface="Open Sans Light" panose="020B0306030504020204" pitchFamily="34" charset="0"/>
              </a:rPr>
              <a:t>correlation does not imply causation</a:t>
            </a:r>
            <a:r>
              <a:rPr lang="en-US" sz="2400" dirty="0">
                <a:latin typeface="Open Sans Light" panose="020B0306030504020204" pitchFamily="34" charset="0"/>
                <a:ea typeface="Open Sans Light" panose="020B0306030504020204" pitchFamily="34" charset="0"/>
                <a:cs typeface="Open Sans Light" panose="020B0306030504020204" pitchFamily="34" charset="0"/>
              </a:rPr>
              <a:t>". This reminds us to be careful when reading graphs, as we cannot always conclude that there exists a cause- and-effect relationship between two variables because we think we see an association (or correlation) between them.</a:t>
            </a:r>
          </a:p>
          <a:p>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r>
              <a:rPr lang="en-US" sz="2400" dirty="0">
                <a:latin typeface="Open Sans Light" panose="020B0306030504020204" pitchFamily="34" charset="0"/>
                <a:ea typeface="Open Sans Light" panose="020B0306030504020204" pitchFamily="34" charset="0"/>
                <a:cs typeface="Open Sans Light" panose="020B0306030504020204" pitchFamily="34" charset="0"/>
              </a:rPr>
              <a:t>Essentially, just because two things appear to be related does not mean that one causes the other.</a:t>
            </a:r>
          </a:p>
        </p:txBody>
      </p:sp>
    </p:spTree>
    <p:extLst>
      <p:ext uri="{BB962C8B-B14F-4D97-AF65-F5344CB8AC3E}">
        <p14:creationId xmlns:p14="http://schemas.microsoft.com/office/powerpoint/2010/main" val="30456783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GB" sz="1650" b="1" spc="110" dirty="0">
                <a:solidFill>
                  <a:srgbClr val="212121"/>
                </a:solidFill>
                <a:latin typeface="Arial"/>
                <a:cs typeface="Arial"/>
              </a:rPr>
              <a:t>19</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0" name="TextBox 19">
            <a:extLst>
              <a:ext uri="{FF2B5EF4-FFF2-40B4-BE49-F238E27FC236}">
                <a16:creationId xmlns:a16="http://schemas.microsoft.com/office/drawing/2014/main" id="{9CE0D697-7E65-42F6-99A5-9D3B47ADCDD9}"/>
              </a:ext>
            </a:extLst>
          </p:cNvPr>
          <p:cNvSpPr txBox="1"/>
          <p:nvPr/>
        </p:nvSpPr>
        <p:spPr>
          <a:xfrm>
            <a:off x="1266031" y="2610799"/>
            <a:ext cx="12242076" cy="5201424"/>
          </a:xfrm>
          <a:prstGeom prst="rect">
            <a:avLst/>
          </a:prstGeom>
          <a:noFill/>
        </p:spPr>
        <p:txBody>
          <a:bodyPr wrap="square">
            <a:spAutoFit/>
          </a:bodyPr>
          <a:lstStyle/>
          <a:p>
            <a:r>
              <a:rPr lang="en-US" sz="2800" dirty="0">
                <a:latin typeface="Open Sans Light" panose="020B0306030504020204" pitchFamily="34" charset="0"/>
                <a:ea typeface="Open Sans Light" panose="020B0306030504020204" pitchFamily="34" charset="0"/>
                <a:cs typeface="Open Sans Light" panose="020B0306030504020204" pitchFamily="34" charset="0"/>
              </a:rPr>
              <a:t>Let’s be a bit more specific in order to make things clearer:</a:t>
            </a:r>
          </a:p>
          <a:p>
            <a:endParaRPr lang="en-US" sz="2800" dirty="0">
              <a:latin typeface="Open Sans Light" panose="020B0306030504020204" pitchFamily="34" charset="0"/>
              <a:ea typeface="Open Sans Light" panose="020B0306030504020204" pitchFamily="34" charset="0"/>
              <a:cs typeface="Open Sans Light" panose="020B0306030504020204" pitchFamily="34" charset="0"/>
            </a:endParaRPr>
          </a:p>
          <a:p>
            <a:endParaRPr lang="en-US" sz="2800" dirty="0">
              <a:latin typeface="Open Sans Light" panose="020B0306030504020204" pitchFamily="34" charset="0"/>
              <a:ea typeface="Open Sans Light" panose="020B0306030504020204" pitchFamily="34" charset="0"/>
              <a:cs typeface="Open Sans Light" panose="020B0306030504020204" pitchFamily="34" charset="0"/>
            </a:endParaRPr>
          </a:p>
          <a:p>
            <a:r>
              <a:rPr lang="en-US" sz="2800" b="1" dirty="0">
                <a:latin typeface="Open Sans Light" panose="020B0306030504020204" pitchFamily="34" charset="0"/>
                <a:ea typeface="Open Sans Light" panose="020B0306030504020204" pitchFamily="34" charset="0"/>
                <a:cs typeface="Open Sans Light" panose="020B0306030504020204" pitchFamily="34" charset="0"/>
              </a:rPr>
              <a:t>Correlation </a:t>
            </a:r>
            <a:r>
              <a:rPr lang="en-US" sz="2800" dirty="0">
                <a:latin typeface="Open Sans Light" panose="020B0306030504020204" pitchFamily="34" charset="0"/>
                <a:ea typeface="Open Sans Light" panose="020B0306030504020204" pitchFamily="34" charset="0"/>
                <a:cs typeface="Open Sans Light" panose="020B0306030504020204" pitchFamily="34" charset="0"/>
              </a:rPr>
              <a:t>informs us how strongly a pair of variables are linearly related and change together. It only tells us that a relationship exists, but does not tell us the how or why.</a:t>
            </a:r>
          </a:p>
          <a:p>
            <a:endParaRPr lang="en-US" sz="2800" dirty="0">
              <a:latin typeface="Open Sans Light" panose="020B0306030504020204" pitchFamily="34" charset="0"/>
              <a:ea typeface="Open Sans Light" panose="020B0306030504020204" pitchFamily="34" charset="0"/>
              <a:cs typeface="Open Sans Light" panose="020B0306030504020204" pitchFamily="34" charset="0"/>
            </a:endParaRPr>
          </a:p>
          <a:p>
            <a:endParaRPr lang="en-US" sz="2800" dirty="0">
              <a:latin typeface="Open Sans Light" panose="020B0306030504020204" pitchFamily="34" charset="0"/>
              <a:ea typeface="Open Sans Light" panose="020B0306030504020204" pitchFamily="34" charset="0"/>
              <a:cs typeface="Open Sans Light" panose="020B0306030504020204" pitchFamily="34" charset="0"/>
            </a:endParaRPr>
          </a:p>
          <a:p>
            <a:r>
              <a:rPr lang="en-US" sz="2800" b="1" dirty="0">
                <a:latin typeface="Open Sans Light" panose="020B0306030504020204" pitchFamily="34" charset="0"/>
                <a:ea typeface="Open Sans Light" panose="020B0306030504020204" pitchFamily="34" charset="0"/>
                <a:cs typeface="Open Sans Light" panose="020B0306030504020204" pitchFamily="34" charset="0"/>
              </a:rPr>
              <a:t>Causation</a:t>
            </a:r>
            <a:r>
              <a:rPr lang="en-US" sz="2800" dirty="0">
                <a:latin typeface="Open Sans Light" panose="020B0306030504020204" pitchFamily="34" charset="0"/>
                <a:ea typeface="Open Sans Light" panose="020B0306030504020204" pitchFamily="34" charset="0"/>
                <a:cs typeface="Open Sans Light" panose="020B0306030504020204" pitchFamily="34" charset="0"/>
              </a:rPr>
              <a:t>, on the other hand, is what we know as a </a:t>
            </a:r>
            <a:r>
              <a:rPr lang="en-US" sz="2800" dirty="0" err="1">
                <a:latin typeface="Open Sans Light" panose="020B0306030504020204" pitchFamily="34" charset="0"/>
                <a:ea typeface="Open Sans Light" panose="020B0306030504020204" pitchFamily="34" charset="0"/>
                <a:cs typeface="Open Sans Light" panose="020B0306030504020204" pitchFamily="34" charset="0"/>
              </a:rPr>
              <a:t>‘cause</a:t>
            </a:r>
            <a:r>
              <a:rPr lang="en-US" sz="2800" dirty="0">
                <a:latin typeface="Open Sans Light" panose="020B0306030504020204" pitchFamily="34" charset="0"/>
                <a:ea typeface="Open Sans Light" panose="020B0306030504020204" pitchFamily="34" charset="0"/>
                <a:cs typeface="Open Sans Light" panose="020B0306030504020204" pitchFamily="34" charset="0"/>
              </a:rPr>
              <a:t> and effect’ relationship between two variables. It is the change of one variable that we can define as changing another variable.</a:t>
            </a:r>
          </a:p>
          <a:p>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1570553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GB" sz="1650" b="1" spc="110" dirty="0">
                <a:solidFill>
                  <a:srgbClr val="212121"/>
                </a:solidFill>
                <a:latin typeface="Arial"/>
                <a:cs typeface="Arial"/>
              </a:rPr>
              <a:t>2</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3" name="object 4">
            <a:extLst>
              <a:ext uri="{FF2B5EF4-FFF2-40B4-BE49-F238E27FC236}">
                <a16:creationId xmlns:a16="http://schemas.microsoft.com/office/drawing/2014/main" id="{6A4F7C57-A117-4CE0-87B5-173048DC300F}"/>
              </a:ext>
            </a:extLst>
          </p:cNvPr>
          <p:cNvSpPr txBox="1"/>
          <p:nvPr/>
        </p:nvSpPr>
        <p:spPr>
          <a:xfrm>
            <a:off x="1980504" y="3020735"/>
            <a:ext cx="10854208" cy="5681940"/>
          </a:xfrm>
          <a:prstGeom prst="rect">
            <a:avLst/>
          </a:prstGeom>
        </p:spPr>
        <p:txBody>
          <a:bodyPr vert="horz" wrap="square" lIns="0" tIns="12700" rIns="0" bIns="0" rtlCol="0">
            <a:spAutoFit/>
          </a:bodyPr>
          <a:lstStyle/>
          <a:p>
            <a:pPr marL="12701" marR="5080">
              <a:lnSpc>
                <a:spcPct val="118600"/>
              </a:lnSpc>
              <a:spcBef>
                <a:spcPts val="100"/>
              </a:spcBef>
            </a:pPr>
            <a:r>
              <a:rPr lang="en-US"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 UK political system consists of multiple parties. Since the 1920s there have been essentially two main political parties in the UK who take up a number of seats in the House of Commons: the Conservative Party and the </a:t>
            </a:r>
            <a:r>
              <a:rPr lang="en-US" sz="2800"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Labour</a:t>
            </a:r>
            <a:r>
              <a:rPr lang="en-US"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Party.</a:t>
            </a:r>
          </a:p>
          <a:p>
            <a:pPr marL="12701" marR="5080">
              <a:lnSpc>
                <a:spcPct val="118600"/>
              </a:lnSpc>
              <a:spcBef>
                <a:spcPts val="100"/>
              </a:spcBef>
            </a:pPr>
            <a:endParaRPr lang="en-US"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1" marR="5080">
              <a:lnSpc>
                <a:spcPct val="118600"/>
              </a:lnSpc>
              <a:spcBef>
                <a:spcPts val="100"/>
              </a:spcBef>
            </a:pPr>
            <a:r>
              <a:rPr lang="en-US"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 first-past-the-post electoral system used for general elections tends to maintain the dominance of these two parties. The first-past-the- post system is the way in which we elect MPs.</a:t>
            </a:r>
          </a:p>
          <a:p>
            <a:pPr marL="12701" marR="5080">
              <a:lnSpc>
                <a:spcPct val="118600"/>
              </a:lnSpc>
              <a:spcBef>
                <a:spcPts val="100"/>
              </a:spcBef>
            </a:pPr>
            <a:endParaRPr lang="en-US" sz="28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1" marR="5080">
              <a:lnSpc>
                <a:spcPct val="118600"/>
              </a:lnSpc>
              <a:spcBef>
                <a:spcPts val="100"/>
              </a:spcBef>
            </a:pPr>
            <a:endParaRPr lang="en-US" sz="28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1" marR="5080">
              <a:lnSpc>
                <a:spcPct val="118600"/>
              </a:lnSpc>
              <a:spcBef>
                <a:spcPts val="100"/>
              </a:spcBef>
            </a:pPr>
            <a:endParaRPr lang="en-US" sz="28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2" name="object 2">
            <a:extLst>
              <a:ext uri="{FF2B5EF4-FFF2-40B4-BE49-F238E27FC236}">
                <a16:creationId xmlns:a16="http://schemas.microsoft.com/office/drawing/2014/main" id="{09C69DBC-FA87-437B-9A82-B7EA7E27FBFF}"/>
              </a:ext>
            </a:extLst>
          </p:cNvPr>
          <p:cNvSpPr txBox="1">
            <a:spLocks noGrp="1"/>
          </p:cNvSpPr>
          <p:nvPr>
            <p:ph type="title"/>
          </p:nvPr>
        </p:nvSpPr>
        <p:spPr>
          <a:xfrm>
            <a:off x="1567492" y="1542928"/>
            <a:ext cx="4780440" cy="689932"/>
          </a:xfrm>
          <a:prstGeom prst="rect">
            <a:avLst/>
          </a:prstGeom>
        </p:spPr>
        <p:txBody>
          <a:bodyPr vert="horz" wrap="square" lIns="0" tIns="12700" rIns="0" bIns="0" rtlCol="0">
            <a:spAutoFit/>
          </a:bodyPr>
          <a:lstStyle/>
          <a:p>
            <a:pPr marL="12700">
              <a:lnSpc>
                <a:spcPct val="100000"/>
              </a:lnSpc>
              <a:spcBef>
                <a:spcPts val="100"/>
              </a:spcBef>
            </a:pPr>
            <a:r>
              <a:rPr sz="4400" b="0" spc="-40" dirty="0">
                <a:latin typeface="Railway"/>
                <a:cs typeface="Lucida Sans"/>
              </a:rPr>
              <a:t>O</a:t>
            </a:r>
            <a:r>
              <a:rPr sz="4400" b="0" spc="-315" dirty="0">
                <a:latin typeface="Railway"/>
                <a:cs typeface="Lucida Sans"/>
              </a:rPr>
              <a:t>u</a:t>
            </a:r>
            <a:r>
              <a:rPr sz="4400" b="0" spc="-360" dirty="0">
                <a:latin typeface="Railway"/>
                <a:cs typeface="Lucida Sans"/>
              </a:rPr>
              <a:t>r</a:t>
            </a:r>
            <a:r>
              <a:rPr sz="4400" b="0" spc="-200" dirty="0">
                <a:latin typeface="Railway"/>
                <a:cs typeface="Lucida Sans"/>
              </a:rPr>
              <a:t> </a:t>
            </a:r>
            <a:r>
              <a:rPr sz="4400" b="0" spc="20" dirty="0">
                <a:latin typeface="Railway"/>
                <a:cs typeface="Lucida Sans"/>
              </a:rPr>
              <a:t>P</a:t>
            </a:r>
            <a:r>
              <a:rPr sz="4400" b="0" spc="-145" dirty="0">
                <a:latin typeface="Railway"/>
                <a:cs typeface="Lucida Sans"/>
              </a:rPr>
              <a:t>o</a:t>
            </a:r>
            <a:r>
              <a:rPr sz="4400" b="0" spc="-285" dirty="0">
                <a:latin typeface="Railway"/>
                <a:cs typeface="Lucida Sans"/>
              </a:rPr>
              <a:t>l</a:t>
            </a:r>
            <a:r>
              <a:rPr sz="4400" b="0" spc="-290" dirty="0">
                <a:latin typeface="Railway"/>
                <a:cs typeface="Lucida Sans"/>
              </a:rPr>
              <a:t>i</a:t>
            </a:r>
            <a:r>
              <a:rPr sz="4400" b="0" spc="-155" dirty="0">
                <a:latin typeface="Railway"/>
                <a:cs typeface="Lucida Sans"/>
              </a:rPr>
              <a:t>t</a:t>
            </a:r>
            <a:r>
              <a:rPr sz="4400" b="0" spc="-290" dirty="0">
                <a:latin typeface="Railway"/>
                <a:cs typeface="Lucida Sans"/>
              </a:rPr>
              <a:t>i</a:t>
            </a:r>
            <a:r>
              <a:rPr sz="4400" b="0" spc="10" dirty="0">
                <a:latin typeface="Railway"/>
                <a:cs typeface="Lucida Sans"/>
              </a:rPr>
              <a:t>c</a:t>
            </a:r>
            <a:r>
              <a:rPr sz="4400" b="0" spc="-204" dirty="0">
                <a:latin typeface="Railway"/>
                <a:cs typeface="Lucida Sans"/>
              </a:rPr>
              <a:t>a</a:t>
            </a:r>
            <a:r>
              <a:rPr sz="4400" b="0" spc="-280" dirty="0">
                <a:latin typeface="Railway"/>
                <a:cs typeface="Lucida Sans"/>
              </a:rPr>
              <a:t>l</a:t>
            </a:r>
            <a:r>
              <a:rPr sz="4400" b="0" spc="-200" dirty="0">
                <a:latin typeface="Railway"/>
                <a:cs typeface="Lucida Sans"/>
              </a:rPr>
              <a:t> </a:t>
            </a:r>
            <a:r>
              <a:rPr sz="4400" b="0" spc="20" dirty="0">
                <a:latin typeface="Railway"/>
                <a:cs typeface="Lucida Sans"/>
              </a:rPr>
              <a:t>P</a:t>
            </a:r>
            <a:r>
              <a:rPr sz="4400" b="0" spc="-204" dirty="0">
                <a:latin typeface="Railway"/>
                <a:cs typeface="Lucida Sans"/>
              </a:rPr>
              <a:t>a</a:t>
            </a:r>
            <a:r>
              <a:rPr sz="4400" b="0" spc="-365" dirty="0">
                <a:latin typeface="Railway"/>
                <a:cs typeface="Lucida Sans"/>
              </a:rPr>
              <a:t>r</a:t>
            </a:r>
            <a:r>
              <a:rPr sz="4400" b="0" spc="-155" dirty="0">
                <a:latin typeface="Railway"/>
                <a:cs typeface="Lucida Sans"/>
              </a:rPr>
              <a:t>t</a:t>
            </a:r>
            <a:r>
              <a:rPr sz="4400" b="0" spc="-290" dirty="0">
                <a:latin typeface="Railway"/>
                <a:cs typeface="Lucida Sans"/>
              </a:rPr>
              <a:t>i</a:t>
            </a:r>
            <a:r>
              <a:rPr sz="4400" b="0" spc="-5" dirty="0">
                <a:latin typeface="Railway"/>
                <a:cs typeface="Lucida Sans"/>
              </a:rPr>
              <a:t>e</a:t>
            </a:r>
            <a:r>
              <a:rPr sz="4400" b="0" spc="-215" dirty="0">
                <a:latin typeface="Railway"/>
                <a:cs typeface="Lucida Sans"/>
              </a:rPr>
              <a:t>s</a:t>
            </a:r>
            <a:endParaRPr sz="4400" dirty="0">
              <a:latin typeface="Railway"/>
              <a:cs typeface="Lucida Sans"/>
            </a:endParaRPr>
          </a:p>
        </p:txBody>
      </p:sp>
      <p:sp>
        <p:nvSpPr>
          <p:cNvPr id="17" name="object 13">
            <a:extLst>
              <a:ext uri="{FF2B5EF4-FFF2-40B4-BE49-F238E27FC236}">
                <a16:creationId xmlns:a16="http://schemas.microsoft.com/office/drawing/2014/main" id="{D9B3649A-109A-47BC-9831-2142DCB327A9}"/>
              </a:ext>
            </a:extLst>
          </p:cNvPr>
          <p:cNvSpPr/>
          <p:nvPr/>
        </p:nvSpPr>
        <p:spPr>
          <a:xfrm>
            <a:off x="1494631" y="2245703"/>
            <a:ext cx="4161790" cy="81280"/>
          </a:xfrm>
          <a:custGeom>
            <a:avLst/>
            <a:gdLst/>
            <a:ahLst/>
            <a:cxnLst/>
            <a:rect l="l" t="t" r="r" b="b"/>
            <a:pathLst>
              <a:path w="4161790" h="81280">
                <a:moveTo>
                  <a:pt x="4161490" y="80877"/>
                </a:moveTo>
                <a:lnTo>
                  <a:pt x="0" y="80877"/>
                </a:lnTo>
                <a:lnTo>
                  <a:pt x="0" y="0"/>
                </a:lnTo>
                <a:lnTo>
                  <a:pt x="3824748" y="0"/>
                </a:lnTo>
                <a:lnTo>
                  <a:pt x="4161490" y="0"/>
                </a:lnTo>
                <a:lnTo>
                  <a:pt x="4161490" y="80877"/>
                </a:lnTo>
                <a:close/>
              </a:path>
            </a:pathLst>
          </a:custGeom>
          <a:solidFill>
            <a:srgbClr val="4B97B0"/>
          </a:solidFill>
        </p:spPr>
        <p:txBody>
          <a:bodyPr wrap="square" lIns="0" tIns="0" rIns="0" bIns="0" rtlCol="0"/>
          <a:lstStyle/>
          <a:p>
            <a:endParaRPr/>
          </a:p>
        </p:txBody>
      </p:sp>
      <p:pic>
        <p:nvPicPr>
          <p:cNvPr id="10" name="Picture 9">
            <a:extLst>
              <a:ext uri="{FF2B5EF4-FFF2-40B4-BE49-F238E27FC236}">
                <a16:creationId xmlns:a16="http://schemas.microsoft.com/office/drawing/2014/main" id="{3EEC7805-AB1D-4944-9A17-FBE4F03F4A11}"/>
              </a:ext>
            </a:extLst>
          </p:cNvPr>
          <p:cNvPicPr>
            <a:picLocks noChangeAspect="1"/>
          </p:cNvPicPr>
          <p:nvPr/>
        </p:nvPicPr>
        <p:blipFill>
          <a:blip r:embed="rId2"/>
          <a:stretch>
            <a:fillRect/>
          </a:stretch>
        </p:blipFill>
        <p:spPr>
          <a:xfrm>
            <a:off x="5976476" y="7457242"/>
            <a:ext cx="2862263" cy="2769433"/>
          </a:xfrm>
          <a:prstGeom prst="rect">
            <a:avLst/>
          </a:prstGeom>
        </p:spPr>
      </p:pic>
    </p:spTree>
    <p:extLst>
      <p:ext uri="{BB962C8B-B14F-4D97-AF65-F5344CB8AC3E}">
        <p14:creationId xmlns:p14="http://schemas.microsoft.com/office/powerpoint/2010/main" val="25754532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GB" sz="1650" b="1" spc="110" dirty="0">
                <a:solidFill>
                  <a:srgbClr val="212121"/>
                </a:solidFill>
                <a:latin typeface="Arial"/>
                <a:cs typeface="Arial"/>
              </a:rPr>
              <a:t>20</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0" name="TextBox 19">
            <a:extLst>
              <a:ext uri="{FF2B5EF4-FFF2-40B4-BE49-F238E27FC236}">
                <a16:creationId xmlns:a16="http://schemas.microsoft.com/office/drawing/2014/main" id="{9CE0D697-7E65-42F6-99A5-9D3B47ADCDD9}"/>
              </a:ext>
            </a:extLst>
          </p:cNvPr>
          <p:cNvSpPr txBox="1"/>
          <p:nvPr/>
        </p:nvSpPr>
        <p:spPr>
          <a:xfrm>
            <a:off x="1198378" y="1892479"/>
            <a:ext cx="12242076" cy="3477875"/>
          </a:xfrm>
          <a:prstGeom prst="rect">
            <a:avLst/>
          </a:prstGeom>
          <a:noFill/>
        </p:spPr>
        <p:txBody>
          <a:bodyPr wrap="square">
            <a:spAutoFit/>
          </a:bodyPr>
          <a:lstStyle/>
          <a:p>
            <a:r>
              <a:rPr lang="en-US" sz="2800" i="1" dirty="0">
                <a:latin typeface="Open Sans Light" panose="020B0306030504020204" pitchFamily="34" charset="0"/>
                <a:ea typeface="Open Sans Light" panose="020B0306030504020204" pitchFamily="34" charset="0"/>
                <a:cs typeface="Open Sans Light" panose="020B0306030504020204" pitchFamily="34" charset="0"/>
              </a:rPr>
              <a:t>An example that is often used to demonstrate that correlation does not equal causation is the statistics that show that when sales of ice-cream increase, so do the sale of sunglasses. Rather than concluding that ice cream affects people’s ability to handle sunlight or desire to wear sunglasses, we have to look beyond these two variables and think of a missing causal link: sunshine. When it is sunny outside, and it is often hot, and people are more likely to want to buy ice cream or sunglasses in this kind of weather.</a:t>
            </a:r>
          </a:p>
          <a:p>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2" name="object 3">
            <a:extLst>
              <a:ext uri="{FF2B5EF4-FFF2-40B4-BE49-F238E27FC236}">
                <a16:creationId xmlns:a16="http://schemas.microsoft.com/office/drawing/2014/main" id="{0550806B-02B8-4E98-BE56-4502FAD7BF45}"/>
              </a:ext>
            </a:extLst>
          </p:cNvPr>
          <p:cNvSpPr/>
          <p:nvPr/>
        </p:nvSpPr>
        <p:spPr>
          <a:xfrm>
            <a:off x="4771231" y="6982311"/>
            <a:ext cx="750570" cy="1328420"/>
          </a:xfrm>
          <a:custGeom>
            <a:avLst/>
            <a:gdLst/>
            <a:ahLst/>
            <a:cxnLst/>
            <a:rect l="l" t="t" r="r" b="b"/>
            <a:pathLst>
              <a:path w="750569" h="1328420">
                <a:moveTo>
                  <a:pt x="69049" y="475284"/>
                </a:moveTo>
                <a:lnTo>
                  <a:pt x="59448" y="452183"/>
                </a:lnTo>
                <a:lnTo>
                  <a:pt x="54419" y="427507"/>
                </a:lnTo>
                <a:lnTo>
                  <a:pt x="54317" y="401929"/>
                </a:lnTo>
                <a:lnTo>
                  <a:pt x="59499" y="376097"/>
                </a:lnTo>
                <a:lnTo>
                  <a:pt x="5384" y="551738"/>
                </a:lnTo>
                <a:lnTo>
                  <a:pt x="15379" y="527939"/>
                </a:lnTo>
                <a:lnTo>
                  <a:pt x="29629" y="506971"/>
                </a:lnTo>
                <a:lnTo>
                  <a:pt x="47663" y="489267"/>
                </a:lnTo>
                <a:lnTo>
                  <a:pt x="69049" y="475284"/>
                </a:lnTo>
                <a:close/>
              </a:path>
              <a:path w="750569" h="1328420">
                <a:moveTo>
                  <a:pt x="295554" y="212039"/>
                </a:moveTo>
                <a:lnTo>
                  <a:pt x="293611" y="205511"/>
                </a:lnTo>
                <a:lnTo>
                  <a:pt x="289293" y="200228"/>
                </a:lnTo>
                <a:lnTo>
                  <a:pt x="283489" y="197129"/>
                </a:lnTo>
                <a:lnTo>
                  <a:pt x="276948" y="196430"/>
                </a:lnTo>
                <a:lnTo>
                  <a:pt x="270421" y="198361"/>
                </a:lnTo>
                <a:lnTo>
                  <a:pt x="242697" y="213017"/>
                </a:lnTo>
                <a:lnTo>
                  <a:pt x="237426" y="217335"/>
                </a:lnTo>
                <a:lnTo>
                  <a:pt x="234327" y="223139"/>
                </a:lnTo>
                <a:lnTo>
                  <a:pt x="233629" y="229679"/>
                </a:lnTo>
                <a:lnTo>
                  <a:pt x="235559" y="236207"/>
                </a:lnTo>
                <a:lnTo>
                  <a:pt x="237782" y="240411"/>
                </a:lnTo>
                <a:lnTo>
                  <a:pt x="241490" y="243306"/>
                </a:lnTo>
                <a:lnTo>
                  <a:pt x="245681" y="244589"/>
                </a:lnTo>
                <a:lnTo>
                  <a:pt x="249872" y="245884"/>
                </a:lnTo>
                <a:lnTo>
                  <a:pt x="254584" y="245592"/>
                </a:lnTo>
                <a:lnTo>
                  <a:pt x="286473" y="228701"/>
                </a:lnTo>
                <a:lnTo>
                  <a:pt x="291744" y="224383"/>
                </a:lnTo>
                <a:lnTo>
                  <a:pt x="294843" y="218592"/>
                </a:lnTo>
                <a:lnTo>
                  <a:pt x="295554" y="212039"/>
                </a:lnTo>
                <a:close/>
              </a:path>
              <a:path w="750569" h="1328420">
                <a:moveTo>
                  <a:pt x="364934" y="564959"/>
                </a:moveTo>
                <a:lnTo>
                  <a:pt x="250850" y="494423"/>
                </a:lnTo>
                <a:lnTo>
                  <a:pt x="91351" y="395795"/>
                </a:lnTo>
                <a:lnTo>
                  <a:pt x="88569" y="424002"/>
                </a:lnTo>
                <a:lnTo>
                  <a:pt x="99301" y="459130"/>
                </a:lnTo>
                <a:lnTo>
                  <a:pt x="122428" y="487730"/>
                </a:lnTo>
                <a:lnTo>
                  <a:pt x="155892" y="505917"/>
                </a:lnTo>
                <a:lnTo>
                  <a:pt x="175564" y="509778"/>
                </a:lnTo>
                <a:lnTo>
                  <a:pt x="195478" y="509447"/>
                </a:lnTo>
                <a:lnTo>
                  <a:pt x="214922" y="505040"/>
                </a:lnTo>
                <a:lnTo>
                  <a:pt x="233235" y="496620"/>
                </a:lnTo>
                <a:lnTo>
                  <a:pt x="239903" y="492658"/>
                </a:lnTo>
                <a:lnTo>
                  <a:pt x="248424" y="493674"/>
                </a:lnTo>
                <a:lnTo>
                  <a:pt x="278574" y="520522"/>
                </a:lnTo>
                <a:lnTo>
                  <a:pt x="333730" y="553415"/>
                </a:lnTo>
                <a:lnTo>
                  <a:pt x="364134" y="564769"/>
                </a:lnTo>
                <a:lnTo>
                  <a:pt x="364934" y="564959"/>
                </a:lnTo>
                <a:close/>
              </a:path>
              <a:path w="750569" h="1328420">
                <a:moveTo>
                  <a:pt x="374726" y="118999"/>
                </a:moveTo>
                <a:lnTo>
                  <a:pt x="372795" y="112458"/>
                </a:lnTo>
                <a:lnTo>
                  <a:pt x="368477" y="107175"/>
                </a:lnTo>
                <a:lnTo>
                  <a:pt x="362673" y="104076"/>
                </a:lnTo>
                <a:lnTo>
                  <a:pt x="356133" y="103378"/>
                </a:lnTo>
                <a:lnTo>
                  <a:pt x="349592" y="105321"/>
                </a:lnTo>
                <a:lnTo>
                  <a:pt x="321881" y="119964"/>
                </a:lnTo>
                <a:lnTo>
                  <a:pt x="316598" y="124282"/>
                </a:lnTo>
                <a:lnTo>
                  <a:pt x="313499" y="130073"/>
                </a:lnTo>
                <a:lnTo>
                  <a:pt x="312801" y="136613"/>
                </a:lnTo>
                <a:lnTo>
                  <a:pt x="314731" y="143141"/>
                </a:lnTo>
                <a:lnTo>
                  <a:pt x="316953" y="147345"/>
                </a:lnTo>
                <a:lnTo>
                  <a:pt x="320662" y="150241"/>
                </a:lnTo>
                <a:lnTo>
                  <a:pt x="324866" y="151523"/>
                </a:lnTo>
                <a:lnTo>
                  <a:pt x="329057" y="152819"/>
                </a:lnTo>
                <a:lnTo>
                  <a:pt x="333743" y="152514"/>
                </a:lnTo>
                <a:lnTo>
                  <a:pt x="365645" y="135648"/>
                </a:lnTo>
                <a:lnTo>
                  <a:pt x="370928" y="131330"/>
                </a:lnTo>
                <a:lnTo>
                  <a:pt x="374027" y="125539"/>
                </a:lnTo>
                <a:lnTo>
                  <a:pt x="374726" y="118999"/>
                </a:lnTo>
                <a:close/>
              </a:path>
              <a:path w="750569" h="1328420">
                <a:moveTo>
                  <a:pt x="381279" y="261658"/>
                </a:moveTo>
                <a:lnTo>
                  <a:pt x="360375" y="222135"/>
                </a:lnTo>
                <a:lnTo>
                  <a:pt x="348030" y="218325"/>
                </a:lnTo>
                <a:lnTo>
                  <a:pt x="341490" y="220256"/>
                </a:lnTo>
                <a:lnTo>
                  <a:pt x="336219" y="224574"/>
                </a:lnTo>
                <a:lnTo>
                  <a:pt x="333108" y="230378"/>
                </a:lnTo>
                <a:lnTo>
                  <a:pt x="332422" y="236918"/>
                </a:lnTo>
                <a:lnTo>
                  <a:pt x="334352" y="243459"/>
                </a:lnTo>
                <a:lnTo>
                  <a:pt x="351231" y="275361"/>
                </a:lnTo>
                <a:lnTo>
                  <a:pt x="354939" y="278257"/>
                </a:lnTo>
                <a:lnTo>
                  <a:pt x="363321" y="280835"/>
                </a:lnTo>
                <a:lnTo>
                  <a:pt x="368007" y="280530"/>
                </a:lnTo>
                <a:lnTo>
                  <a:pt x="372211" y="278307"/>
                </a:lnTo>
                <a:lnTo>
                  <a:pt x="377482" y="274002"/>
                </a:lnTo>
                <a:lnTo>
                  <a:pt x="380580" y="268198"/>
                </a:lnTo>
                <a:lnTo>
                  <a:pt x="381279" y="261658"/>
                </a:lnTo>
                <a:close/>
              </a:path>
              <a:path w="750569" h="1328420">
                <a:moveTo>
                  <a:pt x="460451" y="168592"/>
                </a:moveTo>
                <a:lnTo>
                  <a:pt x="439547" y="129082"/>
                </a:lnTo>
                <a:lnTo>
                  <a:pt x="427202" y="125272"/>
                </a:lnTo>
                <a:lnTo>
                  <a:pt x="420662" y="127215"/>
                </a:lnTo>
                <a:lnTo>
                  <a:pt x="415391" y="131521"/>
                </a:lnTo>
                <a:lnTo>
                  <a:pt x="412292" y="137325"/>
                </a:lnTo>
                <a:lnTo>
                  <a:pt x="411594" y="143865"/>
                </a:lnTo>
                <a:lnTo>
                  <a:pt x="413524" y="150393"/>
                </a:lnTo>
                <a:lnTo>
                  <a:pt x="428193" y="178092"/>
                </a:lnTo>
                <a:lnTo>
                  <a:pt x="430415" y="182295"/>
                </a:lnTo>
                <a:lnTo>
                  <a:pt x="434124" y="185191"/>
                </a:lnTo>
                <a:lnTo>
                  <a:pt x="442506" y="187769"/>
                </a:lnTo>
                <a:lnTo>
                  <a:pt x="447205" y="187464"/>
                </a:lnTo>
                <a:lnTo>
                  <a:pt x="451383" y="185242"/>
                </a:lnTo>
                <a:lnTo>
                  <a:pt x="456653" y="180936"/>
                </a:lnTo>
                <a:lnTo>
                  <a:pt x="459752" y="175133"/>
                </a:lnTo>
                <a:lnTo>
                  <a:pt x="460451" y="168592"/>
                </a:lnTo>
                <a:close/>
              </a:path>
              <a:path w="750569" h="1328420">
                <a:moveTo>
                  <a:pt x="480060" y="268884"/>
                </a:moveTo>
                <a:lnTo>
                  <a:pt x="478129" y="262356"/>
                </a:lnTo>
                <a:lnTo>
                  <a:pt x="473824" y="257086"/>
                </a:lnTo>
                <a:lnTo>
                  <a:pt x="468020" y="253974"/>
                </a:lnTo>
                <a:lnTo>
                  <a:pt x="461479" y="253276"/>
                </a:lnTo>
                <a:lnTo>
                  <a:pt x="454939" y="255206"/>
                </a:lnTo>
                <a:lnTo>
                  <a:pt x="427228" y="269862"/>
                </a:lnTo>
                <a:lnTo>
                  <a:pt x="421957" y="274193"/>
                </a:lnTo>
                <a:lnTo>
                  <a:pt x="418858" y="279984"/>
                </a:lnTo>
                <a:lnTo>
                  <a:pt x="418160" y="286524"/>
                </a:lnTo>
                <a:lnTo>
                  <a:pt x="420090" y="293065"/>
                </a:lnTo>
                <a:lnTo>
                  <a:pt x="422300" y="297256"/>
                </a:lnTo>
                <a:lnTo>
                  <a:pt x="426008" y="300151"/>
                </a:lnTo>
                <a:lnTo>
                  <a:pt x="434403" y="302729"/>
                </a:lnTo>
                <a:lnTo>
                  <a:pt x="439102" y="302437"/>
                </a:lnTo>
                <a:lnTo>
                  <a:pt x="470992" y="285546"/>
                </a:lnTo>
                <a:lnTo>
                  <a:pt x="476262" y="281228"/>
                </a:lnTo>
                <a:lnTo>
                  <a:pt x="479361" y="275424"/>
                </a:lnTo>
                <a:lnTo>
                  <a:pt x="480060" y="268884"/>
                </a:lnTo>
                <a:close/>
              </a:path>
              <a:path w="750569" h="1328420">
                <a:moveTo>
                  <a:pt x="559244" y="175844"/>
                </a:moveTo>
                <a:lnTo>
                  <a:pt x="557301" y="169303"/>
                </a:lnTo>
                <a:lnTo>
                  <a:pt x="552996" y="164033"/>
                </a:lnTo>
                <a:lnTo>
                  <a:pt x="547204" y="160921"/>
                </a:lnTo>
                <a:lnTo>
                  <a:pt x="540651" y="160223"/>
                </a:lnTo>
                <a:lnTo>
                  <a:pt x="534123" y="162166"/>
                </a:lnTo>
                <a:lnTo>
                  <a:pt x="506399" y="176809"/>
                </a:lnTo>
                <a:lnTo>
                  <a:pt x="501129" y="181127"/>
                </a:lnTo>
                <a:lnTo>
                  <a:pt x="498030" y="186918"/>
                </a:lnTo>
                <a:lnTo>
                  <a:pt x="497332" y="193459"/>
                </a:lnTo>
                <a:lnTo>
                  <a:pt x="499262" y="199999"/>
                </a:lnTo>
                <a:lnTo>
                  <a:pt x="501484" y="204190"/>
                </a:lnTo>
                <a:lnTo>
                  <a:pt x="505193" y="207086"/>
                </a:lnTo>
                <a:lnTo>
                  <a:pt x="509384" y="208381"/>
                </a:lnTo>
                <a:lnTo>
                  <a:pt x="513575" y="209664"/>
                </a:lnTo>
                <a:lnTo>
                  <a:pt x="518274" y="209359"/>
                </a:lnTo>
                <a:lnTo>
                  <a:pt x="550164" y="192493"/>
                </a:lnTo>
                <a:lnTo>
                  <a:pt x="555434" y="188175"/>
                </a:lnTo>
                <a:lnTo>
                  <a:pt x="558546" y="182384"/>
                </a:lnTo>
                <a:lnTo>
                  <a:pt x="559244" y="175844"/>
                </a:lnTo>
                <a:close/>
              </a:path>
              <a:path w="750569" h="1328420">
                <a:moveTo>
                  <a:pt x="565797" y="318503"/>
                </a:moveTo>
                <a:lnTo>
                  <a:pt x="544893" y="278980"/>
                </a:lnTo>
                <a:lnTo>
                  <a:pt x="532549" y="275170"/>
                </a:lnTo>
                <a:lnTo>
                  <a:pt x="526021" y="277101"/>
                </a:lnTo>
                <a:lnTo>
                  <a:pt x="520738" y="281419"/>
                </a:lnTo>
                <a:lnTo>
                  <a:pt x="517639" y="287223"/>
                </a:lnTo>
                <a:lnTo>
                  <a:pt x="516940" y="293763"/>
                </a:lnTo>
                <a:lnTo>
                  <a:pt x="518871" y="300304"/>
                </a:lnTo>
                <a:lnTo>
                  <a:pt x="535749" y="332206"/>
                </a:lnTo>
                <a:lnTo>
                  <a:pt x="539470" y="335102"/>
                </a:lnTo>
                <a:lnTo>
                  <a:pt x="547852" y="337693"/>
                </a:lnTo>
                <a:lnTo>
                  <a:pt x="552538" y="337375"/>
                </a:lnTo>
                <a:lnTo>
                  <a:pt x="556717" y="335153"/>
                </a:lnTo>
                <a:lnTo>
                  <a:pt x="562000" y="330847"/>
                </a:lnTo>
                <a:lnTo>
                  <a:pt x="565099" y="325043"/>
                </a:lnTo>
                <a:lnTo>
                  <a:pt x="565797" y="318503"/>
                </a:lnTo>
                <a:close/>
              </a:path>
              <a:path w="750569" h="1328420">
                <a:moveTo>
                  <a:pt x="644982" y="225437"/>
                </a:moveTo>
                <a:lnTo>
                  <a:pt x="624078" y="185928"/>
                </a:lnTo>
                <a:lnTo>
                  <a:pt x="611720" y="182118"/>
                </a:lnTo>
                <a:lnTo>
                  <a:pt x="605193" y="184061"/>
                </a:lnTo>
                <a:lnTo>
                  <a:pt x="599909" y="188379"/>
                </a:lnTo>
                <a:lnTo>
                  <a:pt x="596811" y="194170"/>
                </a:lnTo>
                <a:lnTo>
                  <a:pt x="596112" y="200710"/>
                </a:lnTo>
                <a:lnTo>
                  <a:pt x="598043" y="207238"/>
                </a:lnTo>
                <a:lnTo>
                  <a:pt x="612711" y="234950"/>
                </a:lnTo>
                <a:lnTo>
                  <a:pt x="614921" y="239141"/>
                </a:lnTo>
                <a:lnTo>
                  <a:pt x="618642" y="242036"/>
                </a:lnTo>
                <a:lnTo>
                  <a:pt x="627037" y="244614"/>
                </a:lnTo>
                <a:lnTo>
                  <a:pt x="631723" y="244309"/>
                </a:lnTo>
                <a:lnTo>
                  <a:pt x="635901" y="242087"/>
                </a:lnTo>
                <a:lnTo>
                  <a:pt x="641172" y="237782"/>
                </a:lnTo>
                <a:lnTo>
                  <a:pt x="644283" y="231978"/>
                </a:lnTo>
                <a:lnTo>
                  <a:pt x="644982" y="225437"/>
                </a:lnTo>
                <a:close/>
              </a:path>
              <a:path w="750569" h="1328420">
                <a:moveTo>
                  <a:pt x="648322" y="740181"/>
                </a:moveTo>
                <a:lnTo>
                  <a:pt x="497941" y="647204"/>
                </a:lnTo>
                <a:lnTo>
                  <a:pt x="480834" y="636625"/>
                </a:lnTo>
                <a:lnTo>
                  <a:pt x="438708" y="610577"/>
                </a:lnTo>
                <a:lnTo>
                  <a:pt x="388493" y="606018"/>
                </a:lnTo>
                <a:lnTo>
                  <a:pt x="322630" y="586003"/>
                </a:lnTo>
                <a:lnTo>
                  <a:pt x="265099" y="553313"/>
                </a:lnTo>
                <a:lnTo>
                  <a:pt x="239153" y="532269"/>
                </a:lnTo>
                <a:lnTo>
                  <a:pt x="216598" y="540321"/>
                </a:lnTo>
                <a:lnTo>
                  <a:pt x="193103" y="544131"/>
                </a:lnTo>
                <a:lnTo>
                  <a:pt x="169291" y="543623"/>
                </a:lnTo>
                <a:lnTo>
                  <a:pt x="145783" y="538708"/>
                </a:lnTo>
                <a:lnTo>
                  <a:pt x="129667" y="532549"/>
                </a:lnTo>
                <a:lnTo>
                  <a:pt x="114846" y="524497"/>
                </a:lnTo>
                <a:lnTo>
                  <a:pt x="101396" y="514769"/>
                </a:lnTo>
                <a:lnTo>
                  <a:pt x="89408" y="503516"/>
                </a:lnTo>
                <a:lnTo>
                  <a:pt x="72123" y="513765"/>
                </a:lnTo>
                <a:lnTo>
                  <a:pt x="57569" y="527151"/>
                </a:lnTo>
                <a:lnTo>
                  <a:pt x="46113" y="543306"/>
                </a:lnTo>
                <a:lnTo>
                  <a:pt x="38188" y="561835"/>
                </a:lnTo>
                <a:lnTo>
                  <a:pt x="646544" y="749261"/>
                </a:lnTo>
                <a:lnTo>
                  <a:pt x="648322" y="740181"/>
                </a:lnTo>
                <a:close/>
              </a:path>
              <a:path w="750569" h="1328420">
                <a:moveTo>
                  <a:pt x="664591" y="325742"/>
                </a:moveTo>
                <a:lnTo>
                  <a:pt x="662660" y="319201"/>
                </a:lnTo>
                <a:lnTo>
                  <a:pt x="658342" y="313931"/>
                </a:lnTo>
                <a:lnTo>
                  <a:pt x="652538" y="310819"/>
                </a:lnTo>
                <a:lnTo>
                  <a:pt x="645998" y="310121"/>
                </a:lnTo>
                <a:lnTo>
                  <a:pt x="639470" y="312051"/>
                </a:lnTo>
                <a:lnTo>
                  <a:pt x="611746" y="326720"/>
                </a:lnTo>
                <a:lnTo>
                  <a:pt x="606475" y="331038"/>
                </a:lnTo>
                <a:lnTo>
                  <a:pt x="603377" y="336842"/>
                </a:lnTo>
                <a:lnTo>
                  <a:pt x="602678" y="343369"/>
                </a:lnTo>
                <a:lnTo>
                  <a:pt x="604608" y="349910"/>
                </a:lnTo>
                <a:lnTo>
                  <a:pt x="606831" y="354101"/>
                </a:lnTo>
                <a:lnTo>
                  <a:pt x="610539" y="356997"/>
                </a:lnTo>
                <a:lnTo>
                  <a:pt x="618921" y="359587"/>
                </a:lnTo>
                <a:lnTo>
                  <a:pt x="623633" y="359283"/>
                </a:lnTo>
                <a:lnTo>
                  <a:pt x="655510" y="342392"/>
                </a:lnTo>
                <a:lnTo>
                  <a:pt x="660793" y="338074"/>
                </a:lnTo>
                <a:lnTo>
                  <a:pt x="663892" y="332282"/>
                </a:lnTo>
                <a:lnTo>
                  <a:pt x="664591" y="325742"/>
                </a:lnTo>
                <a:close/>
              </a:path>
              <a:path w="750569" h="1328420">
                <a:moveTo>
                  <a:pt x="679348" y="759358"/>
                </a:moveTo>
                <a:lnTo>
                  <a:pt x="646544" y="749261"/>
                </a:lnTo>
                <a:lnTo>
                  <a:pt x="628370" y="782586"/>
                </a:lnTo>
                <a:lnTo>
                  <a:pt x="599719" y="805586"/>
                </a:lnTo>
                <a:lnTo>
                  <a:pt x="564515" y="816216"/>
                </a:lnTo>
                <a:lnTo>
                  <a:pt x="526618" y="812419"/>
                </a:lnTo>
                <a:lnTo>
                  <a:pt x="506996" y="803910"/>
                </a:lnTo>
                <a:lnTo>
                  <a:pt x="505447" y="802779"/>
                </a:lnTo>
                <a:lnTo>
                  <a:pt x="500265" y="798995"/>
                </a:lnTo>
                <a:lnTo>
                  <a:pt x="496646" y="796366"/>
                </a:lnTo>
                <a:lnTo>
                  <a:pt x="496646" y="837133"/>
                </a:lnTo>
                <a:lnTo>
                  <a:pt x="150380" y="1278610"/>
                </a:lnTo>
                <a:lnTo>
                  <a:pt x="112649" y="718845"/>
                </a:lnTo>
                <a:lnTo>
                  <a:pt x="131152" y="720001"/>
                </a:lnTo>
                <a:lnTo>
                  <a:pt x="149567" y="718553"/>
                </a:lnTo>
                <a:lnTo>
                  <a:pt x="167627" y="714514"/>
                </a:lnTo>
                <a:lnTo>
                  <a:pt x="185039" y="707898"/>
                </a:lnTo>
                <a:lnTo>
                  <a:pt x="210997" y="728941"/>
                </a:lnTo>
                <a:lnTo>
                  <a:pt x="268516" y="761631"/>
                </a:lnTo>
                <a:lnTo>
                  <a:pt x="334391" y="781646"/>
                </a:lnTo>
                <a:lnTo>
                  <a:pt x="404914" y="786396"/>
                </a:lnTo>
                <a:lnTo>
                  <a:pt x="430911" y="783653"/>
                </a:lnTo>
                <a:lnTo>
                  <a:pt x="432625" y="783463"/>
                </a:lnTo>
                <a:lnTo>
                  <a:pt x="440156" y="782662"/>
                </a:lnTo>
                <a:lnTo>
                  <a:pt x="451015" y="799490"/>
                </a:lnTo>
                <a:lnTo>
                  <a:pt x="464210" y="814311"/>
                </a:lnTo>
                <a:lnTo>
                  <a:pt x="479501" y="826922"/>
                </a:lnTo>
                <a:lnTo>
                  <a:pt x="496646" y="837133"/>
                </a:lnTo>
                <a:lnTo>
                  <a:pt x="496646" y="796366"/>
                </a:lnTo>
                <a:lnTo>
                  <a:pt x="489991" y="791502"/>
                </a:lnTo>
                <a:lnTo>
                  <a:pt x="476097" y="775652"/>
                </a:lnTo>
                <a:lnTo>
                  <a:pt x="465886" y="756869"/>
                </a:lnTo>
                <a:lnTo>
                  <a:pt x="462749" y="749198"/>
                </a:lnTo>
                <a:lnTo>
                  <a:pt x="454558" y="744880"/>
                </a:lnTo>
                <a:lnTo>
                  <a:pt x="446455" y="746582"/>
                </a:lnTo>
                <a:lnTo>
                  <a:pt x="412292" y="751547"/>
                </a:lnTo>
                <a:lnTo>
                  <a:pt x="377850" y="752157"/>
                </a:lnTo>
                <a:lnTo>
                  <a:pt x="343598" y="748423"/>
                </a:lnTo>
                <a:lnTo>
                  <a:pt x="279641" y="729030"/>
                </a:lnTo>
                <a:lnTo>
                  <a:pt x="224472" y="696163"/>
                </a:lnTo>
                <a:lnTo>
                  <a:pt x="194322" y="669277"/>
                </a:lnTo>
                <a:lnTo>
                  <a:pt x="185801" y="668312"/>
                </a:lnTo>
                <a:lnTo>
                  <a:pt x="179133" y="672249"/>
                </a:lnTo>
                <a:lnTo>
                  <a:pt x="160820" y="680669"/>
                </a:lnTo>
                <a:lnTo>
                  <a:pt x="141376" y="685076"/>
                </a:lnTo>
                <a:lnTo>
                  <a:pt x="121475" y="685393"/>
                </a:lnTo>
                <a:lnTo>
                  <a:pt x="101777" y="681545"/>
                </a:lnTo>
                <a:lnTo>
                  <a:pt x="68326" y="663359"/>
                </a:lnTo>
                <a:lnTo>
                  <a:pt x="45186" y="634758"/>
                </a:lnTo>
                <a:lnTo>
                  <a:pt x="34455" y="599617"/>
                </a:lnTo>
                <a:lnTo>
                  <a:pt x="38188" y="561835"/>
                </a:lnTo>
                <a:lnTo>
                  <a:pt x="5384" y="551738"/>
                </a:lnTo>
                <a:lnTo>
                  <a:pt x="0" y="599478"/>
                </a:lnTo>
                <a:lnTo>
                  <a:pt x="11734" y="644423"/>
                </a:lnTo>
                <a:lnTo>
                  <a:pt x="38354" y="682345"/>
                </a:lnTo>
                <a:lnTo>
                  <a:pt x="77597" y="709028"/>
                </a:lnTo>
                <a:lnTo>
                  <a:pt x="117868" y="1306576"/>
                </a:lnTo>
                <a:lnTo>
                  <a:pt x="143522" y="1328420"/>
                </a:lnTo>
                <a:lnTo>
                  <a:pt x="150647" y="1327327"/>
                </a:lnTo>
                <a:lnTo>
                  <a:pt x="156933" y="1324305"/>
                </a:lnTo>
                <a:lnTo>
                  <a:pt x="161912" y="1319517"/>
                </a:lnTo>
                <a:lnTo>
                  <a:pt x="185496" y="1289431"/>
                </a:lnTo>
                <a:lnTo>
                  <a:pt x="531139" y="848753"/>
                </a:lnTo>
                <a:lnTo>
                  <a:pt x="578586" y="848779"/>
                </a:lnTo>
                <a:lnTo>
                  <a:pt x="608266" y="837577"/>
                </a:lnTo>
                <a:lnTo>
                  <a:pt x="621931" y="832408"/>
                </a:lnTo>
                <a:lnTo>
                  <a:pt x="656932" y="801865"/>
                </a:lnTo>
                <a:lnTo>
                  <a:pt x="679348" y="759358"/>
                </a:lnTo>
                <a:close/>
              </a:path>
              <a:path w="750569" h="1328420">
                <a:moveTo>
                  <a:pt x="750265" y="298970"/>
                </a:moveTo>
                <a:lnTo>
                  <a:pt x="745388" y="251612"/>
                </a:lnTo>
                <a:lnTo>
                  <a:pt x="733336" y="206006"/>
                </a:lnTo>
                <a:lnTo>
                  <a:pt x="714527" y="162953"/>
                </a:lnTo>
                <a:lnTo>
                  <a:pt x="689394" y="123228"/>
                </a:lnTo>
                <a:lnTo>
                  <a:pt x="658558" y="87884"/>
                </a:lnTo>
                <a:lnTo>
                  <a:pt x="658342" y="87630"/>
                </a:lnTo>
                <a:lnTo>
                  <a:pt x="621804" y="56972"/>
                </a:lnTo>
                <a:lnTo>
                  <a:pt x="580199" y="32016"/>
                </a:lnTo>
                <a:lnTo>
                  <a:pt x="533933" y="13576"/>
                </a:lnTo>
                <a:lnTo>
                  <a:pt x="485330" y="2794"/>
                </a:lnTo>
                <a:lnTo>
                  <a:pt x="436892" y="0"/>
                </a:lnTo>
                <a:lnTo>
                  <a:pt x="389432" y="4787"/>
                </a:lnTo>
                <a:lnTo>
                  <a:pt x="343738" y="16738"/>
                </a:lnTo>
                <a:lnTo>
                  <a:pt x="300609" y="35433"/>
                </a:lnTo>
                <a:lnTo>
                  <a:pt x="260832" y="60439"/>
                </a:lnTo>
                <a:lnTo>
                  <a:pt x="225209" y="91363"/>
                </a:lnTo>
                <a:lnTo>
                  <a:pt x="194525" y="127762"/>
                </a:lnTo>
                <a:lnTo>
                  <a:pt x="169583" y="169240"/>
                </a:lnTo>
                <a:lnTo>
                  <a:pt x="151180" y="215353"/>
                </a:lnTo>
                <a:lnTo>
                  <a:pt x="141998" y="253733"/>
                </a:lnTo>
                <a:lnTo>
                  <a:pt x="137871" y="292925"/>
                </a:lnTo>
                <a:lnTo>
                  <a:pt x="111429" y="306425"/>
                </a:lnTo>
                <a:lnTo>
                  <a:pt x="89052" y="325272"/>
                </a:lnTo>
                <a:lnTo>
                  <a:pt x="71488" y="348742"/>
                </a:lnTo>
                <a:lnTo>
                  <a:pt x="59499" y="376097"/>
                </a:lnTo>
                <a:lnTo>
                  <a:pt x="91351" y="395795"/>
                </a:lnTo>
                <a:lnTo>
                  <a:pt x="92303" y="386207"/>
                </a:lnTo>
                <a:lnTo>
                  <a:pt x="102336" y="364083"/>
                </a:lnTo>
                <a:lnTo>
                  <a:pt x="117335" y="345528"/>
                </a:lnTo>
                <a:lnTo>
                  <a:pt x="136537" y="331292"/>
                </a:lnTo>
                <a:lnTo>
                  <a:pt x="159194" y="322084"/>
                </a:lnTo>
                <a:lnTo>
                  <a:pt x="166712" y="320078"/>
                </a:lnTo>
                <a:lnTo>
                  <a:pt x="171958" y="313270"/>
                </a:lnTo>
                <a:lnTo>
                  <a:pt x="174942" y="265049"/>
                </a:lnTo>
                <a:lnTo>
                  <a:pt x="183972" y="225463"/>
                </a:lnTo>
                <a:lnTo>
                  <a:pt x="202501" y="180225"/>
                </a:lnTo>
                <a:lnTo>
                  <a:pt x="228092" y="140144"/>
                </a:lnTo>
                <a:lnTo>
                  <a:pt x="259791" y="105702"/>
                </a:lnTo>
                <a:lnTo>
                  <a:pt x="296608" y="77431"/>
                </a:lnTo>
                <a:lnTo>
                  <a:pt x="337604" y="55841"/>
                </a:lnTo>
                <a:lnTo>
                  <a:pt x="381787" y="41427"/>
                </a:lnTo>
                <a:lnTo>
                  <a:pt x="428193" y="34696"/>
                </a:lnTo>
                <a:lnTo>
                  <a:pt x="475869" y="36182"/>
                </a:lnTo>
                <a:lnTo>
                  <a:pt x="523836" y="46380"/>
                </a:lnTo>
                <a:lnTo>
                  <a:pt x="569226" y="64947"/>
                </a:lnTo>
                <a:lnTo>
                  <a:pt x="609460" y="90551"/>
                </a:lnTo>
                <a:lnTo>
                  <a:pt x="644042" y="122212"/>
                </a:lnTo>
                <a:lnTo>
                  <a:pt x="672465" y="158991"/>
                </a:lnTo>
                <a:lnTo>
                  <a:pt x="694194" y="199910"/>
                </a:lnTo>
                <a:lnTo>
                  <a:pt x="708723" y="244005"/>
                </a:lnTo>
                <a:lnTo>
                  <a:pt x="715543" y="290309"/>
                </a:lnTo>
                <a:lnTo>
                  <a:pt x="714146" y="337845"/>
                </a:lnTo>
                <a:lnTo>
                  <a:pt x="703999" y="385673"/>
                </a:lnTo>
                <a:lnTo>
                  <a:pt x="681748" y="437426"/>
                </a:lnTo>
                <a:lnTo>
                  <a:pt x="667270" y="460806"/>
                </a:lnTo>
                <a:lnTo>
                  <a:pt x="668375" y="470039"/>
                </a:lnTo>
                <a:lnTo>
                  <a:pt x="674446" y="475729"/>
                </a:lnTo>
                <a:lnTo>
                  <a:pt x="691438" y="496760"/>
                </a:lnTo>
                <a:lnTo>
                  <a:pt x="701713" y="521004"/>
                </a:lnTo>
                <a:lnTo>
                  <a:pt x="704913" y="547090"/>
                </a:lnTo>
                <a:lnTo>
                  <a:pt x="700646" y="573620"/>
                </a:lnTo>
                <a:lnTo>
                  <a:pt x="682472" y="606958"/>
                </a:lnTo>
                <a:lnTo>
                  <a:pt x="653834" y="629970"/>
                </a:lnTo>
                <a:lnTo>
                  <a:pt x="618617" y="640600"/>
                </a:lnTo>
                <a:lnTo>
                  <a:pt x="580707" y="636803"/>
                </a:lnTo>
                <a:lnTo>
                  <a:pt x="544080" y="615873"/>
                </a:lnTo>
                <a:lnTo>
                  <a:pt x="519988" y="581253"/>
                </a:lnTo>
                <a:lnTo>
                  <a:pt x="517969" y="576351"/>
                </a:lnTo>
                <a:lnTo>
                  <a:pt x="513918" y="572808"/>
                </a:lnTo>
                <a:lnTo>
                  <a:pt x="506437" y="570496"/>
                </a:lnTo>
                <a:lnTo>
                  <a:pt x="503478" y="570331"/>
                </a:lnTo>
                <a:lnTo>
                  <a:pt x="500545" y="570953"/>
                </a:lnTo>
                <a:lnTo>
                  <a:pt x="466382" y="575919"/>
                </a:lnTo>
                <a:lnTo>
                  <a:pt x="431939" y="576529"/>
                </a:lnTo>
                <a:lnTo>
                  <a:pt x="397700" y="572808"/>
                </a:lnTo>
                <a:lnTo>
                  <a:pt x="364934" y="564959"/>
                </a:lnTo>
                <a:lnTo>
                  <a:pt x="438708" y="610577"/>
                </a:lnTo>
                <a:lnTo>
                  <a:pt x="459016" y="610781"/>
                </a:lnTo>
                <a:lnTo>
                  <a:pt x="494258" y="607047"/>
                </a:lnTo>
                <a:lnTo>
                  <a:pt x="508393" y="628027"/>
                </a:lnTo>
                <a:lnTo>
                  <a:pt x="547052" y="659739"/>
                </a:lnTo>
                <a:lnTo>
                  <a:pt x="587413" y="673569"/>
                </a:lnTo>
                <a:lnTo>
                  <a:pt x="604189" y="675259"/>
                </a:lnTo>
                <a:lnTo>
                  <a:pt x="620788" y="674776"/>
                </a:lnTo>
                <a:lnTo>
                  <a:pt x="637019" y="672236"/>
                </a:lnTo>
                <a:lnTo>
                  <a:pt x="645541" y="690422"/>
                </a:lnTo>
                <a:lnTo>
                  <a:pt x="650049" y="709676"/>
                </a:lnTo>
                <a:lnTo>
                  <a:pt x="650417" y="729475"/>
                </a:lnTo>
                <a:lnTo>
                  <a:pt x="648322" y="740181"/>
                </a:lnTo>
                <a:lnTo>
                  <a:pt x="679348" y="759358"/>
                </a:lnTo>
                <a:lnTo>
                  <a:pt x="684479" y="734072"/>
                </a:lnTo>
                <a:lnTo>
                  <a:pt x="684517" y="708723"/>
                </a:lnTo>
                <a:lnTo>
                  <a:pt x="679869" y="685444"/>
                </a:lnTo>
                <a:lnTo>
                  <a:pt x="679577" y="683945"/>
                </a:lnTo>
                <a:lnTo>
                  <a:pt x="671639" y="664806"/>
                </a:lnTo>
                <a:lnTo>
                  <a:pt x="669772" y="660336"/>
                </a:lnTo>
                <a:lnTo>
                  <a:pt x="690676" y="646645"/>
                </a:lnTo>
                <a:lnTo>
                  <a:pt x="708710" y="629081"/>
                </a:lnTo>
                <a:lnTo>
                  <a:pt x="723201" y="607987"/>
                </a:lnTo>
                <a:lnTo>
                  <a:pt x="733450" y="583730"/>
                </a:lnTo>
                <a:lnTo>
                  <a:pt x="739152" y="551091"/>
                </a:lnTo>
                <a:lnTo>
                  <a:pt x="736523" y="518833"/>
                </a:lnTo>
                <a:lnTo>
                  <a:pt x="725957" y="488340"/>
                </a:lnTo>
                <a:lnTo>
                  <a:pt x="707809" y="460984"/>
                </a:lnTo>
                <a:lnTo>
                  <a:pt x="716559" y="445185"/>
                </a:lnTo>
                <a:lnTo>
                  <a:pt x="724331" y="429018"/>
                </a:lnTo>
                <a:lnTo>
                  <a:pt x="731088" y="412534"/>
                </a:lnTo>
                <a:lnTo>
                  <a:pt x="736815" y="395782"/>
                </a:lnTo>
                <a:lnTo>
                  <a:pt x="747547" y="347294"/>
                </a:lnTo>
                <a:lnTo>
                  <a:pt x="750265" y="298970"/>
                </a:lnTo>
                <a:close/>
              </a:path>
            </a:pathLst>
          </a:custGeom>
          <a:solidFill>
            <a:srgbClr val="F0C30A"/>
          </a:solidFill>
        </p:spPr>
        <p:txBody>
          <a:bodyPr wrap="square" lIns="0" tIns="0" rIns="0" bIns="0" rtlCol="0"/>
          <a:lstStyle/>
          <a:p>
            <a:endParaRPr/>
          </a:p>
        </p:txBody>
      </p:sp>
      <p:sp>
        <p:nvSpPr>
          <p:cNvPr id="13" name="object 4">
            <a:extLst>
              <a:ext uri="{FF2B5EF4-FFF2-40B4-BE49-F238E27FC236}">
                <a16:creationId xmlns:a16="http://schemas.microsoft.com/office/drawing/2014/main" id="{D901DA8C-F8B0-48A1-ABAD-8D8092AB9ECD}"/>
              </a:ext>
            </a:extLst>
          </p:cNvPr>
          <p:cNvSpPr/>
          <p:nvPr/>
        </p:nvSpPr>
        <p:spPr>
          <a:xfrm>
            <a:off x="8524780" y="7002986"/>
            <a:ext cx="834390" cy="1412240"/>
          </a:xfrm>
          <a:custGeom>
            <a:avLst/>
            <a:gdLst/>
            <a:ahLst/>
            <a:cxnLst/>
            <a:rect l="l" t="t" r="r" b="b"/>
            <a:pathLst>
              <a:path w="834389" h="1412240">
                <a:moveTo>
                  <a:pt x="146265" y="356260"/>
                </a:moveTo>
                <a:lnTo>
                  <a:pt x="145237" y="349250"/>
                </a:lnTo>
                <a:lnTo>
                  <a:pt x="141655" y="343154"/>
                </a:lnTo>
                <a:lnTo>
                  <a:pt x="135775" y="338734"/>
                </a:lnTo>
                <a:lnTo>
                  <a:pt x="128638" y="336943"/>
                </a:lnTo>
                <a:lnTo>
                  <a:pt x="121602" y="337985"/>
                </a:lnTo>
                <a:lnTo>
                  <a:pt x="115455" y="341579"/>
                </a:lnTo>
                <a:lnTo>
                  <a:pt x="111023" y="347433"/>
                </a:lnTo>
                <a:lnTo>
                  <a:pt x="96316" y="377901"/>
                </a:lnTo>
                <a:lnTo>
                  <a:pt x="94500" y="385013"/>
                </a:lnTo>
                <a:lnTo>
                  <a:pt x="95529" y="392023"/>
                </a:lnTo>
                <a:lnTo>
                  <a:pt x="99110" y="398132"/>
                </a:lnTo>
                <a:lnTo>
                  <a:pt x="104978" y="402539"/>
                </a:lnTo>
                <a:lnTo>
                  <a:pt x="109601" y="404749"/>
                </a:lnTo>
                <a:lnTo>
                  <a:pt x="114681" y="404876"/>
                </a:lnTo>
                <a:lnTo>
                  <a:pt x="119164" y="403301"/>
                </a:lnTo>
                <a:lnTo>
                  <a:pt x="123634" y="401726"/>
                </a:lnTo>
                <a:lnTo>
                  <a:pt x="127533" y="398449"/>
                </a:lnTo>
                <a:lnTo>
                  <a:pt x="144437" y="363385"/>
                </a:lnTo>
                <a:lnTo>
                  <a:pt x="146265" y="356260"/>
                </a:lnTo>
                <a:close/>
              </a:path>
              <a:path w="834389" h="1412240">
                <a:moveTo>
                  <a:pt x="155435" y="224980"/>
                </a:moveTo>
                <a:lnTo>
                  <a:pt x="154406" y="217970"/>
                </a:lnTo>
                <a:lnTo>
                  <a:pt x="150825" y="211874"/>
                </a:lnTo>
                <a:lnTo>
                  <a:pt x="144957" y="207454"/>
                </a:lnTo>
                <a:lnTo>
                  <a:pt x="137807" y="205663"/>
                </a:lnTo>
                <a:lnTo>
                  <a:pt x="130771" y="206692"/>
                </a:lnTo>
                <a:lnTo>
                  <a:pt x="124637" y="210286"/>
                </a:lnTo>
                <a:lnTo>
                  <a:pt x="120192" y="216166"/>
                </a:lnTo>
                <a:lnTo>
                  <a:pt x="105486" y="246608"/>
                </a:lnTo>
                <a:lnTo>
                  <a:pt x="103670" y="253720"/>
                </a:lnTo>
                <a:lnTo>
                  <a:pt x="104686" y="260731"/>
                </a:lnTo>
                <a:lnTo>
                  <a:pt x="108267" y="266839"/>
                </a:lnTo>
                <a:lnTo>
                  <a:pt x="114147" y="271246"/>
                </a:lnTo>
                <a:lnTo>
                  <a:pt x="118770" y="273456"/>
                </a:lnTo>
                <a:lnTo>
                  <a:pt x="123850" y="273570"/>
                </a:lnTo>
                <a:lnTo>
                  <a:pt x="128320" y="271995"/>
                </a:lnTo>
                <a:lnTo>
                  <a:pt x="132803" y="270421"/>
                </a:lnTo>
                <a:lnTo>
                  <a:pt x="136690" y="267144"/>
                </a:lnTo>
                <a:lnTo>
                  <a:pt x="153606" y="232092"/>
                </a:lnTo>
                <a:lnTo>
                  <a:pt x="155435" y="224980"/>
                </a:lnTo>
                <a:close/>
              </a:path>
              <a:path w="834389" h="1412240">
                <a:moveTo>
                  <a:pt x="252641" y="344170"/>
                </a:moveTo>
                <a:lnTo>
                  <a:pt x="211632" y="312077"/>
                </a:lnTo>
                <a:lnTo>
                  <a:pt x="204495" y="310273"/>
                </a:lnTo>
                <a:lnTo>
                  <a:pt x="197459" y="311315"/>
                </a:lnTo>
                <a:lnTo>
                  <a:pt x="191325" y="314909"/>
                </a:lnTo>
                <a:lnTo>
                  <a:pt x="186867" y="320776"/>
                </a:lnTo>
                <a:lnTo>
                  <a:pt x="185051" y="327888"/>
                </a:lnTo>
                <a:lnTo>
                  <a:pt x="186080" y="334899"/>
                </a:lnTo>
                <a:lnTo>
                  <a:pt x="189661" y="341007"/>
                </a:lnTo>
                <a:lnTo>
                  <a:pt x="195541" y="345414"/>
                </a:lnTo>
                <a:lnTo>
                  <a:pt x="230682" y="362191"/>
                </a:lnTo>
                <a:lnTo>
                  <a:pt x="235775" y="362305"/>
                </a:lnTo>
                <a:lnTo>
                  <a:pt x="244716" y="359168"/>
                </a:lnTo>
                <a:lnTo>
                  <a:pt x="248602" y="355892"/>
                </a:lnTo>
                <a:lnTo>
                  <a:pt x="250825" y="351282"/>
                </a:lnTo>
                <a:lnTo>
                  <a:pt x="252641" y="344170"/>
                </a:lnTo>
                <a:close/>
              </a:path>
              <a:path w="834389" h="1412240">
                <a:moveTo>
                  <a:pt x="261810" y="212877"/>
                </a:moveTo>
                <a:lnTo>
                  <a:pt x="220802" y="180797"/>
                </a:lnTo>
                <a:lnTo>
                  <a:pt x="213664" y="178993"/>
                </a:lnTo>
                <a:lnTo>
                  <a:pt x="206629" y="180035"/>
                </a:lnTo>
                <a:lnTo>
                  <a:pt x="200482" y="183629"/>
                </a:lnTo>
                <a:lnTo>
                  <a:pt x="196049" y="189496"/>
                </a:lnTo>
                <a:lnTo>
                  <a:pt x="194233" y="196608"/>
                </a:lnTo>
                <a:lnTo>
                  <a:pt x="195249" y="203619"/>
                </a:lnTo>
                <a:lnTo>
                  <a:pt x="235229" y="228688"/>
                </a:lnTo>
                <a:lnTo>
                  <a:pt x="244932" y="231013"/>
                </a:lnTo>
                <a:lnTo>
                  <a:pt x="253885" y="227863"/>
                </a:lnTo>
                <a:lnTo>
                  <a:pt x="257771" y="224586"/>
                </a:lnTo>
                <a:lnTo>
                  <a:pt x="259994" y="219976"/>
                </a:lnTo>
                <a:lnTo>
                  <a:pt x="261810" y="212877"/>
                </a:lnTo>
                <a:close/>
              </a:path>
              <a:path w="834389" h="1412240">
                <a:moveTo>
                  <a:pt x="343192" y="287045"/>
                </a:moveTo>
                <a:lnTo>
                  <a:pt x="342163" y="280035"/>
                </a:lnTo>
                <a:lnTo>
                  <a:pt x="338582" y="273926"/>
                </a:lnTo>
                <a:lnTo>
                  <a:pt x="332714" y="269519"/>
                </a:lnTo>
                <a:lnTo>
                  <a:pt x="325577" y="267716"/>
                </a:lnTo>
                <a:lnTo>
                  <a:pt x="318541" y="268757"/>
                </a:lnTo>
                <a:lnTo>
                  <a:pt x="312407" y="272351"/>
                </a:lnTo>
                <a:lnTo>
                  <a:pt x="307962" y="278218"/>
                </a:lnTo>
                <a:lnTo>
                  <a:pt x="293255" y="308673"/>
                </a:lnTo>
                <a:lnTo>
                  <a:pt x="291439" y="315798"/>
                </a:lnTo>
                <a:lnTo>
                  <a:pt x="292468" y="322795"/>
                </a:lnTo>
                <a:lnTo>
                  <a:pt x="296062" y="328904"/>
                </a:lnTo>
                <a:lnTo>
                  <a:pt x="301929" y="333311"/>
                </a:lnTo>
                <a:lnTo>
                  <a:pt x="306539" y="335521"/>
                </a:lnTo>
                <a:lnTo>
                  <a:pt x="311619" y="335648"/>
                </a:lnTo>
                <a:lnTo>
                  <a:pt x="320573" y="332498"/>
                </a:lnTo>
                <a:lnTo>
                  <a:pt x="324472" y="329222"/>
                </a:lnTo>
                <a:lnTo>
                  <a:pt x="341376" y="294157"/>
                </a:lnTo>
                <a:lnTo>
                  <a:pt x="343192" y="287045"/>
                </a:lnTo>
                <a:close/>
              </a:path>
              <a:path w="834389" h="1412240">
                <a:moveTo>
                  <a:pt x="352361" y="155752"/>
                </a:moveTo>
                <a:lnTo>
                  <a:pt x="351345" y="148755"/>
                </a:lnTo>
                <a:lnTo>
                  <a:pt x="347751" y="142646"/>
                </a:lnTo>
                <a:lnTo>
                  <a:pt x="341884" y="138239"/>
                </a:lnTo>
                <a:lnTo>
                  <a:pt x="334746" y="136436"/>
                </a:lnTo>
                <a:lnTo>
                  <a:pt x="327710" y="137477"/>
                </a:lnTo>
                <a:lnTo>
                  <a:pt x="321576" y="141071"/>
                </a:lnTo>
                <a:lnTo>
                  <a:pt x="317131" y="146939"/>
                </a:lnTo>
                <a:lnTo>
                  <a:pt x="302425" y="177380"/>
                </a:lnTo>
                <a:lnTo>
                  <a:pt x="300609" y="184505"/>
                </a:lnTo>
                <a:lnTo>
                  <a:pt x="301625" y="191503"/>
                </a:lnTo>
                <a:lnTo>
                  <a:pt x="305219" y="197612"/>
                </a:lnTo>
                <a:lnTo>
                  <a:pt x="311086" y="202018"/>
                </a:lnTo>
                <a:lnTo>
                  <a:pt x="315709" y="204228"/>
                </a:lnTo>
                <a:lnTo>
                  <a:pt x="320789" y="204343"/>
                </a:lnTo>
                <a:lnTo>
                  <a:pt x="325272" y="202768"/>
                </a:lnTo>
                <a:lnTo>
                  <a:pt x="329742" y="201206"/>
                </a:lnTo>
                <a:lnTo>
                  <a:pt x="333629" y="197929"/>
                </a:lnTo>
                <a:lnTo>
                  <a:pt x="350545" y="162877"/>
                </a:lnTo>
                <a:lnTo>
                  <a:pt x="352361" y="155752"/>
                </a:lnTo>
                <a:close/>
              </a:path>
              <a:path w="834389" h="1412240">
                <a:moveTo>
                  <a:pt x="449580" y="274942"/>
                </a:moveTo>
                <a:lnTo>
                  <a:pt x="408571" y="242849"/>
                </a:lnTo>
                <a:lnTo>
                  <a:pt x="401434" y="241058"/>
                </a:lnTo>
                <a:lnTo>
                  <a:pt x="394398" y="242087"/>
                </a:lnTo>
                <a:lnTo>
                  <a:pt x="388264" y="245681"/>
                </a:lnTo>
                <a:lnTo>
                  <a:pt x="383819" y="251548"/>
                </a:lnTo>
                <a:lnTo>
                  <a:pt x="381990" y="258673"/>
                </a:lnTo>
                <a:lnTo>
                  <a:pt x="383019" y="265671"/>
                </a:lnTo>
                <a:lnTo>
                  <a:pt x="386600" y="271780"/>
                </a:lnTo>
                <a:lnTo>
                  <a:pt x="392480" y="276199"/>
                </a:lnTo>
                <a:lnTo>
                  <a:pt x="427621" y="292963"/>
                </a:lnTo>
                <a:lnTo>
                  <a:pt x="432714" y="293090"/>
                </a:lnTo>
                <a:lnTo>
                  <a:pt x="441667" y="289941"/>
                </a:lnTo>
                <a:lnTo>
                  <a:pt x="445541" y="286664"/>
                </a:lnTo>
                <a:lnTo>
                  <a:pt x="447751" y="282054"/>
                </a:lnTo>
                <a:lnTo>
                  <a:pt x="449580" y="274942"/>
                </a:lnTo>
                <a:close/>
              </a:path>
              <a:path w="834389" h="1412240">
                <a:moveTo>
                  <a:pt x="458749" y="143649"/>
                </a:moveTo>
                <a:lnTo>
                  <a:pt x="417753" y="111569"/>
                </a:lnTo>
                <a:lnTo>
                  <a:pt x="410603" y="109766"/>
                </a:lnTo>
                <a:lnTo>
                  <a:pt x="403567" y="110807"/>
                </a:lnTo>
                <a:lnTo>
                  <a:pt x="397433" y="114401"/>
                </a:lnTo>
                <a:lnTo>
                  <a:pt x="392988" y="120269"/>
                </a:lnTo>
                <a:lnTo>
                  <a:pt x="391172" y="127393"/>
                </a:lnTo>
                <a:lnTo>
                  <a:pt x="392188" y="134391"/>
                </a:lnTo>
                <a:lnTo>
                  <a:pt x="395782" y="140500"/>
                </a:lnTo>
                <a:lnTo>
                  <a:pt x="401650" y="144907"/>
                </a:lnTo>
                <a:lnTo>
                  <a:pt x="432181" y="159461"/>
                </a:lnTo>
                <a:lnTo>
                  <a:pt x="436791" y="161671"/>
                </a:lnTo>
                <a:lnTo>
                  <a:pt x="441883" y="161785"/>
                </a:lnTo>
                <a:lnTo>
                  <a:pt x="450824" y="158635"/>
                </a:lnTo>
                <a:lnTo>
                  <a:pt x="454723" y="155359"/>
                </a:lnTo>
                <a:lnTo>
                  <a:pt x="456920" y="150761"/>
                </a:lnTo>
                <a:lnTo>
                  <a:pt x="458749" y="143649"/>
                </a:lnTo>
                <a:close/>
              </a:path>
              <a:path w="834389" h="1412240">
                <a:moveTo>
                  <a:pt x="540131" y="217817"/>
                </a:moveTo>
                <a:lnTo>
                  <a:pt x="539115" y="210807"/>
                </a:lnTo>
                <a:lnTo>
                  <a:pt x="535520" y="204698"/>
                </a:lnTo>
                <a:lnTo>
                  <a:pt x="529653" y="200291"/>
                </a:lnTo>
                <a:lnTo>
                  <a:pt x="522516" y="198501"/>
                </a:lnTo>
                <a:lnTo>
                  <a:pt x="515480" y="199529"/>
                </a:lnTo>
                <a:lnTo>
                  <a:pt x="509346" y="203123"/>
                </a:lnTo>
                <a:lnTo>
                  <a:pt x="504901" y="208991"/>
                </a:lnTo>
                <a:lnTo>
                  <a:pt x="490194" y="239445"/>
                </a:lnTo>
                <a:lnTo>
                  <a:pt x="488391" y="246570"/>
                </a:lnTo>
                <a:lnTo>
                  <a:pt x="489407" y="253580"/>
                </a:lnTo>
                <a:lnTo>
                  <a:pt x="493001" y="259676"/>
                </a:lnTo>
                <a:lnTo>
                  <a:pt x="498868" y="264096"/>
                </a:lnTo>
                <a:lnTo>
                  <a:pt x="503491" y="266293"/>
                </a:lnTo>
                <a:lnTo>
                  <a:pt x="508571" y="266420"/>
                </a:lnTo>
                <a:lnTo>
                  <a:pt x="517525" y="263271"/>
                </a:lnTo>
                <a:lnTo>
                  <a:pt x="521423" y="259994"/>
                </a:lnTo>
                <a:lnTo>
                  <a:pt x="538314" y="224929"/>
                </a:lnTo>
                <a:lnTo>
                  <a:pt x="540131" y="217817"/>
                </a:lnTo>
                <a:close/>
              </a:path>
              <a:path w="834389" h="1412240">
                <a:moveTo>
                  <a:pt x="834263" y="621423"/>
                </a:moveTo>
                <a:lnTo>
                  <a:pt x="826503" y="570280"/>
                </a:lnTo>
                <a:lnTo>
                  <a:pt x="814743" y="545122"/>
                </a:lnTo>
                <a:lnTo>
                  <a:pt x="798499" y="523163"/>
                </a:lnTo>
                <a:lnTo>
                  <a:pt x="797052" y="521855"/>
                </a:lnTo>
                <a:lnTo>
                  <a:pt x="797052" y="623087"/>
                </a:lnTo>
                <a:lnTo>
                  <a:pt x="786904" y="661352"/>
                </a:lnTo>
                <a:lnTo>
                  <a:pt x="763092" y="693140"/>
                </a:lnTo>
                <a:lnTo>
                  <a:pt x="727697" y="714171"/>
                </a:lnTo>
                <a:lnTo>
                  <a:pt x="717486" y="716546"/>
                </a:lnTo>
                <a:lnTo>
                  <a:pt x="717486" y="754773"/>
                </a:lnTo>
                <a:lnTo>
                  <a:pt x="699516" y="1358785"/>
                </a:lnTo>
                <a:lnTo>
                  <a:pt x="307657" y="898842"/>
                </a:lnTo>
                <a:lnTo>
                  <a:pt x="324485" y="887971"/>
                </a:lnTo>
                <a:lnTo>
                  <a:pt x="339572" y="874890"/>
                </a:lnTo>
                <a:lnTo>
                  <a:pt x="352691" y="859815"/>
                </a:lnTo>
                <a:lnTo>
                  <a:pt x="363601" y="842924"/>
                </a:lnTo>
                <a:lnTo>
                  <a:pt x="399669" y="844473"/>
                </a:lnTo>
                <a:lnTo>
                  <a:pt x="470662" y="835837"/>
                </a:lnTo>
                <a:lnTo>
                  <a:pt x="540778" y="810882"/>
                </a:lnTo>
                <a:lnTo>
                  <a:pt x="574167" y="792162"/>
                </a:lnTo>
                <a:lnTo>
                  <a:pt x="605167" y="769747"/>
                </a:lnTo>
                <a:lnTo>
                  <a:pt x="627380" y="749427"/>
                </a:lnTo>
                <a:lnTo>
                  <a:pt x="633425" y="743902"/>
                </a:lnTo>
                <a:lnTo>
                  <a:pt x="653656" y="751497"/>
                </a:lnTo>
                <a:lnTo>
                  <a:pt x="674636" y="755840"/>
                </a:lnTo>
                <a:lnTo>
                  <a:pt x="696036" y="756932"/>
                </a:lnTo>
                <a:lnTo>
                  <a:pt x="717486" y="754773"/>
                </a:lnTo>
                <a:lnTo>
                  <a:pt x="717486" y="716546"/>
                </a:lnTo>
                <a:lnTo>
                  <a:pt x="705180" y="719404"/>
                </a:lnTo>
                <a:lnTo>
                  <a:pt x="703110" y="719416"/>
                </a:lnTo>
                <a:lnTo>
                  <a:pt x="696163" y="719467"/>
                </a:lnTo>
                <a:lnTo>
                  <a:pt x="682421" y="719569"/>
                </a:lnTo>
                <a:lnTo>
                  <a:pt x="660184" y="714781"/>
                </a:lnTo>
                <a:lnTo>
                  <a:pt x="639254" y="705091"/>
                </a:lnTo>
                <a:lnTo>
                  <a:pt x="633196" y="702754"/>
                </a:lnTo>
                <a:lnTo>
                  <a:pt x="626872" y="702627"/>
                </a:lnTo>
                <a:lnTo>
                  <a:pt x="620864" y="704634"/>
                </a:lnTo>
                <a:lnTo>
                  <a:pt x="615746" y="708647"/>
                </a:lnTo>
                <a:lnTo>
                  <a:pt x="589229" y="734872"/>
                </a:lnTo>
                <a:lnTo>
                  <a:pt x="559663" y="757491"/>
                </a:lnTo>
                <a:lnTo>
                  <a:pt x="493141" y="790829"/>
                </a:lnTo>
                <a:lnTo>
                  <a:pt x="425119" y="806056"/>
                </a:lnTo>
                <a:lnTo>
                  <a:pt x="390359" y="807466"/>
                </a:lnTo>
                <a:lnTo>
                  <a:pt x="355244" y="804735"/>
                </a:lnTo>
                <a:lnTo>
                  <a:pt x="346900" y="803567"/>
                </a:lnTo>
                <a:lnTo>
                  <a:pt x="338861" y="808189"/>
                </a:lnTo>
                <a:lnTo>
                  <a:pt x="310984" y="851204"/>
                </a:lnTo>
                <a:lnTo>
                  <a:pt x="274281" y="873544"/>
                </a:lnTo>
                <a:lnTo>
                  <a:pt x="233514" y="879284"/>
                </a:lnTo>
                <a:lnTo>
                  <a:pt x="195046" y="869391"/>
                </a:lnTo>
                <a:lnTo>
                  <a:pt x="163182" y="845883"/>
                </a:lnTo>
                <a:lnTo>
                  <a:pt x="142201" y="810818"/>
                </a:lnTo>
                <a:lnTo>
                  <a:pt x="137210" y="789698"/>
                </a:lnTo>
                <a:lnTo>
                  <a:pt x="136791" y="768388"/>
                </a:lnTo>
                <a:lnTo>
                  <a:pt x="140868" y="747458"/>
                </a:lnTo>
                <a:lnTo>
                  <a:pt x="149326" y="727532"/>
                </a:lnTo>
                <a:lnTo>
                  <a:pt x="166954" y="729551"/>
                </a:lnTo>
                <a:lnTo>
                  <a:pt x="184899" y="729335"/>
                </a:lnTo>
                <a:lnTo>
                  <a:pt x="244525" y="710933"/>
                </a:lnTo>
                <a:lnTo>
                  <a:pt x="279679" y="681697"/>
                </a:lnTo>
                <a:lnTo>
                  <a:pt x="298005" y="656297"/>
                </a:lnTo>
                <a:lnTo>
                  <a:pt x="334073" y="657847"/>
                </a:lnTo>
                <a:lnTo>
                  <a:pt x="405066" y="649211"/>
                </a:lnTo>
                <a:lnTo>
                  <a:pt x="475183" y="624268"/>
                </a:lnTo>
                <a:lnTo>
                  <a:pt x="508571" y="605536"/>
                </a:lnTo>
                <a:lnTo>
                  <a:pt x="539572" y="583133"/>
                </a:lnTo>
                <a:lnTo>
                  <a:pt x="561784" y="562825"/>
                </a:lnTo>
                <a:lnTo>
                  <a:pt x="567829" y="557301"/>
                </a:lnTo>
                <a:lnTo>
                  <a:pt x="593572" y="566381"/>
                </a:lnTo>
                <a:lnTo>
                  <a:pt x="620382" y="570306"/>
                </a:lnTo>
                <a:lnTo>
                  <a:pt x="647547" y="568998"/>
                </a:lnTo>
                <a:lnTo>
                  <a:pt x="691515" y="555066"/>
                </a:lnTo>
                <a:lnTo>
                  <a:pt x="733806" y="522084"/>
                </a:lnTo>
                <a:lnTo>
                  <a:pt x="752881" y="532345"/>
                </a:lnTo>
                <a:lnTo>
                  <a:pt x="769150" y="546112"/>
                </a:lnTo>
                <a:lnTo>
                  <a:pt x="782167" y="562991"/>
                </a:lnTo>
                <a:lnTo>
                  <a:pt x="791489" y="582587"/>
                </a:lnTo>
                <a:lnTo>
                  <a:pt x="797052" y="623087"/>
                </a:lnTo>
                <a:lnTo>
                  <a:pt x="797052" y="521855"/>
                </a:lnTo>
                <a:lnTo>
                  <a:pt x="779538" y="506006"/>
                </a:lnTo>
                <a:lnTo>
                  <a:pt x="778319" y="504913"/>
                </a:lnTo>
                <a:lnTo>
                  <a:pt x="759142" y="493458"/>
                </a:lnTo>
                <a:lnTo>
                  <a:pt x="754646" y="490778"/>
                </a:lnTo>
                <a:lnTo>
                  <a:pt x="764057" y="465531"/>
                </a:lnTo>
                <a:lnTo>
                  <a:pt x="768477" y="438759"/>
                </a:lnTo>
                <a:lnTo>
                  <a:pt x="767537" y="411226"/>
                </a:lnTo>
                <a:lnTo>
                  <a:pt x="760895" y="383667"/>
                </a:lnTo>
                <a:lnTo>
                  <a:pt x="744918" y="351777"/>
                </a:lnTo>
                <a:lnTo>
                  <a:pt x="731456" y="336423"/>
                </a:lnTo>
                <a:lnTo>
                  <a:pt x="731456" y="436460"/>
                </a:lnTo>
                <a:lnTo>
                  <a:pt x="721309" y="474738"/>
                </a:lnTo>
                <a:lnTo>
                  <a:pt x="697496" y="506526"/>
                </a:lnTo>
                <a:lnTo>
                  <a:pt x="662101" y="527570"/>
                </a:lnTo>
                <a:lnTo>
                  <a:pt x="639584" y="532790"/>
                </a:lnTo>
                <a:lnTo>
                  <a:pt x="637501" y="532803"/>
                </a:lnTo>
                <a:lnTo>
                  <a:pt x="630567" y="532853"/>
                </a:lnTo>
                <a:lnTo>
                  <a:pt x="616826" y="532968"/>
                </a:lnTo>
                <a:lnTo>
                  <a:pt x="594588" y="528167"/>
                </a:lnTo>
                <a:lnTo>
                  <a:pt x="573659" y="518477"/>
                </a:lnTo>
                <a:lnTo>
                  <a:pt x="568769" y="515531"/>
                </a:lnTo>
                <a:lnTo>
                  <a:pt x="562965" y="515073"/>
                </a:lnTo>
                <a:lnTo>
                  <a:pt x="554977" y="517880"/>
                </a:lnTo>
                <a:lnTo>
                  <a:pt x="552297" y="519620"/>
                </a:lnTo>
                <a:lnTo>
                  <a:pt x="550138" y="522046"/>
                </a:lnTo>
                <a:lnTo>
                  <a:pt x="523621" y="548259"/>
                </a:lnTo>
                <a:lnTo>
                  <a:pt x="461899" y="589635"/>
                </a:lnTo>
                <a:lnTo>
                  <a:pt x="393814" y="613892"/>
                </a:lnTo>
                <a:lnTo>
                  <a:pt x="324751" y="620852"/>
                </a:lnTo>
                <a:lnTo>
                  <a:pt x="289648" y="618109"/>
                </a:lnTo>
                <a:lnTo>
                  <a:pt x="281305" y="616966"/>
                </a:lnTo>
                <a:lnTo>
                  <a:pt x="273253" y="621563"/>
                </a:lnTo>
                <a:lnTo>
                  <a:pt x="245376" y="664591"/>
                </a:lnTo>
                <a:lnTo>
                  <a:pt x="208686" y="686930"/>
                </a:lnTo>
                <a:lnTo>
                  <a:pt x="167919" y="692670"/>
                </a:lnTo>
                <a:lnTo>
                  <a:pt x="129463" y="682777"/>
                </a:lnTo>
                <a:lnTo>
                  <a:pt x="97586" y="659269"/>
                </a:lnTo>
                <a:lnTo>
                  <a:pt x="76593" y="624192"/>
                </a:lnTo>
                <a:lnTo>
                  <a:pt x="71132" y="598614"/>
                </a:lnTo>
                <a:lnTo>
                  <a:pt x="72275" y="572947"/>
                </a:lnTo>
                <a:lnTo>
                  <a:pt x="79844" y="548309"/>
                </a:lnTo>
                <a:lnTo>
                  <a:pt x="93649" y="525805"/>
                </a:lnTo>
                <a:lnTo>
                  <a:pt x="98907" y="519252"/>
                </a:lnTo>
                <a:lnTo>
                  <a:pt x="99098" y="510006"/>
                </a:lnTo>
                <a:lnTo>
                  <a:pt x="70764" y="466369"/>
                </a:lnTo>
                <a:lnTo>
                  <a:pt x="53213" y="426339"/>
                </a:lnTo>
                <a:lnTo>
                  <a:pt x="41173" y="380453"/>
                </a:lnTo>
                <a:lnTo>
                  <a:pt x="36830" y="334403"/>
                </a:lnTo>
                <a:lnTo>
                  <a:pt x="39789" y="288988"/>
                </a:lnTo>
                <a:lnTo>
                  <a:pt x="49695" y="244957"/>
                </a:lnTo>
                <a:lnTo>
                  <a:pt x="66167" y="203098"/>
                </a:lnTo>
                <a:lnTo>
                  <a:pt x="88836" y="164172"/>
                </a:lnTo>
                <a:lnTo>
                  <a:pt x="117322" y="128968"/>
                </a:lnTo>
                <a:lnTo>
                  <a:pt x="151244" y="98259"/>
                </a:lnTo>
                <a:lnTo>
                  <a:pt x="190246" y="72809"/>
                </a:lnTo>
                <a:lnTo>
                  <a:pt x="233921" y="53390"/>
                </a:lnTo>
                <a:lnTo>
                  <a:pt x="280149" y="41198"/>
                </a:lnTo>
                <a:lnTo>
                  <a:pt x="326491" y="36652"/>
                </a:lnTo>
                <a:lnTo>
                  <a:pt x="372173" y="39395"/>
                </a:lnTo>
                <a:lnTo>
                  <a:pt x="416420" y="49034"/>
                </a:lnTo>
                <a:lnTo>
                  <a:pt x="458444" y="65201"/>
                </a:lnTo>
                <a:lnTo>
                  <a:pt x="497497" y="87553"/>
                </a:lnTo>
                <a:lnTo>
                  <a:pt x="532777" y="115697"/>
                </a:lnTo>
                <a:lnTo>
                  <a:pt x="563511" y="149275"/>
                </a:lnTo>
                <a:lnTo>
                  <a:pt x="588924" y="187921"/>
                </a:lnTo>
                <a:lnTo>
                  <a:pt x="608241" y="231254"/>
                </a:lnTo>
                <a:lnTo>
                  <a:pt x="618832" y="270129"/>
                </a:lnTo>
                <a:lnTo>
                  <a:pt x="623976" y="310870"/>
                </a:lnTo>
                <a:lnTo>
                  <a:pt x="625487" y="317195"/>
                </a:lnTo>
                <a:lnTo>
                  <a:pt x="628992" y="322453"/>
                </a:lnTo>
                <a:lnTo>
                  <a:pt x="634060" y="326237"/>
                </a:lnTo>
                <a:lnTo>
                  <a:pt x="640295" y="328117"/>
                </a:lnTo>
                <a:lnTo>
                  <a:pt x="668578" y="335394"/>
                </a:lnTo>
                <a:lnTo>
                  <a:pt x="693064" y="349770"/>
                </a:lnTo>
                <a:lnTo>
                  <a:pt x="712571" y="370281"/>
                </a:lnTo>
                <a:lnTo>
                  <a:pt x="725881" y="395973"/>
                </a:lnTo>
                <a:lnTo>
                  <a:pt x="731456" y="436460"/>
                </a:lnTo>
                <a:lnTo>
                  <a:pt x="731456" y="336423"/>
                </a:lnTo>
                <a:lnTo>
                  <a:pt x="721944" y="325564"/>
                </a:lnTo>
                <a:lnTo>
                  <a:pt x="693191" y="305968"/>
                </a:lnTo>
                <a:lnTo>
                  <a:pt x="659866" y="293954"/>
                </a:lnTo>
                <a:lnTo>
                  <a:pt x="657339" y="274662"/>
                </a:lnTo>
                <a:lnTo>
                  <a:pt x="649033" y="237109"/>
                </a:lnTo>
                <a:lnTo>
                  <a:pt x="623773" y="174345"/>
                </a:lnTo>
                <a:lnTo>
                  <a:pt x="598551" y="134086"/>
                </a:lnTo>
                <a:lnTo>
                  <a:pt x="568236" y="98475"/>
                </a:lnTo>
                <a:lnTo>
                  <a:pt x="533501" y="67843"/>
                </a:lnTo>
                <a:lnTo>
                  <a:pt x="494995" y="42468"/>
                </a:lnTo>
                <a:lnTo>
                  <a:pt x="453390" y="22694"/>
                </a:lnTo>
                <a:lnTo>
                  <a:pt x="409321" y="8813"/>
                </a:lnTo>
                <a:lnTo>
                  <a:pt x="363461" y="1143"/>
                </a:lnTo>
                <a:lnTo>
                  <a:pt x="316458" y="0"/>
                </a:lnTo>
                <a:lnTo>
                  <a:pt x="268973" y="5689"/>
                </a:lnTo>
                <a:lnTo>
                  <a:pt x="221665" y="18529"/>
                </a:lnTo>
                <a:lnTo>
                  <a:pt x="176733" y="38112"/>
                </a:lnTo>
                <a:lnTo>
                  <a:pt x="136144" y="63385"/>
                </a:lnTo>
                <a:lnTo>
                  <a:pt x="100190" y="93675"/>
                </a:lnTo>
                <a:lnTo>
                  <a:pt x="69215" y="128358"/>
                </a:lnTo>
                <a:lnTo>
                  <a:pt x="43535" y="166751"/>
                </a:lnTo>
                <a:lnTo>
                  <a:pt x="23444" y="208216"/>
                </a:lnTo>
                <a:lnTo>
                  <a:pt x="9296" y="252095"/>
                </a:lnTo>
                <a:lnTo>
                  <a:pt x="1371" y="297738"/>
                </a:lnTo>
                <a:lnTo>
                  <a:pt x="0" y="344474"/>
                </a:lnTo>
                <a:lnTo>
                  <a:pt x="5511" y="391668"/>
                </a:lnTo>
                <a:lnTo>
                  <a:pt x="18211" y="438645"/>
                </a:lnTo>
                <a:lnTo>
                  <a:pt x="34861" y="477723"/>
                </a:lnTo>
                <a:lnTo>
                  <a:pt x="56388" y="514273"/>
                </a:lnTo>
                <a:lnTo>
                  <a:pt x="42062" y="542912"/>
                </a:lnTo>
                <a:lnTo>
                  <a:pt x="34696" y="573570"/>
                </a:lnTo>
                <a:lnTo>
                  <a:pt x="34467" y="605142"/>
                </a:lnTo>
                <a:lnTo>
                  <a:pt x="41592" y="636498"/>
                </a:lnTo>
                <a:lnTo>
                  <a:pt x="53657" y="662152"/>
                </a:lnTo>
                <a:lnTo>
                  <a:pt x="70142" y="684199"/>
                </a:lnTo>
                <a:lnTo>
                  <a:pt x="90335" y="702310"/>
                </a:lnTo>
                <a:lnTo>
                  <a:pt x="113512" y="716153"/>
                </a:lnTo>
                <a:lnTo>
                  <a:pt x="103886" y="741946"/>
                </a:lnTo>
                <a:lnTo>
                  <a:pt x="99555" y="768845"/>
                </a:lnTo>
                <a:lnTo>
                  <a:pt x="100609" y="796124"/>
                </a:lnTo>
                <a:lnTo>
                  <a:pt x="107188" y="823125"/>
                </a:lnTo>
                <a:lnTo>
                  <a:pt x="133121" y="867879"/>
                </a:lnTo>
                <a:lnTo>
                  <a:pt x="172148" y="899210"/>
                </a:lnTo>
                <a:lnTo>
                  <a:pt x="219621" y="914933"/>
                </a:lnTo>
                <a:lnTo>
                  <a:pt x="270865" y="912837"/>
                </a:lnTo>
                <a:lnTo>
                  <a:pt x="689178" y="1403832"/>
                </a:lnTo>
                <a:lnTo>
                  <a:pt x="695071" y="1408633"/>
                </a:lnTo>
                <a:lnTo>
                  <a:pt x="702094" y="1411401"/>
                </a:lnTo>
                <a:lnTo>
                  <a:pt x="709764" y="1412036"/>
                </a:lnTo>
                <a:lnTo>
                  <a:pt x="717638" y="1410436"/>
                </a:lnTo>
                <a:lnTo>
                  <a:pt x="737006" y="1345603"/>
                </a:lnTo>
                <a:lnTo>
                  <a:pt x="754938" y="742696"/>
                </a:lnTo>
                <a:lnTo>
                  <a:pt x="796226" y="712266"/>
                </a:lnTo>
                <a:lnTo>
                  <a:pt x="814844" y="683539"/>
                </a:lnTo>
                <a:lnTo>
                  <a:pt x="823429" y="670306"/>
                </a:lnTo>
                <a:lnTo>
                  <a:pt x="834263" y="621423"/>
                </a:lnTo>
                <a:close/>
              </a:path>
            </a:pathLst>
          </a:custGeom>
          <a:solidFill>
            <a:srgbClr val="C8E265"/>
          </a:solidFill>
        </p:spPr>
        <p:txBody>
          <a:bodyPr wrap="square" lIns="0" tIns="0" rIns="0" bIns="0" rtlCol="0"/>
          <a:lstStyle/>
          <a:p>
            <a:endParaRPr/>
          </a:p>
        </p:txBody>
      </p:sp>
      <p:sp>
        <p:nvSpPr>
          <p:cNvPr id="16" name="object 5">
            <a:extLst>
              <a:ext uri="{FF2B5EF4-FFF2-40B4-BE49-F238E27FC236}">
                <a16:creationId xmlns:a16="http://schemas.microsoft.com/office/drawing/2014/main" id="{EACF19E0-5012-4486-8174-95A1AAED08A5}"/>
              </a:ext>
            </a:extLst>
          </p:cNvPr>
          <p:cNvSpPr/>
          <p:nvPr/>
        </p:nvSpPr>
        <p:spPr>
          <a:xfrm>
            <a:off x="6742779" y="7726683"/>
            <a:ext cx="748030" cy="1449070"/>
          </a:xfrm>
          <a:custGeom>
            <a:avLst/>
            <a:gdLst/>
            <a:ahLst/>
            <a:cxnLst/>
            <a:rect l="l" t="t" r="r" b="b"/>
            <a:pathLst>
              <a:path w="748029" h="1449070">
                <a:moveTo>
                  <a:pt x="198526" y="276720"/>
                </a:moveTo>
                <a:lnTo>
                  <a:pt x="197358" y="269875"/>
                </a:lnTo>
                <a:lnTo>
                  <a:pt x="193535" y="263791"/>
                </a:lnTo>
                <a:lnTo>
                  <a:pt x="187642" y="259664"/>
                </a:lnTo>
                <a:lnTo>
                  <a:pt x="180873" y="258165"/>
                </a:lnTo>
                <a:lnTo>
                  <a:pt x="174028" y="259334"/>
                </a:lnTo>
                <a:lnTo>
                  <a:pt x="167957" y="263169"/>
                </a:lnTo>
                <a:lnTo>
                  <a:pt x="144018" y="285991"/>
                </a:lnTo>
                <a:lnTo>
                  <a:pt x="139903" y="291884"/>
                </a:lnTo>
                <a:lnTo>
                  <a:pt x="138417" y="298665"/>
                </a:lnTo>
                <a:lnTo>
                  <a:pt x="139573" y="305511"/>
                </a:lnTo>
                <a:lnTo>
                  <a:pt x="143395" y="311594"/>
                </a:lnTo>
                <a:lnTo>
                  <a:pt x="146850" y="315226"/>
                </a:lnTo>
                <a:lnTo>
                  <a:pt x="151434" y="317106"/>
                </a:lnTo>
                <a:lnTo>
                  <a:pt x="156057" y="317220"/>
                </a:lnTo>
                <a:lnTo>
                  <a:pt x="160680" y="317334"/>
                </a:lnTo>
                <a:lnTo>
                  <a:pt x="165379" y="315683"/>
                </a:lnTo>
                <a:lnTo>
                  <a:pt x="192913" y="289394"/>
                </a:lnTo>
                <a:lnTo>
                  <a:pt x="197027" y="283502"/>
                </a:lnTo>
                <a:lnTo>
                  <a:pt x="198526" y="276720"/>
                </a:lnTo>
                <a:close/>
              </a:path>
              <a:path w="748029" h="1449070">
                <a:moveTo>
                  <a:pt x="252272" y="159512"/>
                </a:moveTo>
                <a:lnTo>
                  <a:pt x="251117" y="152679"/>
                </a:lnTo>
                <a:lnTo>
                  <a:pt x="247281" y="146596"/>
                </a:lnTo>
                <a:lnTo>
                  <a:pt x="241401" y="142455"/>
                </a:lnTo>
                <a:lnTo>
                  <a:pt x="234619" y="140970"/>
                </a:lnTo>
                <a:lnTo>
                  <a:pt x="227787" y="142125"/>
                </a:lnTo>
                <a:lnTo>
                  <a:pt x="221703" y="145973"/>
                </a:lnTo>
                <a:lnTo>
                  <a:pt x="197764" y="168783"/>
                </a:lnTo>
                <a:lnTo>
                  <a:pt x="193649" y="174675"/>
                </a:lnTo>
                <a:lnTo>
                  <a:pt x="192151" y="181457"/>
                </a:lnTo>
                <a:lnTo>
                  <a:pt x="193319" y="188290"/>
                </a:lnTo>
                <a:lnTo>
                  <a:pt x="197142" y="194386"/>
                </a:lnTo>
                <a:lnTo>
                  <a:pt x="200596" y="198005"/>
                </a:lnTo>
                <a:lnTo>
                  <a:pt x="205193" y="199885"/>
                </a:lnTo>
                <a:lnTo>
                  <a:pt x="209816" y="199999"/>
                </a:lnTo>
                <a:lnTo>
                  <a:pt x="214439" y="200113"/>
                </a:lnTo>
                <a:lnTo>
                  <a:pt x="219113" y="198462"/>
                </a:lnTo>
                <a:lnTo>
                  <a:pt x="246659" y="172186"/>
                </a:lnTo>
                <a:lnTo>
                  <a:pt x="250786" y="166293"/>
                </a:lnTo>
                <a:lnTo>
                  <a:pt x="252272" y="159512"/>
                </a:lnTo>
                <a:close/>
              </a:path>
              <a:path w="748029" h="1449070">
                <a:moveTo>
                  <a:pt x="299694" y="302590"/>
                </a:moveTo>
                <a:lnTo>
                  <a:pt x="271919" y="265696"/>
                </a:lnTo>
                <a:lnTo>
                  <a:pt x="259245" y="260070"/>
                </a:lnTo>
                <a:lnTo>
                  <a:pt x="252412" y="261239"/>
                </a:lnTo>
                <a:lnTo>
                  <a:pt x="246329" y="265074"/>
                </a:lnTo>
                <a:lnTo>
                  <a:pt x="242214" y="270967"/>
                </a:lnTo>
                <a:lnTo>
                  <a:pt x="240715" y="277749"/>
                </a:lnTo>
                <a:lnTo>
                  <a:pt x="241884" y="284594"/>
                </a:lnTo>
                <a:lnTo>
                  <a:pt x="245719" y="290677"/>
                </a:lnTo>
                <a:lnTo>
                  <a:pt x="271957" y="318274"/>
                </a:lnTo>
                <a:lnTo>
                  <a:pt x="276555" y="320141"/>
                </a:lnTo>
                <a:lnTo>
                  <a:pt x="285800" y="320370"/>
                </a:lnTo>
                <a:lnTo>
                  <a:pt x="290461" y="318719"/>
                </a:lnTo>
                <a:lnTo>
                  <a:pt x="294093" y="315264"/>
                </a:lnTo>
                <a:lnTo>
                  <a:pt x="298208" y="309372"/>
                </a:lnTo>
                <a:lnTo>
                  <a:pt x="299694" y="302590"/>
                </a:lnTo>
                <a:close/>
              </a:path>
              <a:path w="748029" h="1449070">
                <a:moveTo>
                  <a:pt x="353441" y="185381"/>
                </a:moveTo>
                <a:lnTo>
                  <a:pt x="325666" y="148501"/>
                </a:lnTo>
                <a:lnTo>
                  <a:pt x="313004" y="142875"/>
                </a:lnTo>
                <a:lnTo>
                  <a:pt x="306158" y="144030"/>
                </a:lnTo>
                <a:lnTo>
                  <a:pt x="300088" y="147878"/>
                </a:lnTo>
                <a:lnTo>
                  <a:pt x="295960" y="153771"/>
                </a:lnTo>
                <a:lnTo>
                  <a:pt x="294474" y="160540"/>
                </a:lnTo>
                <a:lnTo>
                  <a:pt x="295630" y="167386"/>
                </a:lnTo>
                <a:lnTo>
                  <a:pt x="299466" y="173469"/>
                </a:lnTo>
                <a:lnTo>
                  <a:pt x="322262" y="197421"/>
                </a:lnTo>
                <a:lnTo>
                  <a:pt x="325716" y="201053"/>
                </a:lnTo>
                <a:lnTo>
                  <a:pt x="330301" y="202933"/>
                </a:lnTo>
                <a:lnTo>
                  <a:pt x="339547" y="203149"/>
                </a:lnTo>
                <a:lnTo>
                  <a:pt x="344233" y="201498"/>
                </a:lnTo>
                <a:lnTo>
                  <a:pt x="347840" y="198043"/>
                </a:lnTo>
                <a:lnTo>
                  <a:pt x="351955" y="192151"/>
                </a:lnTo>
                <a:lnTo>
                  <a:pt x="353441" y="185381"/>
                </a:lnTo>
                <a:close/>
              </a:path>
              <a:path w="748029" h="1449070">
                <a:moveTo>
                  <a:pt x="402005" y="281660"/>
                </a:moveTo>
                <a:lnTo>
                  <a:pt x="400850" y="274815"/>
                </a:lnTo>
                <a:lnTo>
                  <a:pt x="397014" y="268732"/>
                </a:lnTo>
                <a:lnTo>
                  <a:pt x="391134" y="264604"/>
                </a:lnTo>
                <a:lnTo>
                  <a:pt x="384352" y="263118"/>
                </a:lnTo>
                <a:lnTo>
                  <a:pt x="377520" y="264274"/>
                </a:lnTo>
                <a:lnTo>
                  <a:pt x="371449" y="268109"/>
                </a:lnTo>
                <a:lnTo>
                  <a:pt x="347510" y="290931"/>
                </a:lnTo>
                <a:lnTo>
                  <a:pt x="343395" y="296837"/>
                </a:lnTo>
                <a:lnTo>
                  <a:pt x="341909" y="303618"/>
                </a:lnTo>
                <a:lnTo>
                  <a:pt x="343065" y="310464"/>
                </a:lnTo>
                <a:lnTo>
                  <a:pt x="346900" y="316547"/>
                </a:lnTo>
                <a:lnTo>
                  <a:pt x="350342" y="320179"/>
                </a:lnTo>
                <a:lnTo>
                  <a:pt x="354926" y="322046"/>
                </a:lnTo>
                <a:lnTo>
                  <a:pt x="364172" y="322275"/>
                </a:lnTo>
                <a:lnTo>
                  <a:pt x="368871" y="320624"/>
                </a:lnTo>
                <a:lnTo>
                  <a:pt x="396392" y="294347"/>
                </a:lnTo>
                <a:lnTo>
                  <a:pt x="400519" y="288455"/>
                </a:lnTo>
                <a:lnTo>
                  <a:pt x="402005" y="281660"/>
                </a:lnTo>
                <a:close/>
              </a:path>
              <a:path w="748029" h="1449070">
                <a:moveTo>
                  <a:pt x="455752" y="164465"/>
                </a:moveTo>
                <a:lnTo>
                  <a:pt x="454596" y="157619"/>
                </a:lnTo>
                <a:lnTo>
                  <a:pt x="450773" y="151536"/>
                </a:lnTo>
                <a:lnTo>
                  <a:pt x="444881" y="147408"/>
                </a:lnTo>
                <a:lnTo>
                  <a:pt x="438111" y="145910"/>
                </a:lnTo>
                <a:lnTo>
                  <a:pt x="431279" y="147078"/>
                </a:lnTo>
                <a:lnTo>
                  <a:pt x="425196" y="150914"/>
                </a:lnTo>
                <a:lnTo>
                  <a:pt x="401256" y="173723"/>
                </a:lnTo>
                <a:lnTo>
                  <a:pt x="397141" y="179616"/>
                </a:lnTo>
                <a:lnTo>
                  <a:pt x="395655" y="186397"/>
                </a:lnTo>
                <a:lnTo>
                  <a:pt x="396811" y="193243"/>
                </a:lnTo>
                <a:lnTo>
                  <a:pt x="400634" y="199326"/>
                </a:lnTo>
                <a:lnTo>
                  <a:pt x="404088" y="202958"/>
                </a:lnTo>
                <a:lnTo>
                  <a:pt x="408686" y="204838"/>
                </a:lnTo>
                <a:lnTo>
                  <a:pt x="413308" y="204939"/>
                </a:lnTo>
                <a:lnTo>
                  <a:pt x="417931" y="205054"/>
                </a:lnTo>
                <a:lnTo>
                  <a:pt x="422605" y="203403"/>
                </a:lnTo>
                <a:lnTo>
                  <a:pt x="450151" y="177139"/>
                </a:lnTo>
                <a:lnTo>
                  <a:pt x="454266" y="171246"/>
                </a:lnTo>
                <a:lnTo>
                  <a:pt x="455752" y="164465"/>
                </a:lnTo>
                <a:close/>
              </a:path>
              <a:path w="748029" h="1449070">
                <a:moveTo>
                  <a:pt x="503186" y="307530"/>
                </a:moveTo>
                <a:lnTo>
                  <a:pt x="475411" y="270637"/>
                </a:lnTo>
                <a:lnTo>
                  <a:pt x="462737" y="265023"/>
                </a:lnTo>
                <a:lnTo>
                  <a:pt x="455904" y="266179"/>
                </a:lnTo>
                <a:lnTo>
                  <a:pt x="449821" y="270014"/>
                </a:lnTo>
                <a:lnTo>
                  <a:pt x="445706" y="275907"/>
                </a:lnTo>
                <a:lnTo>
                  <a:pt x="444207" y="282689"/>
                </a:lnTo>
                <a:lnTo>
                  <a:pt x="445376" y="289534"/>
                </a:lnTo>
                <a:lnTo>
                  <a:pt x="449199" y="295630"/>
                </a:lnTo>
                <a:lnTo>
                  <a:pt x="475437" y="323215"/>
                </a:lnTo>
                <a:lnTo>
                  <a:pt x="480047" y="325094"/>
                </a:lnTo>
                <a:lnTo>
                  <a:pt x="489292" y="325323"/>
                </a:lnTo>
                <a:lnTo>
                  <a:pt x="493953" y="323659"/>
                </a:lnTo>
                <a:lnTo>
                  <a:pt x="497573" y="320205"/>
                </a:lnTo>
                <a:lnTo>
                  <a:pt x="501688" y="314312"/>
                </a:lnTo>
                <a:lnTo>
                  <a:pt x="503186" y="307530"/>
                </a:lnTo>
                <a:close/>
              </a:path>
              <a:path w="748029" h="1449070">
                <a:moveTo>
                  <a:pt x="556933" y="190322"/>
                </a:moveTo>
                <a:lnTo>
                  <a:pt x="529158" y="153441"/>
                </a:lnTo>
                <a:lnTo>
                  <a:pt x="516496" y="147815"/>
                </a:lnTo>
                <a:lnTo>
                  <a:pt x="509651" y="148983"/>
                </a:lnTo>
                <a:lnTo>
                  <a:pt x="503580" y="152819"/>
                </a:lnTo>
                <a:lnTo>
                  <a:pt x="499452" y="158711"/>
                </a:lnTo>
                <a:lnTo>
                  <a:pt x="497967" y="165493"/>
                </a:lnTo>
                <a:lnTo>
                  <a:pt x="499122" y="172339"/>
                </a:lnTo>
                <a:lnTo>
                  <a:pt x="502958" y="178422"/>
                </a:lnTo>
                <a:lnTo>
                  <a:pt x="525754" y="202361"/>
                </a:lnTo>
                <a:lnTo>
                  <a:pt x="529196" y="205994"/>
                </a:lnTo>
                <a:lnTo>
                  <a:pt x="533793" y="207873"/>
                </a:lnTo>
                <a:lnTo>
                  <a:pt x="543039" y="208102"/>
                </a:lnTo>
                <a:lnTo>
                  <a:pt x="547725" y="206451"/>
                </a:lnTo>
                <a:lnTo>
                  <a:pt x="551319" y="202984"/>
                </a:lnTo>
                <a:lnTo>
                  <a:pt x="555447" y="197104"/>
                </a:lnTo>
                <a:lnTo>
                  <a:pt x="556933" y="190322"/>
                </a:lnTo>
                <a:close/>
              </a:path>
              <a:path w="748029" h="1449070">
                <a:moveTo>
                  <a:pt x="605497" y="286613"/>
                </a:moveTo>
                <a:lnTo>
                  <a:pt x="604342" y="279768"/>
                </a:lnTo>
                <a:lnTo>
                  <a:pt x="600506" y="273685"/>
                </a:lnTo>
                <a:lnTo>
                  <a:pt x="594626" y="269557"/>
                </a:lnTo>
                <a:lnTo>
                  <a:pt x="587844" y="268058"/>
                </a:lnTo>
                <a:lnTo>
                  <a:pt x="581012" y="269227"/>
                </a:lnTo>
                <a:lnTo>
                  <a:pt x="574941" y="273062"/>
                </a:lnTo>
                <a:lnTo>
                  <a:pt x="551002" y="295884"/>
                </a:lnTo>
                <a:lnTo>
                  <a:pt x="546887" y="301777"/>
                </a:lnTo>
                <a:lnTo>
                  <a:pt x="545401" y="308559"/>
                </a:lnTo>
                <a:lnTo>
                  <a:pt x="546557" y="315404"/>
                </a:lnTo>
                <a:lnTo>
                  <a:pt x="550379" y="321487"/>
                </a:lnTo>
                <a:lnTo>
                  <a:pt x="553834" y="325120"/>
                </a:lnTo>
                <a:lnTo>
                  <a:pt x="558419" y="326999"/>
                </a:lnTo>
                <a:lnTo>
                  <a:pt x="567664" y="327228"/>
                </a:lnTo>
                <a:lnTo>
                  <a:pt x="572363" y="325577"/>
                </a:lnTo>
                <a:lnTo>
                  <a:pt x="599884" y="299288"/>
                </a:lnTo>
                <a:lnTo>
                  <a:pt x="604012" y="293395"/>
                </a:lnTo>
                <a:lnTo>
                  <a:pt x="605497" y="286613"/>
                </a:lnTo>
                <a:close/>
              </a:path>
              <a:path w="748029" h="1449070">
                <a:moveTo>
                  <a:pt x="747941" y="522185"/>
                </a:moveTo>
                <a:lnTo>
                  <a:pt x="744397" y="487387"/>
                </a:lnTo>
                <a:lnTo>
                  <a:pt x="732510" y="455371"/>
                </a:lnTo>
                <a:lnTo>
                  <a:pt x="713079" y="427405"/>
                </a:lnTo>
                <a:lnTo>
                  <a:pt x="711771" y="426288"/>
                </a:lnTo>
                <a:lnTo>
                  <a:pt x="711771" y="521309"/>
                </a:lnTo>
                <a:lnTo>
                  <a:pt x="702856" y="560374"/>
                </a:lnTo>
                <a:lnTo>
                  <a:pt x="680364" y="591947"/>
                </a:lnTo>
                <a:lnTo>
                  <a:pt x="647661" y="612825"/>
                </a:lnTo>
                <a:lnTo>
                  <a:pt x="608114" y="619810"/>
                </a:lnTo>
                <a:lnTo>
                  <a:pt x="585774" y="616788"/>
                </a:lnTo>
                <a:lnTo>
                  <a:pt x="583882" y="616077"/>
                </a:lnTo>
                <a:lnTo>
                  <a:pt x="577532" y="613714"/>
                </a:lnTo>
                <a:lnTo>
                  <a:pt x="564972" y="609041"/>
                </a:lnTo>
                <a:lnTo>
                  <a:pt x="546354" y="596912"/>
                </a:lnTo>
                <a:lnTo>
                  <a:pt x="530631" y="580758"/>
                </a:lnTo>
                <a:lnTo>
                  <a:pt x="527177" y="576364"/>
                </a:lnTo>
                <a:lnTo>
                  <a:pt x="522046" y="573913"/>
                </a:lnTo>
                <a:lnTo>
                  <a:pt x="513791" y="573709"/>
                </a:lnTo>
                <a:lnTo>
                  <a:pt x="510743" y="574382"/>
                </a:lnTo>
                <a:lnTo>
                  <a:pt x="507949" y="575856"/>
                </a:lnTo>
                <a:lnTo>
                  <a:pt x="474700" y="590677"/>
                </a:lnTo>
                <a:lnTo>
                  <a:pt x="439928" y="601154"/>
                </a:lnTo>
                <a:lnTo>
                  <a:pt x="404126" y="607174"/>
                </a:lnTo>
                <a:lnTo>
                  <a:pt x="367753" y="608622"/>
                </a:lnTo>
                <a:lnTo>
                  <a:pt x="333667" y="605777"/>
                </a:lnTo>
                <a:lnTo>
                  <a:pt x="300469" y="598944"/>
                </a:lnTo>
                <a:lnTo>
                  <a:pt x="268287" y="588162"/>
                </a:lnTo>
                <a:lnTo>
                  <a:pt x="237236" y="573443"/>
                </a:lnTo>
                <a:lnTo>
                  <a:pt x="230022" y="569493"/>
                </a:lnTo>
                <a:lnTo>
                  <a:pt x="221094" y="570915"/>
                </a:lnTo>
                <a:lnTo>
                  <a:pt x="180809" y="600684"/>
                </a:lnTo>
                <a:lnTo>
                  <a:pt x="139623" y="608431"/>
                </a:lnTo>
                <a:lnTo>
                  <a:pt x="100469" y="599528"/>
                </a:lnTo>
                <a:lnTo>
                  <a:pt x="68834" y="577088"/>
                </a:lnTo>
                <a:lnTo>
                  <a:pt x="47904" y="544461"/>
                </a:lnTo>
                <a:lnTo>
                  <a:pt x="40894" y="505002"/>
                </a:lnTo>
                <a:lnTo>
                  <a:pt x="44742" y="479640"/>
                </a:lnTo>
                <a:lnTo>
                  <a:pt x="54660" y="456501"/>
                </a:lnTo>
                <a:lnTo>
                  <a:pt x="70091" y="436537"/>
                </a:lnTo>
                <a:lnTo>
                  <a:pt x="90449" y="420700"/>
                </a:lnTo>
                <a:lnTo>
                  <a:pt x="97510" y="416509"/>
                </a:lnTo>
                <a:lnTo>
                  <a:pt x="100876" y="408101"/>
                </a:lnTo>
                <a:lnTo>
                  <a:pt x="90131" y="358241"/>
                </a:lnTo>
                <a:lnTo>
                  <a:pt x="87972" y="315442"/>
                </a:lnTo>
                <a:lnTo>
                  <a:pt x="92862" y="269176"/>
                </a:lnTo>
                <a:lnTo>
                  <a:pt x="104813" y="225437"/>
                </a:lnTo>
                <a:lnTo>
                  <a:pt x="123215" y="184810"/>
                </a:lnTo>
                <a:lnTo>
                  <a:pt x="147472" y="147878"/>
                </a:lnTo>
                <a:lnTo>
                  <a:pt x="176974" y="115214"/>
                </a:lnTo>
                <a:lnTo>
                  <a:pt x="211086" y="87401"/>
                </a:lnTo>
                <a:lnTo>
                  <a:pt x="249237" y="65011"/>
                </a:lnTo>
                <a:lnTo>
                  <a:pt x="290779" y="48641"/>
                </a:lnTo>
                <a:lnTo>
                  <a:pt x="335127" y="38849"/>
                </a:lnTo>
                <a:lnTo>
                  <a:pt x="381673" y="36220"/>
                </a:lnTo>
                <a:lnTo>
                  <a:pt x="428028" y="41109"/>
                </a:lnTo>
                <a:lnTo>
                  <a:pt x="471855" y="53035"/>
                </a:lnTo>
                <a:lnTo>
                  <a:pt x="512559" y="71412"/>
                </a:lnTo>
                <a:lnTo>
                  <a:pt x="549567" y="95631"/>
                </a:lnTo>
                <a:lnTo>
                  <a:pt x="582295" y="125069"/>
                </a:lnTo>
                <a:lnTo>
                  <a:pt x="610158" y="159118"/>
                </a:lnTo>
                <a:lnTo>
                  <a:pt x="632599" y="197192"/>
                </a:lnTo>
                <a:lnTo>
                  <a:pt x="649008" y="238658"/>
                </a:lnTo>
                <a:lnTo>
                  <a:pt x="658825" y="282930"/>
                </a:lnTo>
                <a:lnTo>
                  <a:pt x="661466" y="329374"/>
                </a:lnTo>
                <a:lnTo>
                  <a:pt x="660273" y="349034"/>
                </a:lnTo>
                <a:lnTo>
                  <a:pt x="657669" y="368706"/>
                </a:lnTo>
                <a:lnTo>
                  <a:pt x="653669" y="388340"/>
                </a:lnTo>
                <a:lnTo>
                  <a:pt x="648271" y="407860"/>
                </a:lnTo>
                <a:lnTo>
                  <a:pt x="647471" y="414185"/>
                </a:lnTo>
                <a:lnTo>
                  <a:pt x="648843" y="420217"/>
                </a:lnTo>
                <a:lnTo>
                  <a:pt x="652157" y="425450"/>
                </a:lnTo>
                <a:lnTo>
                  <a:pt x="657199" y="429348"/>
                </a:lnTo>
                <a:lnTo>
                  <a:pt x="680453" y="445846"/>
                </a:lnTo>
                <a:lnTo>
                  <a:pt x="697814" y="467537"/>
                </a:lnTo>
                <a:lnTo>
                  <a:pt x="708507" y="493115"/>
                </a:lnTo>
                <a:lnTo>
                  <a:pt x="711771" y="521309"/>
                </a:lnTo>
                <a:lnTo>
                  <a:pt x="711771" y="426288"/>
                </a:lnTo>
                <a:lnTo>
                  <a:pt x="686841" y="404812"/>
                </a:lnTo>
                <a:lnTo>
                  <a:pt x="691210" y="386245"/>
                </a:lnTo>
                <a:lnTo>
                  <a:pt x="694474" y="367601"/>
                </a:lnTo>
                <a:lnTo>
                  <a:pt x="696633" y="348919"/>
                </a:lnTo>
                <a:lnTo>
                  <a:pt x="697649" y="330263"/>
                </a:lnTo>
                <a:lnTo>
                  <a:pt x="695299" y="282587"/>
                </a:lnTo>
                <a:lnTo>
                  <a:pt x="686219" y="236905"/>
                </a:lnTo>
                <a:lnTo>
                  <a:pt x="670890" y="193725"/>
                </a:lnTo>
                <a:lnTo>
                  <a:pt x="649808" y="153555"/>
                </a:lnTo>
                <a:lnTo>
                  <a:pt x="623481" y="116916"/>
                </a:lnTo>
                <a:lnTo>
                  <a:pt x="592378" y="84315"/>
                </a:lnTo>
                <a:lnTo>
                  <a:pt x="556996" y="56273"/>
                </a:lnTo>
                <a:lnTo>
                  <a:pt x="528904" y="39801"/>
                </a:lnTo>
                <a:lnTo>
                  <a:pt x="517842" y="33312"/>
                </a:lnTo>
                <a:lnTo>
                  <a:pt x="475386" y="15938"/>
                </a:lnTo>
                <a:lnTo>
                  <a:pt x="430123" y="4660"/>
                </a:lnTo>
                <a:lnTo>
                  <a:pt x="382549" y="0"/>
                </a:lnTo>
                <a:lnTo>
                  <a:pt x="334810" y="2336"/>
                </a:lnTo>
                <a:lnTo>
                  <a:pt x="289064" y="11404"/>
                </a:lnTo>
                <a:lnTo>
                  <a:pt x="245821" y="26695"/>
                </a:lnTo>
                <a:lnTo>
                  <a:pt x="205587" y="47739"/>
                </a:lnTo>
                <a:lnTo>
                  <a:pt x="168897" y="74028"/>
                </a:lnTo>
                <a:lnTo>
                  <a:pt x="136245" y="105067"/>
                </a:lnTo>
                <a:lnTo>
                  <a:pt x="108165" y="140385"/>
                </a:lnTo>
                <a:lnTo>
                  <a:pt x="85166" y="179489"/>
                </a:lnTo>
                <a:lnTo>
                  <a:pt x="67767" y="221869"/>
                </a:lnTo>
                <a:lnTo>
                  <a:pt x="56476" y="267068"/>
                </a:lnTo>
                <a:lnTo>
                  <a:pt x="51803" y="314553"/>
                </a:lnTo>
                <a:lnTo>
                  <a:pt x="51968" y="335419"/>
                </a:lnTo>
                <a:lnTo>
                  <a:pt x="53467" y="356184"/>
                </a:lnTo>
                <a:lnTo>
                  <a:pt x="56299" y="376783"/>
                </a:lnTo>
                <a:lnTo>
                  <a:pt x="60464" y="397167"/>
                </a:lnTo>
                <a:lnTo>
                  <a:pt x="37503" y="418452"/>
                </a:lnTo>
                <a:lnTo>
                  <a:pt x="20180" y="444017"/>
                </a:lnTo>
                <a:lnTo>
                  <a:pt x="9067" y="472884"/>
                </a:lnTo>
                <a:lnTo>
                  <a:pt x="4711" y="504113"/>
                </a:lnTo>
                <a:lnTo>
                  <a:pt x="6845" y="531825"/>
                </a:lnTo>
                <a:lnTo>
                  <a:pt x="14249" y="557784"/>
                </a:lnTo>
                <a:lnTo>
                  <a:pt x="26403" y="581406"/>
                </a:lnTo>
                <a:lnTo>
                  <a:pt x="42748" y="602157"/>
                </a:lnTo>
                <a:lnTo>
                  <a:pt x="25057" y="622465"/>
                </a:lnTo>
                <a:lnTo>
                  <a:pt x="11798" y="645617"/>
                </a:lnTo>
                <a:lnTo>
                  <a:pt x="3340" y="671004"/>
                </a:lnTo>
                <a:lnTo>
                  <a:pt x="0" y="698042"/>
                </a:lnTo>
                <a:lnTo>
                  <a:pt x="8166" y="748106"/>
                </a:lnTo>
                <a:lnTo>
                  <a:pt x="32931" y="790397"/>
                </a:lnTo>
                <a:lnTo>
                  <a:pt x="70777" y="821309"/>
                </a:lnTo>
                <a:lnTo>
                  <a:pt x="118224" y="837196"/>
                </a:lnTo>
                <a:lnTo>
                  <a:pt x="329857" y="1432788"/>
                </a:lnTo>
                <a:lnTo>
                  <a:pt x="354241" y="1448752"/>
                </a:lnTo>
                <a:lnTo>
                  <a:pt x="362127" y="1447634"/>
                </a:lnTo>
                <a:lnTo>
                  <a:pt x="369049" y="1444485"/>
                </a:lnTo>
                <a:lnTo>
                  <a:pt x="374561" y="1439608"/>
                </a:lnTo>
                <a:lnTo>
                  <a:pt x="378244" y="1433322"/>
                </a:lnTo>
                <a:lnTo>
                  <a:pt x="393585" y="1396009"/>
                </a:lnTo>
                <a:lnTo>
                  <a:pt x="618375" y="849350"/>
                </a:lnTo>
                <a:lnTo>
                  <a:pt x="666546" y="835799"/>
                </a:lnTo>
                <a:lnTo>
                  <a:pt x="705853" y="806767"/>
                </a:lnTo>
                <a:lnTo>
                  <a:pt x="732637" y="765708"/>
                </a:lnTo>
                <a:lnTo>
                  <a:pt x="743229" y="716114"/>
                </a:lnTo>
                <a:lnTo>
                  <a:pt x="741210" y="688949"/>
                </a:lnTo>
                <a:lnTo>
                  <a:pt x="722642" y="640854"/>
                </a:lnTo>
                <a:lnTo>
                  <a:pt x="707059" y="620585"/>
                </a:lnTo>
                <a:lnTo>
                  <a:pt x="707059" y="715238"/>
                </a:lnTo>
                <a:lnTo>
                  <a:pt x="698131" y="754303"/>
                </a:lnTo>
                <a:lnTo>
                  <a:pt x="675652" y="785876"/>
                </a:lnTo>
                <a:lnTo>
                  <a:pt x="642950" y="806742"/>
                </a:lnTo>
                <a:lnTo>
                  <a:pt x="603415" y="813739"/>
                </a:lnTo>
                <a:lnTo>
                  <a:pt x="581075" y="810704"/>
                </a:lnTo>
                <a:lnTo>
                  <a:pt x="580059" y="810336"/>
                </a:lnTo>
                <a:lnTo>
                  <a:pt x="580059" y="847420"/>
                </a:lnTo>
                <a:lnTo>
                  <a:pt x="354850" y="1395069"/>
                </a:lnTo>
                <a:lnTo>
                  <a:pt x="156603" y="837145"/>
                </a:lnTo>
                <a:lnTo>
                  <a:pt x="175704" y="833018"/>
                </a:lnTo>
                <a:lnTo>
                  <a:pt x="193979" y="826262"/>
                </a:lnTo>
                <a:lnTo>
                  <a:pt x="211150" y="816991"/>
                </a:lnTo>
                <a:lnTo>
                  <a:pt x="226936" y="805294"/>
                </a:lnTo>
                <a:lnTo>
                  <a:pt x="259283" y="819251"/>
                </a:lnTo>
                <a:lnTo>
                  <a:pt x="292671" y="829487"/>
                </a:lnTo>
                <a:lnTo>
                  <a:pt x="326999" y="836002"/>
                </a:lnTo>
                <a:lnTo>
                  <a:pt x="362165" y="838746"/>
                </a:lnTo>
                <a:lnTo>
                  <a:pt x="399554" y="837476"/>
                </a:lnTo>
                <a:lnTo>
                  <a:pt x="436460" y="831900"/>
                </a:lnTo>
                <a:lnTo>
                  <a:pt x="472478" y="822134"/>
                </a:lnTo>
                <a:lnTo>
                  <a:pt x="498081" y="811885"/>
                </a:lnTo>
                <a:lnTo>
                  <a:pt x="499757" y="811212"/>
                </a:lnTo>
                <a:lnTo>
                  <a:pt x="507174" y="808253"/>
                </a:lnTo>
                <a:lnTo>
                  <a:pt x="522998" y="822236"/>
                </a:lnTo>
                <a:lnTo>
                  <a:pt x="540626" y="833513"/>
                </a:lnTo>
                <a:lnTo>
                  <a:pt x="559752" y="841946"/>
                </a:lnTo>
                <a:lnTo>
                  <a:pt x="580059" y="847420"/>
                </a:lnTo>
                <a:lnTo>
                  <a:pt x="580059" y="810336"/>
                </a:lnTo>
                <a:lnTo>
                  <a:pt x="579170" y="809993"/>
                </a:lnTo>
                <a:lnTo>
                  <a:pt x="572833" y="807631"/>
                </a:lnTo>
                <a:lnTo>
                  <a:pt x="560260" y="802957"/>
                </a:lnTo>
                <a:lnTo>
                  <a:pt x="541642" y="790829"/>
                </a:lnTo>
                <a:lnTo>
                  <a:pt x="525907" y="774674"/>
                </a:lnTo>
                <a:lnTo>
                  <a:pt x="521195" y="770432"/>
                </a:lnTo>
                <a:lnTo>
                  <a:pt x="515467" y="768121"/>
                </a:lnTo>
                <a:lnTo>
                  <a:pt x="509308" y="767867"/>
                </a:lnTo>
                <a:lnTo>
                  <a:pt x="503250" y="769772"/>
                </a:lnTo>
                <a:lnTo>
                  <a:pt x="470001" y="784593"/>
                </a:lnTo>
                <a:lnTo>
                  <a:pt x="435229" y="795083"/>
                </a:lnTo>
                <a:lnTo>
                  <a:pt x="399415" y="801090"/>
                </a:lnTo>
                <a:lnTo>
                  <a:pt x="363042" y="802538"/>
                </a:lnTo>
                <a:lnTo>
                  <a:pt x="328968" y="799693"/>
                </a:lnTo>
                <a:lnTo>
                  <a:pt x="295770" y="792873"/>
                </a:lnTo>
                <a:lnTo>
                  <a:pt x="263588" y="782091"/>
                </a:lnTo>
                <a:lnTo>
                  <a:pt x="232524" y="767372"/>
                </a:lnTo>
                <a:lnTo>
                  <a:pt x="225310" y="763409"/>
                </a:lnTo>
                <a:lnTo>
                  <a:pt x="216382" y="764857"/>
                </a:lnTo>
                <a:lnTo>
                  <a:pt x="176098" y="794600"/>
                </a:lnTo>
                <a:lnTo>
                  <a:pt x="134912" y="802347"/>
                </a:lnTo>
                <a:lnTo>
                  <a:pt x="95758" y="793445"/>
                </a:lnTo>
                <a:lnTo>
                  <a:pt x="64109" y="771004"/>
                </a:lnTo>
                <a:lnTo>
                  <a:pt x="43192" y="738378"/>
                </a:lnTo>
                <a:lnTo>
                  <a:pt x="36169" y="698931"/>
                </a:lnTo>
                <a:lnTo>
                  <a:pt x="38925" y="677837"/>
                </a:lnTo>
                <a:lnTo>
                  <a:pt x="45923" y="658139"/>
                </a:lnTo>
                <a:lnTo>
                  <a:pt x="56870" y="640372"/>
                </a:lnTo>
                <a:lnTo>
                  <a:pt x="71462" y="625030"/>
                </a:lnTo>
                <a:lnTo>
                  <a:pt x="86842" y="633006"/>
                </a:lnTo>
                <a:lnTo>
                  <a:pt x="103276" y="639051"/>
                </a:lnTo>
                <a:lnTo>
                  <a:pt x="120624" y="642988"/>
                </a:lnTo>
                <a:lnTo>
                  <a:pt x="138747" y="644626"/>
                </a:lnTo>
                <a:lnTo>
                  <a:pt x="164007" y="642886"/>
                </a:lnTo>
                <a:lnTo>
                  <a:pt x="188315" y="636600"/>
                </a:lnTo>
                <a:lnTo>
                  <a:pt x="206159" y="628294"/>
                </a:lnTo>
                <a:lnTo>
                  <a:pt x="211061" y="626008"/>
                </a:lnTo>
                <a:lnTo>
                  <a:pt x="231648" y="611365"/>
                </a:lnTo>
                <a:lnTo>
                  <a:pt x="263994" y="625322"/>
                </a:lnTo>
                <a:lnTo>
                  <a:pt x="297383" y="635558"/>
                </a:lnTo>
                <a:lnTo>
                  <a:pt x="331711" y="642073"/>
                </a:lnTo>
                <a:lnTo>
                  <a:pt x="366877" y="644817"/>
                </a:lnTo>
                <a:lnTo>
                  <a:pt x="404266" y="643547"/>
                </a:lnTo>
                <a:lnTo>
                  <a:pt x="477189" y="628205"/>
                </a:lnTo>
                <a:lnTo>
                  <a:pt x="511886" y="614324"/>
                </a:lnTo>
                <a:lnTo>
                  <a:pt x="532218" y="631596"/>
                </a:lnTo>
                <a:lnTo>
                  <a:pt x="555307" y="644512"/>
                </a:lnTo>
                <a:lnTo>
                  <a:pt x="580517" y="652754"/>
                </a:lnTo>
                <a:lnTo>
                  <a:pt x="607237" y="656018"/>
                </a:lnTo>
                <a:lnTo>
                  <a:pt x="625424" y="655256"/>
                </a:lnTo>
                <a:lnTo>
                  <a:pt x="642937" y="652170"/>
                </a:lnTo>
                <a:lnTo>
                  <a:pt x="659638" y="646938"/>
                </a:lnTo>
                <a:lnTo>
                  <a:pt x="675386" y="639711"/>
                </a:lnTo>
                <a:lnTo>
                  <a:pt x="689229" y="655739"/>
                </a:lnTo>
                <a:lnTo>
                  <a:pt x="699300" y="674027"/>
                </a:lnTo>
                <a:lnTo>
                  <a:pt x="705332" y="694029"/>
                </a:lnTo>
                <a:lnTo>
                  <a:pt x="707059" y="715238"/>
                </a:lnTo>
                <a:lnTo>
                  <a:pt x="707059" y="620585"/>
                </a:lnTo>
                <a:lnTo>
                  <a:pt x="705218" y="618236"/>
                </a:lnTo>
                <a:lnTo>
                  <a:pt x="722515" y="598347"/>
                </a:lnTo>
                <a:lnTo>
                  <a:pt x="735799" y="575335"/>
                </a:lnTo>
                <a:lnTo>
                  <a:pt x="744474" y="549770"/>
                </a:lnTo>
                <a:lnTo>
                  <a:pt x="747941" y="522185"/>
                </a:lnTo>
                <a:close/>
              </a:path>
            </a:pathLst>
          </a:custGeom>
          <a:solidFill>
            <a:srgbClr val="F03752"/>
          </a:solidFill>
        </p:spPr>
        <p:txBody>
          <a:bodyPr wrap="square" lIns="0" tIns="0" rIns="0" bIns="0" rtlCol="0"/>
          <a:lstStyle/>
          <a:p>
            <a:endParaRPr/>
          </a:p>
        </p:txBody>
      </p:sp>
      <p:grpSp>
        <p:nvGrpSpPr>
          <p:cNvPr id="17" name="object 6">
            <a:extLst>
              <a:ext uri="{FF2B5EF4-FFF2-40B4-BE49-F238E27FC236}">
                <a16:creationId xmlns:a16="http://schemas.microsoft.com/office/drawing/2014/main" id="{48077975-01EC-48D1-855B-A9CC6D8B2D45}"/>
              </a:ext>
            </a:extLst>
          </p:cNvPr>
          <p:cNvGrpSpPr/>
          <p:nvPr/>
        </p:nvGrpSpPr>
        <p:grpSpPr>
          <a:xfrm>
            <a:off x="5831998" y="5847363"/>
            <a:ext cx="2602865" cy="943610"/>
            <a:chOff x="2615629" y="7277692"/>
            <a:chExt cx="2602865" cy="943610"/>
          </a:xfrm>
        </p:grpSpPr>
        <p:sp>
          <p:nvSpPr>
            <p:cNvPr id="18" name="object 7">
              <a:extLst>
                <a:ext uri="{FF2B5EF4-FFF2-40B4-BE49-F238E27FC236}">
                  <a16:creationId xmlns:a16="http://schemas.microsoft.com/office/drawing/2014/main" id="{927A5629-FAF5-47AC-A85F-88FC8094BB0E}"/>
                </a:ext>
              </a:extLst>
            </p:cNvPr>
            <p:cNvSpPr/>
            <p:nvPr/>
          </p:nvSpPr>
          <p:spPr>
            <a:xfrm>
              <a:off x="2803419" y="7334630"/>
              <a:ext cx="937894" cy="831215"/>
            </a:xfrm>
            <a:custGeom>
              <a:avLst/>
              <a:gdLst/>
              <a:ahLst/>
              <a:cxnLst/>
              <a:rect l="l" t="t" r="r" b="b"/>
              <a:pathLst>
                <a:path w="937895" h="831215">
                  <a:moveTo>
                    <a:pt x="26621" y="553790"/>
                  </a:moveTo>
                  <a:lnTo>
                    <a:pt x="15191" y="520742"/>
                  </a:lnTo>
                  <a:lnTo>
                    <a:pt x="6847" y="486586"/>
                  </a:lnTo>
                  <a:lnTo>
                    <a:pt x="1736" y="451450"/>
                  </a:lnTo>
                  <a:lnTo>
                    <a:pt x="0" y="415460"/>
                  </a:lnTo>
                  <a:lnTo>
                    <a:pt x="2750" y="370192"/>
                  </a:lnTo>
                  <a:lnTo>
                    <a:pt x="10811" y="326336"/>
                  </a:lnTo>
                  <a:lnTo>
                    <a:pt x="23897" y="284144"/>
                  </a:lnTo>
                  <a:lnTo>
                    <a:pt x="41721" y="243872"/>
                  </a:lnTo>
                  <a:lnTo>
                    <a:pt x="63998" y="205772"/>
                  </a:lnTo>
                  <a:lnTo>
                    <a:pt x="90442" y="170097"/>
                  </a:lnTo>
                  <a:lnTo>
                    <a:pt x="120766" y="137101"/>
                  </a:lnTo>
                  <a:lnTo>
                    <a:pt x="154685" y="107038"/>
                  </a:lnTo>
                  <a:lnTo>
                    <a:pt x="191912" y="80161"/>
                  </a:lnTo>
                  <a:lnTo>
                    <a:pt x="232162" y="56723"/>
                  </a:lnTo>
                  <a:lnTo>
                    <a:pt x="275149" y="36979"/>
                  </a:lnTo>
                  <a:lnTo>
                    <a:pt x="320587" y="21180"/>
                  </a:lnTo>
                  <a:lnTo>
                    <a:pt x="368190" y="9582"/>
                  </a:lnTo>
                  <a:lnTo>
                    <a:pt x="417671" y="2437"/>
                  </a:lnTo>
                  <a:lnTo>
                    <a:pt x="468745" y="0"/>
                  </a:lnTo>
                  <a:lnTo>
                    <a:pt x="514400" y="1988"/>
                  </a:lnTo>
                  <a:lnTo>
                    <a:pt x="559954" y="7870"/>
                  </a:lnTo>
                  <a:lnTo>
                    <a:pt x="604957" y="17515"/>
                  </a:lnTo>
                  <a:lnTo>
                    <a:pt x="648956" y="30797"/>
                  </a:lnTo>
                  <a:lnTo>
                    <a:pt x="691498" y="47587"/>
                  </a:lnTo>
                  <a:lnTo>
                    <a:pt x="732134" y="67756"/>
                  </a:lnTo>
                  <a:lnTo>
                    <a:pt x="770410" y="91177"/>
                  </a:lnTo>
                  <a:lnTo>
                    <a:pt x="805875" y="117721"/>
                  </a:lnTo>
                  <a:lnTo>
                    <a:pt x="838077" y="147260"/>
                  </a:lnTo>
                  <a:lnTo>
                    <a:pt x="866565" y="179667"/>
                  </a:lnTo>
                  <a:lnTo>
                    <a:pt x="890886" y="214812"/>
                  </a:lnTo>
                  <a:lnTo>
                    <a:pt x="910588" y="252568"/>
                  </a:lnTo>
                  <a:lnTo>
                    <a:pt x="916786" y="269612"/>
                  </a:lnTo>
                  <a:lnTo>
                    <a:pt x="775814" y="269612"/>
                  </a:lnTo>
                  <a:lnTo>
                    <a:pt x="394537" y="304056"/>
                  </a:lnTo>
                  <a:lnTo>
                    <a:pt x="333918" y="339142"/>
                  </a:lnTo>
                  <a:lnTo>
                    <a:pt x="297654" y="361240"/>
                  </a:lnTo>
                  <a:lnTo>
                    <a:pt x="258084" y="386289"/>
                  </a:lnTo>
                  <a:lnTo>
                    <a:pt x="215705" y="414223"/>
                  </a:lnTo>
                  <a:lnTo>
                    <a:pt x="171013" y="444977"/>
                  </a:lnTo>
                  <a:lnTo>
                    <a:pt x="124506" y="478487"/>
                  </a:lnTo>
                  <a:lnTo>
                    <a:pt x="76681" y="514688"/>
                  </a:lnTo>
                  <a:lnTo>
                    <a:pt x="26621" y="553790"/>
                  </a:lnTo>
                  <a:close/>
                </a:path>
                <a:path w="937895" h="831215">
                  <a:moveTo>
                    <a:pt x="420875" y="715206"/>
                  </a:moveTo>
                  <a:lnTo>
                    <a:pt x="372093" y="704255"/>
                  </a:lnTo>
                  <a:lnTo>
                    <a:pt x="326924" y="665995"/>
                  </a:lnTo>
                  <a:lnTo>
                    <a:pt x="296334" y="632810"/>
                  </a:lnTo>
                  <a:lnTo>
                    <a:pt x="282790" y="621431"/>
                  </a:lnTo>
                  <a:lnTo>
                    <a:pt x="222927" y="589828"/>
                  </a:lnTo>
                  <a:lnTo>
                    <a:pt x="185068" y="577101"/>
                  </a:lnTo>
                  <a:lnTo>
                    <a:pt x="145657" y="571176"/>
                  </a:lnTo>
                  <a:lnTo>
                    <a:pt x="180725" y="539202"/>
                  </a:lnTo>
                  <a:lnTo>
                    <a:pt x="219871" y="506745"/>
                  </a:lnTo>
                  <a:lnTo>
                    <a:pt x="263389" y="474198"/>
                  </a:lnTo>
                  <a:lnTo>
                    <a:pt x="311572" y="441956"/>
                  </a:lnTo>
                  <a:lnTo>
                    <a:pt x="364712" y="410414"/>
                  </a:lnTo>
                  <a:lnTo>
                    <a:pt x="411984" y="384991"/>
                  </a:lnTo>
                  <a:lnTo>
                    <a:pt x="457763" y="362356"/>
                  </a:lnTo>
                  <a:lnTo>
                    <a:pt x="502518" y="342361"/>
                  </a:lnTo>
                  <a:lnTo>
                    <a:pt x="546719" y="324860"/>
                  </a:lnTo>
                  <a:lnTo>
                    <a:pt x="590834" y="309705"/>
                  </a:lnTo>
                  <a:lnTo>
                    <a:pt x="635332" y="296750"/>
                  </a:lnTo>
                  <a:lnTo>
                    <a:pt x="680682" y="285847"/>
                  </a:lnTo>
                  <a:lnTo>
                    <a:pt x="727353" y="276850"/>
                  </a:lnTo>
                  <a:lnTo>
                    <a:pt x="775814" y="269612"/>
                  </a:lnTo>
                  <a:lnTo>
                    <a:pt x="916786" y="269612"/>
                  </a:lnTo>
                  <a:lnTo>
                    <a:pt x="925221" y="292807"/>
                  </a:lnTo>
                  <a:lnTo>
                    <a:pt x="934332" y="335399"/>
                  </a:lnTo>
                  <a:lnTo>
                    <a:pt x="937470" y="380219"/>
                  </a:lnTo>
                  <a:lnTo>
                    <a:pt x="935050" y="423092"/>
                  </a:lnTo>
                  <a:lnTo>
                    <a:pt x="927946" y="465460"/>
                  </a:lnTo>
                  <a:lnTo>
                    <a:pt x="916395" y="507012"/>
                  </a:lnTo>
                  <a:lnTo>
                    <a:pt x="900633" y="547436"/>
                  </a:lnTo>
                  <a:lnTo>
                    <a:pt x="880894" y="586418"/>
                  </a:lnTo>
                  <a:lnTo>
                    <a:pt x="870936" y="602209"/>
                  </a:lnTo>
                  <a:lnTo>
                    <a:pt x="845197" y="602209"/>
                  </a:lnTo>
                  <a:lnTo>
                    <a:pt x="824597" y="626684"/>
                  </a:lnTo>
                  <a:lnTo>
                    <a:pt x="770860" y="659573"/>
                  </a:lnTo>
                  <a:lnTo>
                    <a:pt x="726524" y="675486"/>
                  </a:lnTo>
                  <a:lnTo>
                    <a:pt x="668112" y="688586"/>
                  </a:lnTo>
                  <a:lnTo>
                    <a:pt x="602009" y="698839"/>
                  </a:lnTo>
                  <a:lnTo>
                    <a:pt x="543663" y="706376"/>
                  </a:lnTo>
                  <a:lnTo>
                    <a:pt x="493646" y="711449"/>
                  </a:lnTo>
                  <a:lnTo>
                    <a:pt x="452526" y="714309"/>
                  </a:lnTo>
                  <a:lnTo>
                    <a:pt x="420875" y="715206"/>
                  </a:lnTo>
                  <a:close/>
                </a:path>
                <a:path w="937895" h="831215">
                  <a:moveTo>
                    <a:pt x="620792" y="804198"/>
                  </a:moveTo>
                  <a:lnTo>
                    <a:pt x="483221" y="804198"/>
                  </a:lnTo>
                  <a:lnTo>
                    <a:pt x="492053" y="803974"/>
                  </a:lnTo>
                  <a:lnTo>
                    <a:pt x="500379" y="803289"/>
                  </a:lnTo>
                  <a:lnTo>
                    <a:pt x="591737" y="780055"/>
                  </a:lnTo>
                  <a:lnTo>
                    <a:pt x="650047" y="760152"/>
                  </a:lnTo>
                  <a:lnTo>
                    <a:pt x="710898" y="730687"/>
                  </a:lnTo>
                  <a:lnTo>
                    <a:pt x="763892" y="698839"/>
                  </a:lnTo>
                  <a:lnTo>
                    <a:pt x="824680" y="626602"/>
                  </a:lnTo>
                  <a:lnTo>
                    <a:pt x="834564" y="616938"/>
                  </a:lnTo>
                  <a:lnTo>
                    <a:pt x="840896" y="609183"/>
                  </a:lnTo>
                  <a:lnTo>
                    <a:pt x="844228" y="604059"/>
                  </a:lnTo>
                  <a:lnTo>
                    <a:pt x="845197" y="602209"/>
                  </a:lnTo>
                  <a:lnTo>
                    <a:pt x="870936" y="602209"/>
                  </a:lnTo>
                  <a:lnTo>
                    <a:pt x="830431" y="658814"/>
                  </a:lnTo>
                  <a:lnTo>
                    <a:pt x="800178" y="691602"/>
                  </a:lnTo>
                  <a:lnTo>
                    <a:pt x="766891" y="721702"/>
                  </a:lnTo>
                  <a:lnTo>
                    <a:pt x="730807" y="748800"/>
                  </a:lnTo>
                  <a:lnTo>
                    <a:pt x="692160" y="772586"/>
                  </a:lnTo>
                  <a:lnTo>
                    <a:pt x="651187" y="792747"/>
                  </a:lnTo>
                  <a:lnTo>
                    <a:pt x="620792" y="804198"/>
                  </a:lnTo>
                  <a:close/>
                </a:path>
                <a:path w="937895" h="831215">
                  <a:moveTo>
                    <a:pt x="468745" y="830900"/>
                  </a:moveTo>
                  <a:lnTo>
                    <a:pt x="414868" y="828186"/>
                  </a:lnTo>
                  <a:lnTo>
                    <a:pt x="362785" y="820241"/>
                  </a:lnTo>
                  <a:lnTo>
                    <a:pt x="312833" y="807366"/>
                  </a:lnTo>
                  <a:lnTo>
                    <a:pt x="265347" y="789857"/>
                  </a:lnTo>
                  <a:lnTo>
                    <a:pt x="220664" y="768013"/>
                  </a:lnTo>
                  <a:lnTo>
                    <a:pt x="179120" y="742132"/>
                  </a:lnTo>
                  <a:lnTo>
                    <a:pt x="141051" y="712513"/>
                  </a:lnTo>
                  <a:lnTo>
                    <a:pt x="106792" y="679453"/>
                  </a:lnTo>
                  <a:lnTo>
                    <a:pt x="76681" y="643252"/>
                  </a:lnTo>
                  <a:lnTo>
                    <a:pt x="81486" y="637798"/>
                  </a:lnTo>
                  <a:lnTo>
                    <a:pt x="86433" y="632241"/>
                  </a:lnTo>
                  <a:lnTo>
                    <a:pt x="91583" y="626602"/>
                  </a:lnTo>
                  <a:lnTo>
                    <a:pt x="119029" y="664822"/>
                  </a:lnTo>
                  <a:lnTo>
                    <a:pt x="156043" y="703765"/>
                  </a:lnTo>
                  <a:lnTo>
                    <a:pt x="202889" y="737515"/>
                  </a:lnTo>
                  <a:lnTo>
                    <a:pt x="259828" y="760152"/>
                  </a:lnTo>
                  <a:lnTo>
                    <a:pt x="371361" y="786953"/>
                  </a:lnTo>
                  <a:lnTo>
                    <a:pt x="415206" y="796225"/>
                  </a:lnTo>
                  <a:lnTo>
                    <a:pt x="483221" y="804198"/>
                  </a:lnTo>
                  <a:lnTo>
                    <a:pt x="620792" y="804198"/>
                  </a:lnTo>
                  <a:lnTo>
                    <a:pt x="608124" y="808971"/>
                  </a:lnTo>
                  <a:lnTo>
                    <a:pt x="563205" y="820946"/>
                  </a:lnTo>
                  <a:lnTo>
                    <a:pt x="516667" y="828359"/>
                  </a:lnTo>
                  <a:lnTo>
                    <a:pt x="468745" y="830900"/>
                  </a:lnTo>
                  <a:close/>
                </a:path>
              </a:pathLst>
            </a:custGeom>
            <a:solidFill>
              <a:srgbClr val="383637"/>
            </a:solidFill>
          </p:spPr>
          <p:txBody>
            <a:bodyPr wrap="square" lIns="0" tIns="0" rIns="0" bIns="0" rtlCol="0"/>
            <a:lstStyle/>
            <a:p>
              <a:endParaRPr/>
            </a:p>
          </p:txBody>
        </p:sp>
        <p:sp>
          <p:nvSpPr>
            <p:cNvPr id="19" name="object 8">
              <a:extLst>
                <a:ext uri="{FF2B5EF4-FFF2-40B4-BE49-F238E27FC236}">
                  <a16:creationId xmlns:a16="http://schemas.microsoft.com/office/drawing/2014/main" id="{66C742E1-E007-4A32-8DB8-472373CDC103}"/>
                </a:ext>
              </a:extLst>
            </p:cNvPr>
            <p:cNvSpPr/>
            <p:nvPr/>
          </p:nvSpPr>
          <p:spPr>
            <a:xfrm>
              <a:off x="2615629" y="7604242"/>
              <a:ext cx="963930" cy="515620"/>
            </a:xfrm>
            <a:custGeom>
              <a:avLst/>
              <a:gdLst/>
              <a:ahLst/>
              <a:cxnLst/>
              <a:rect l="l" t="t" r="r" b="b"/>
              <a:pathLst>
                <a:path w="963929" h="515620">
                  <a:moveTo>
                    <a:pt x="89415" y="515506"/>
                  </a:moveTo>
                  <a:lnTo>
                    <a:pt x="45652" y="510125"/>
                  </a:lnTo>
                  <a:lnTo>
                    <a:pt x="12891" y="497258"/>
                  </a:lnTo>
                  <a:lnTo>
                    <a:pt x="0" y="482286"/>
                  </a:lnTo>
                  <a:lnTo>
                    <a:pt x="4186" y="469805"/>
                  </a:lnTo>
                  <a:lnTo>
                    <a:pt x="41311" y="427732"/>
                  </a:lnTo>
                  <a:lnTo>
                    <a:pt x="76671" y="395992"/>
                  </a:lnTo>
                  <a:lnTo>
                    <a:pt x="124843" y="355685"/>
                  </a:lnTo>
                  <a:lnTo>
                    <a:pt x="187040" y="305737"/>
                  </a:lnTo>
                  <a:lnTo>
                    <a:pt x="264471" y="245075"/>
                  </a:lnTo>
                  <a:lnTo>
                    <a:pt x="312296" y="208875"/>
                  </a:lnTo>
                  <a:lnTo>
                    <a:pt x="358803" y="175365"/>
                  </a:lnTo>
                  <a:lnTo>
                    <a:pt x="403495" y="144610"/>
                  </a:lnTo>
                  <a:lnTo>
                    <a:pt x="445874" y="116677"/>
                  </a:lnTo>
                  <a:lnTo>
                    <a:pt x="485444" y="91628"/>
                  </a:lnTo>
                  <a:lnTo>
                    <a:pt x="521708" y="69530"/>
                  </a:lnTo>
                  <a:lnTo>
                    <a:pt x="582327" y="34444"/>
                  </a:lnTo>
                  <a:lnTo>
                    <a:pt x="729241" y="20755"/>
                  </a:lnTo>
                  <a:lnTo>
                    <a:pt x="826456" y="11936"/>
                  </a:lnTo>
                  <a:lnTo>
                    <a:pt x="919550" y="3750"/>
                  </a:lnTo>
                  <a:lnTo>
                    <a:pt x="963605" y="0"/>
                  </a:lnTo>
                  <a:lnTo>
                    <a:pt x="915143" y="7238"/>
                  </a:lnTo>
                  <a:lnTo>
                    <a:pt x="868472" y="16235"/>
                  </a:lnTo>
                  <a:lnTo>
                    <a:pt x="823122" y="27138"/>
                  </a:lnTo>
                  <a:lnTo>
                    <a:pt x="778624" y="40093"/>
                  </a:lnTo>
                  <a:lnTo>
                    <a:pt x="734509" y="55248"/>
                  </a:lnTo>
                  <a:lnTo>
                    <a:pt x="690308" y="72749"/>
                  </a:lnTo>
                  <a:lnTo>
                    <a:pt x="645553" y="92744"/>
                  </a:lnTo>
                  <a:lnTo>
                    <a:pt x="599774" y="115379"/>
                  </a:lnTo>
                  <a:lnTo>
                    <a:pt x="552502" y="140802"/>
                  </a:lnTo>
                  <a:lnTo>
                    <a:pt x="488208" y="179479"/>
                  </a:lnTo>
                  <a:lnTo>
                    <a:pt x="431232" y="219068"/>
                  </a:lnTo>
                  <a:lnTo>
                    <a:pt x="381037" y="258849"/>
                  </a:lnTo>
                  <a:lnTo>
                    <a:pt x="337086" y="298104"/>
                  </a:lnTo>
                  <a:lnTo>
                    <a:pt x="298843" y="336113"/>
                  </a:lnTo>
                  <a:lnTo>
                    <a:pt x="265771" y="372156"/>
                  </a:lnTo>
                  <a:lnTo>
                    <a:pt x="237334" y="405515"/>
                  </a:lnTo>
                  <a:lnTo>
                    <a:pt x="212996" y="435469"/>
                  </a:lnTo>
                  <a:lnTo>
                    <a:pt x="192220" y="461299"/>
                  </a:lnTo>
                  <a:lnTo>
                    <a:pt x="174469" y="482286"/>
                  </a:lnTo>
                  <a:lnTo>
                    <a:pt x="135310" y="508020"/>
                  </a:lnTo>
                  <a:lnTo>
                    <a:pt x="89415" y="515506"/>
                  </a:lnTo>
                  <a:close/>
                </a:path>
              </a:pathLst>
            </a:custGeom>
            <a:solidFill>
              <a:srgbClr val="0E0C09"/>
            </a:solidFill>
          </p:spPr>
          <p:txBody>
            <a:bodyPr wrap="square" lIns="0" tIns="0" rIns="0" bIns="0" rtlCol="0"/>
            <a:lstStyle/>
            <a:p>
              <a:endParaRPr/>
            </a:p>
          </p:txBody>
        </p:sp>
        <p:sp>
          <p:nvSpPr>
            <p:cNvPr id="21" name="object 9">
              <a:extLst>
                <a:ext uri="{FF2B5EF4-FFF2-40B4-BE49-F238E27FC236}">
                  <a16:creationId xmlns:a16="http://schemas.microsoft.com/office/drawing/2014/main" id="{8C8590A4-43DD-4E23-8312-35ED3B2B4F30}"/>
                </a:ext>
              </a:extLst>
            </p:cNvPr>
            <p:cNvSpPr/>
            <p:nvPr/>
          </p:nvSpPr>
          <p:spPr>
            <a:xfrm>
              <a:off x="2635945" y="7622199"/>
              <a:ext cx="739775" cy="478790"/>
            </a:xfrm>
            <a:custGeom>
              <a:avLst/>
              <a:gdLst/>
              <a:ahLst/>
              <a:cxnLst/>
              <a:rect l="l" t="t" r="r" b="b"/>
              <a:pathLst>
                <a:path w="739775" h="478790">
                  <a:moveTo>
                    <a:pt x="68530" y="478241"/>
                  </a:moveTo>
                  <a:lnTo>
                    <a:pt x="45294" y="476493"/>
                  </a:lnTo>
                  <a:lnTo>
                    <a:pt x="25369" y="472163"/>
                  </a:lnTo>
                  <a:lnTo>
                    <a:pt x="9892" y="466623"/>
                  </a:lnTo>
                  <a:lnTo>
                    <a:pt x="0" y="461243"/>
                  </a:lnTo>
                  <a:lnTo>
                    <a:pt x="15142" y="442038"/>
                  </a:lnTo>
                  <a:lnTo>
                    <a:pt x="44036" y="414263"/>
                  </a:lnTo>
                  <a:lnTo>
                    <a:pt x="82714" y="380647"/>
                  </a:lnTo>
                  <a:lnTo>
                    <a:pt x="127205" y="343924"/>
                  </a:lnTo>
                  <a:lnTo>
                    <a:pt x="173542" y="306824"/>
                  </a:lnTo>
                  <a:lnTo>
                    <a:pt x="217755" y="272079"/>
                  </a:lnTo>
                  <a:lnTo>
                    <a:pt x="255874" y="242420"/>
                  </a:lnTo>
                  <a:lnTo>
                    <a:pt x="302392" y="207030"/>
                  </a:lnTo>
                  <a:lnTo>
                    <a:pt x="349530" y="172514"/>
                  </a:lnTo>
                  <a:lnTo>
                    <a:pt x="396348" y="139403"/>
                  </a:lnTo>
                  <a:lnTo>
                    <a:pt x="441903" y="108231"/>
                  </a:lnTo>
                  <a:lnTo>
                    <a:pt x="485254" y="79533"/>
                  </a:lnTo>
                  <a:lnTo>
                    <a:pt x="525460" y="53840"/>
                  </a:lnTo>
                  <a:lnTo>
                    <a:pt x="561578" y="31686"/>
                  </a:lnTo>
                  <a:lnTo>
                    <a:pt x="739359" y="0"/>
                  </a:lnTo>
                  <a:lnTo>
                    <a:pt x="701236" y="15962"/>
                  </a:lnTo>
                  <a:lnTo>
                    <a:pt x="656621" y="36710"/>
                  </a:lnTo>
                  <a:lnTo>
                    <a:pt x="609425" y="60069"/>
                  </a:lnTo>
                  <a:lnTo>
                    <a:pt x="563555" y="83866"/>
                  </a:lnTo>
                  <a:lnTo>
                    <a:pt x="522920" y="105928"/>
                  </a:lnTo>
                  <a:lnTo>
                    <a:pt x="462768" y="141894"/>
                  </a:lnTo>
                  <a:lnTo>
                    <a:pt x="408880" y="178696"/>
                  </a:lnTo>
                  <a:lnTo>
                    <a:pt x="360847" y="215765"/>
                  </a:lnTo>
                  <a:lnTo>
                    <a:pt x="318259" y="252529"/>
                  </a:lnTo>
                  <a:lnTo>
                    <a:pt x="280705" y="288417"/>
                  </a:lnTo>
                  <a:lnTo>
                    <a:pt x="247777" y="322859"/>
                  </a:lnTo>
                  <a:lnTo>
                    <a:pt x="219064" y="355285"/>
                  </a:lnTo>
                  <a:lnTo>
                    <a:pt x="194156" y="385123"/>
                  </a:lnTo>
                  <a:lnTo>
                    <a:pt x="155159" y="433477"/>
                  </a:lnTo>
                  <a:lnTo>
                    <a:pt x="147288" y="442937"/>
                  </a:lnTo>
                  <a:lnTo>
                    <a:pt x="139940" y="451396"/>
                  </a:lnTo>
                  <a:lnTo>
                    <a:pt x="123427" y="464951"/>
                  </a:lnTo>
                  <a:lnTo>
                    <a:pt x="104874" y="473138"/>
                  </a:lnTo>
                  <a:lnTo>
                    <a:pt x="86000" y="477166"/>
                  </a:lnTo>
                  <a:lnTo>
                    <a:pt x="68530" y="478241"/>
                  </a:lnTo>
                  <a:close/>
                </a:path>
              </a:pathLst>
            </a:custGeom>
            <a:solidFill>
              <a:srgbClr val="120F0D"/>
            </a:solidFill>
          </p:spPr>
          <p:txBody>
            <a:bodyPr wrap="square" lIns="0" tIns="0" rIns="0" bIns="0" rtlCol="0"/>
            <a:lstStyle/>
            <a:p>
              <a:endParaRPr/>
            </a:p>
          </p:txBody>
        </p:sp>
        <p:sp>
          <p:nvSpPr>
            <p:cNvPr id="22" name="object 10">
              <a:extLst>
                <a:ext uri="{FF2B5EF4-FFF2-40B4-BE49-F238E27FC236}">
                  <a16:creationId xmlns:a16="http://schemas.microsoft.com/office/drawing/2014/main" id="{0B86A709-B2D7-4866-BC7B-FF73BD53EAA6}"/>
                </a:ext>
              </a:extLst>
            </p:cNvPr>
            <p:cNvSpPr/>
            <p:nvPr/>
          </p:nvSpPr>
          <p:spPr>
            <a:xfrm>
              <a:off x="4103047" y="7334630"/>
              <a:ext cx="937894" cy="831215"/>
            </a:xfrm>
            <a:custGeom>
              <a:avLst/>
              <a:gdLst/>
              <a:ahLst/>
              <a:cxnLst/>
              <a:rect l="l" t="t" r="r" b="b"/>
              <a:pathLst>
                <a:path w="937895" h="831215">
                  <a:moveTo>
                    <a:pt x="468745" y="830900"/>
                  </a:moveTo>
                  <a:lnTo>
                    <a:pt x="420819" y="828359"/>
                  </a:lnTo>
                  <a:lnTo>
                    <a:pt x="374278" y="820946"/>
                  </a:lnTo>
                  <a:lnTo>
                    <a:pt x="329356" y="808971"/>
                  </a:lnTo>
                  <a:lnTo>
                    <a:pt x="286290" y="792747"/>
                  </a:lnTo>
                  <a:lnTo>
                    <a:pt x="245315" y="772586"/>
                  </a:lnTo>
                  <a:lnTo>
                    <a:pt x="206667" y="748800"/>
                  </a:lnTo>
                  <a:lnTo>
                    <a:pt x="170582" y="721702"/>
                  </a:lnTo>
                  <a:lnTo>
                    <a:pt x="137294" y="691602"/>
                  </a:lnTo>
                  <a:lnTo>
                    <a:pt x="107040" y="658814"/>
                  </a:lnTo>
                  <a:lnTo>
                    <a:pt x="80055" y="623648"/>
                  </a:lnTo>
                  <a:lnTo>
                    <a:pt x="56576" y="586418"/>
                  </a:lnTo>
                  <a:lnTo>
                    <a:pt x="36837" y="547436"/>
                  </a:lnTo>
                  <a:lnTo>
                    <a:pt x="21074" y="507012"/>
                  </a:lnTo>
                  <a:lnTo>
                    <a:pt x="9523" y="465460"/>
                  </a:lnTo>
                  <a:lnTo>
                    <a:pt x="2420" y="423092"/>
                  </a:lnTo>
                  <a:lnTo>
                    <a:pt x="0" y="380219"/>
                  </a:lnTo>
                  <a:lnTo>
                    <a:pt x="3137" y="335399"/>
                  </a:lnTo>
                  <a:lnTo>
                    <a:pt x="12248" y="292807"/>
                  </a:lnTo>
                  <a:lnTo>
                    <a:pt x="26881" y="252568"/>
                  </a:lnTo>
                  <a:lnTo>
                    <a:pt x="46584" y="214812"/>
                  </a:lnTo>
                  <a:lnTo>
                    <a:pt x="70905" y="179667"/>
                  </a:lnTo>
                  <a:lnTo>
                    <a:pt x="99393" y="147260"/>
                  </a:lnTo>
                  <a:lnTo>
                    <a:pt x="131596" y="117721"/>
                  </a:lnTo>
                  <a:lnTo>
                    <a:pt x="167062" y="91177"/>
                  </a:lnTo>
                  <a:lnTo>
                    <a:pt x="205340" y="67756"/>
                  </a:lnTo>
                  <a:lnTo>
                    <a:pt x="245977" y="47587"/>
                  </a:lnTo>
                  <a:lnTo>
                    <a:pt x="288522" y="30797"/>
                  </a:lnTo>
                  <a:lnTo>
                    <a:pt x="332523" y="17515"/>
                  </a:lnTo>
                  <a:lnTo>
                    <a:pt x="377528" y="7870"/>
                  </a:lnTo>
                  <a:lnTo>
                    <a:pt x="423086" y="1988"/>
                  </a:lnTo>
                  <a:lnTo>
                    <a:pt x="468745" y="0"/>
                  </a:lnTo>
                  <a:lnTo>
                    <a:pt x="519818" y="2437"/>
                  </a:lnTo>
                  <a:lnTo>
                    <a:pt x="569299" y="9582"/>
                  </a:lnTo>
                  <a:lnTo>
                    <a:pt x="616900" y="21180"/>
                  </a:lnTo>
                  <a:lnTo>
                    <a:pt x="662336" y="36979"/>
                  </a:lnTo>
                  <a:lnTo>
                    <a:pt x="705322" y="56723"/>
                  </a:lnTo>
                  <a:lnTo>
                    <a:pt x="745570" y="80161"/>
                  </a:lnTo>
                  <a:lnTo>
                    <a:pt x="782796" y="107038"/>
                  </a:lnTo>
                  <a:lnTo>
                    <a:pt x="816712" y="137101"/>
                  </a:lnTo>
                  <a:lnTo>
                    <a:pt x="847035" y="170097"/>
                  </a:lnTo>
                  <a:lnTo>
                    <a:pt x="873476" y="205772"/>
                  </a:lnTo>
                  <a:lnTo>
                    <a:pt x="895751" y="243872"/>
                  </a:lnTo>
                  <a:lnTo>
                    <a:pt x="907143" y="269612"/>
                  </a:lnTo>
                  <a:lnTo>
                    <a:pt x="151618" y="269612"/>
                  </a:lnTo>
                  <a:lnTo>
                    <a:pt x="200080" y="276850"/>
                  </a:lnTo>
                  <a:lnTo>
                    <a:pt x="246753" y="285847"/>
                  </a:lnTo>
                  <a:lnTo>
                    <a:pt x="292106" y="296750"/>
                  </a:lnTo>
                  <a:lnTo>
                    <a:pt x="336607" y="309705"/>
                  </a:lnTo>
                  <a:lnTo>
                    <a:pt x="380726" y="324860"/>
                  </a:lnTo>
                  <a:lnTo>
                    <a:pt x="424930" y="342361"/>
                  </a:lnTo>
                  <a:lnTo>
                    <a:pt x="469688" y="362356"/>
                  </a:lnTo>
                  <a:lnTo>
                    <a:pt x="515469" y="384991"/>
                  </a:lnTo>
                  <a:lnTo>
                    <a:pt x="562741" y="410414"/>
                  </a:lnTo>
                  <a:lnTo>
                    <a:pt x="614931" y="441356"/>
                  </a:lnTo>
                  <a:lnTo>
                    <a:pt x="662340" y="472976"/>
                  </a:lnTo>
                  <a:lnTo>
                    <a:pt x="705245" y="504904"/>
                  </a:lnTo>
                  <a:lnTo>
                    <a:pt x="743925" y="536768"/>
                  </a:lnTo>
                  <a:lnTo>
                    <a:pt x="778657" y="568196"/>
                  </a:lnTo>
                  <a:lnTo>
                    <a:pt x="780374" y="569889"/>
                  </a:lnTo>
                  <a:lnTo>
                    <a:pt x="128302" y="569889"/>
                  </a:lnTo>
                  <a:lnTo>
                    <a:pt x="108019" y="570368"/>
                  </a:lnTo>
                  <a:lnTo>
                    <a:pt x="91984" y="571421"/>
                  </a:lnTo>
                  <a:lnTo>
                    <a:pt x="81445" y="572475"/>
                  </a:lnTo>
                  <a:lnTo>
                    <a:pt x="77654" y="572953"/>
                  </a:lnTo>
                  <a:lnTo>
                    <a:pt x="89376" y="597575"/>
                  </a:lnTo>
                  <a:lnTo>
                    <a:pt x="125311" y="654210"/>
                  </a:lnTo>
                  <a:lnTo>
                    <a:pt x="186610" y="717017"/>
                  </a:lnTo>
                  <a:lnTo>
                    <a:pt x="274426" y="760152"/>
                  </a:lnTo>
                  <a:lnTo>
                    <a:pt x="385965" y="786953"/>
                  </a:lnTo>
                  <a:lnTo>
                    <a:pt x="429813" y="796225"/>
                  </a:lnTo>
                  <a:lnTo>
                    <a:pt x="497819" y="804198"/>
                  </a:lnTo>
                  <a:lnTo>
                    <a:pt x="633017" y="804198"/>
                  </a:lnTo>
                  <a:lnTo>
                    <a:pt x="621965" y="808193"/>
                  </a:lnTo>
                  <a:lnTo>
                    <a:pt x="572825" y="820620"/>
                  </a:lnTo>
                  <a:lnTo>
                    <a:pt x="521646" y="828283"/>
                  </a:lnTo>
                  <a:lnTo>
                    <a:pt x="468745" y="830900"/>
                  </a:lnTo>
                  <a:close/>
                </a:path>
                <a:path w="937895" h="831215">
                  <a:moveTo>
                    <a:pt x="908435" y="559756"/>
                  </a:moveTo>
                  <a:lnTo>
                    <a:pt x="850752" y="514688"/>
                  </a:lnTo>
                  <a:lnTo>
                    <a:pt x="802927" y="478487"/>
                  </a:lnTo>
                  <a:lnTo>
                    <a:pt x="756420" y="444977"/>
                  </a:lnTo>
                  <a:lnTo>
                    <a:pt x="711728" y="414223"/>
                  </a:lnTo>
                  <a:lnTo>
                    <a:pt x="669349" y="386289"/>
                  </a:lnTo>
                  <a:lnTo>
                    <a:pt x="629779" y="361240"/>
                  </a:lnTo>
                  <a:lnTo>
                    <a:pt x="593515" y="339142"/>
                  </a:lnTo>
                  <a:lnTo>
                    <a:pt x="532896" y="304056"/>
                  </a:lnTo>
                  <a:lnTo>
                    <a:pt x="342348" y="286384"/>
                  </a:lnTo>
                  <a:lnTo>
                    <a:pt x="151618" y="269612"/>
                  </a:lnTo>
                  <a:lnTo>
                    <a:pt x="907143" y="269612"/>
                  </a:lnTo>
                  <a:lnTo>
                    <a:pt x="913574" y="284144"/>
                  </a:lnTo>
                  <a:lnTo>
                    <a:pt x="926659" y="326336"/>
                  </a:lnTo>
                  <a:lnTo>
                    <a:pt x="934719" y="370192"/>
                  </a:lnTo>
                  <a:lnTo>
                    <a:pt x="937470" y="415460"/>
                  </a:lnTo>
                  <a:lnTo>
                    <a:pt x="935573" y="453086"/>
                  </a:lnTo>
                  <a:lnTo>
                    <a:pt x="929993" y="489776"/>
                  </a:lnTo>
                  <a:lnTo>
                    <a:pt x="920893" y="525382"/>
                  </a:lnTo>
                  <a:lnTo>
                    <a:pt x="908435" y="559756"/>
                  </a:lnTo>
                  <a:close/>
                </a:path>
                <a:path w="937895" h="831215">
                  <a:moveTo>
                    <a:pt x="435473" y="715206"/>
                  </a:moveTo>
                  <a:lnTo>
                    <a:pt x="386712" y="704255"/>
                  </a:lnTo>
                  <a:lnTo>
                    <a:pt x="341543" y="665995"/>
                  </a:lnTo>
                  <a:lnTo>
                    <a:pt x="310953" y="632810"/>
                  </a:lnTo>
                  <a:lnTo>
                    <a:pt x="297408" y="621431"/>
                  </a:lnTo>
                  <a:lnTo>
                    <a:pt x="237545" y="589828"/>
                  </a:lnTo>
                  <a:lnTo>
                    <a:pt x="182406" y="573814"/>
                  </a:lnTo>
                  <a:lnTo>
                    <a:pt x="128302" y="569889"/>
                  </a:lnTo>
                  <a:lnTo>
                    <a:pt x="780374" y="569889"/>
                  </a:lnTo>
                  <a:lnTo>
                    <a:pt x="809719" y="598816"/>
                  </a:lnTo>
                  <a:lnTo>
                    <a:pt x="837391" y="628257"/>
                  </a:lnTo>
                  <a:lnTo>
                    <a:pt x="815449" y="644004"/>
                  </a:lnTo>
                  <a:lnTo>
                    <a:pt x="739799" y="675873"/>
                  </a:lnTo>
                  <a:lnTo>
                    <a:pt x="682730" y="688586"/>
                  </a:lnTo>
                  <a:lnTo>
                    <a:pt x="616627" y="698839"/>
                  </a:lnTo>
                  <a:lnTo>
                    <a:pt x="558281" y="706376"/>
                  </a:lnTo>
                  <a:lnTo>
                    <a:pt x="508260" y="711449"/>
                  </a:lnTo>
                  <a:lnTo>
                    <a:pt x="467134" y="714309"/>
                  </a:lnTo>
                  <a:lnTo>
                    <a:pt x="435473" y="715206"/>
                  </a:lnTo>
                  <a:close/>
                </a:path>
                <a:path w="937895" h="831215">
                  <a:moveTo>
                    <a:pt x="633017" y="804198"/>
                  </a:moveTo>
                  <a:lnTo>
                    <a:pt x="497819" y="804198"/>
                  </a:lnTo>
                  <a:lnTo>
                    <a:pt x="506663" y="803974"/>
                  </a:lnTo>
                  <a:lnTo>
                    <a:pt x="514995" y="803289"/>
                  </a:lnTo>
                  <a:lnTo>
                    <a:pt x="606356" y="780055"/>
                  </a:lnTo>
                  <a:lnTo>
                    <a:pt x="664665" y="760152"/>
                  </a:lnTo>
                  <a:lnTo>
                    <a:pt x="725514" y="730687"/>
                  </a:lnTo>
                  <a:lnTo>
                    <a:pt x="778490" y="698839"/>
                  </a:lnTo>
                  <a:lnTo>
                    <a:pt x="837634" y="628543"/>
                  </a:lnTo>
                  <a:lnTo>
                    <a:pt x="842417" y="633848"/>
                  </a:lnTo>
                  <a:lnTo>
                    <a:pt x="847095" y="639095"/>
                  </a:lnTo>
                  <a:lnTo>
                    <a:pt x="851670" y="644281"/>
                  </a:lnTo>
                  <a:lnTo>
                    <a:pt x="856145" y="649402"/>
                  </a:lnTo>
                  <a:lnTo>
                    <a:pt x="825929" y="684483"/>
                  </a:lnTo>
                  <a:lnTo>
                    <a:pt x="791762" y="716494"/>
                  </a:lnTo>
                  <a:lnTo>
                    <a:pt x="753964" y="745152"/>
                  </a:lnTo>
                  <a:lnTo>
                    <a:pt x="712853" y="770177"/>
                  </a:lnTo>
                  <a:lnTo>
                    <a:pt x="668747" y="791284"/>
                  </a:lnTo>
                  <a:lnTo>
                    <a:pt x="633017" y="804198"/>
                  </a:lnTo>
                  <a:close/>
                </a:path>
              </a:pathLst>
            </a:custGeom>
            <a:solidFill>
              <a:srgbClr val="383637"/>
            </a:solidFill>
          </p:spPr>
          <p:txBody>
            <a:bodyPr wrap="square" lIns="0" tIns="0" rIns="0" bIns="0" rtlCol="0"/>
            <a:lstStyle/>
            <a:p>
              <a:endParaRPr/>
            </a:p>
          </p:txBody>
        </p:sp>
        <p:sp>
          <p:nvSpPr>
            <p:cNvPr id="23" name="object 11">
              <a:extLst>
                <a:ext uri="{FF2B5EF4-FFF2-40B4-BE49-F238E27FC236}">
                  <a16:creationId xmlns:a16="http://schemas.microsoft.com/office/drawing/2014/main" id="{1374353E-611D-4419-8F94-F52441DB3EB1}"/>
                </a:ext>
              </a:extLst>
            </p:cNvPr>
            <p:cNvSpPr/>
            <p:nvPr/>
          </p:nvSpPr>
          <p:spPr>
            <a:xfrm>
              <a:off x="4254666" y="7604242"/>
              <a:ext cx="963930" cy="515620"/>
            </a:xfrm>
            <a:custGeom>
              <a:avLst/>
              <a:gdLst/>
              <a:ahLst/>
              <a:cxnLst/>
              <a:rect l="l" t="t" r="r" b="b"/>
              <a:pathLst>
                <a:path w="963929" h="515620">
                  <a:moveTo>
                    <a:pt x="874209" y="515506"/>
                  </a:moveTo>
                  <a:lnTo>
                    <a:pt x="828314" y="508020"/>
                  </a:lnTo>
                  <a:lnTo>
                    <a:pt x="789156" y="482286"/>
                  </a:lnTo>
                  <a:lnTo>
                    <a:pt x="771399" y="461299"/>
                  </a:lnTo>
                  <a:lnTo>
                    <a:pt x="750619" y="435469"/>
                  </a:lnTo>
                  <a:lnTo>
                    <a:pt x="726277" y="405515"/>
                  </a:lnTo>
                  <a:lnTo>
                    <a:pt x="697839" y="372156"/>
                  </a:lnTo>
                  <a:lnTo>
                    <a:pt x="664767" y="336113"/>
                  </a:lnTo>
                  <a:lnTo>
                    <a:pt x="626524" y="298104"/>
                  </a:lnTo>
                  <a:lnTo>
                    <a:pt x="582575" y="258849"/>
                  </a:lnTo>
                  <a:lnTo>
                    <a:pt x="532382" y="219068"/>
                  </a:lnTo>
                  <a:lnTo>
                    <a:pt x="475410" y="179479"/>
                  </a:lnTo>
                  <a:lnTo>
                    <a:pt x="411122" y="140802"/>
                  </a:lnTo>
                  <a:lnTo>
                    <a:pt x="363850" y="115379"/>
                  </a:lnTo>
                  <a:lnTo>
                    <a:pt x="318069" y="92744"/>
                  </a:lnTo>
                  <a:lnTo>
                    <a:pt x="273311" y="72749"/>
                  </a:lnTo>
                  <a:lnTo>
                    <a:pt x="229107" y="55248"/>
                  </a:lnTo>
                  <a:lnTo>
                    <a:pt x="184989" y="40093"/>
                  </a:lnTo>
                  <a:lnTo>
                    <a:pt x="140487" y="27138"/>
                  </a:lnTo>
                  <a:lnTo>
                    <a:pt x="95134" y="16235"/>
                  </a:lnTo>
                  <a:lnTo>
                    <a:pt x="48461" y="7238"/>
                  </a:lnTo>
                  <a:lnTo>
                    <a:pt x="0" y="0"/>
                  </a:lnTo>
                  <a:lnTo>
                    <a:pt x="44060" y="3750"/>
                  </a:lnTo>
                  <a:lnTo>
                    <a:pt x="137157" y="11936"/>
                  </a:lnTo>
                  <a:lnTo>
                    <a:pt x="234368" y="20755"/>
                  </a:lnTo>
                  <a:lnTo>
                    <a:pt x="381277" y="34444"/>
                  </a:lnTo>
                  <a:lnTo>
                    <a:pt x="441896" y="69530"/>
                  </a:lnTo>
                  <a:lnTo>
                    <a:pt x="478160" y="91628"/>
                  </a:lnTo>
                  <a:lnTo>
                    <a:pt x="517730" y="116677"/>
                  </a:lnTo>
                  <a:lnTo>
                    <a:pt x="560109" y="144610"/>
                  </a:lnTo>
                  <a:lnTo>
                    <a:pt x="604801" y="175365"/>
                  </a:lnTo>
                  <a:lnTo>
                    <a:pt x="651308" y="208875"/>
                  </a:lnTo>
                  <a:lnTo>
                    <a:pt x="699133" y="245075"/>
                  </a:lnTo>
                  <a:lnTo>
                    <a:pt x="776572" y="305737"/>
                  </a:lnTo>
                  <a:lnTo>
                    <a:pt x="838773" y="355685"/>
                  </a:lnTo>
                  <a:lnTo>
                    <a:pt x="886950" y="395992"/>
                  </a:lnTo>
                  <a:lnTo>
                    <a:pt x="922312" y="427732"/>
                  </a:lnTo>
                  <a:lnTo>
                    <a:pt x="959438" y="469805"/>
                  </a:lnTo>
                  <a:lnTo>
                    <a:pt x="963625" y="482286"/>
                  </a:lnTo>
                  <a:lnTo>
                    <a:pt x="950733" y="497258"/>
                  </a:lnTo>
                  <a:lnTo>
                    <a:pt x="917972" y="510125"/>
                  </a:lnTo>
                  <a:lnTo>
                    <a:pt x="874209" y="515506"/>
                  </a:lnTo>
                  <a:close/>
                </a:path>
              </a:pathLst>
            </a:custGeom>
            <a:solidFill>
              <a:srgbClr val="0E0C09"/>
            </a:solidFill>
          </p:spPr>
          <p:txBody>
            <a:bodyPr wrap="square" lIns="0" tIns="0" rIns="0" bIns="0" rtlCol="0"/>
            <a:lstStyle/>
            <a:p>
              <a:endParaRPr/>
            </a:p>
          </p:txBody>
        </p:sp>
        <p:sp>
          <p:nvSpPr>
            <p:cNvPr id="25" name="object 12">
              <a:extLst>
                <a:ext uri="{FF2B5EF4-FFF2-40B4-BE49-F238E27FC236}">
                  <a16:creationId xmlns:a16="http://schemas.microsoft.com/office/drawing/2014/main" id="{3A1AC707-7083-4D7E-8D39-BC41EF7A51DE}"/>
                </a:ext>
              </a:extLst>
            </p:cNvPr>
            <p:cNvSpPr/>
            <p:nvPr/>
          </p:nvSpPr>
          <p:spPr>
            <a:xfrm>
              <a:off x="4445396" y="7621015"/>
              <a:ext cx="752475" cy="479425"/>
            </a:xfrm>
            <a:custGeom>
              <a:avLst/>
              <a:gdLst/>
              <a:ahLst/>
              <a:cxnLst/>
              <a:rect l="l" t="t" r="r" b="b"/>
              <a:pathLst>
                <a:path w="752475" h="479425">
                  <a:moveTo>
                    <a:pt x="684028" y="479426"/>
                  </a:moveTo>
                  <a:lnTo>
                    <a:pt x="629139" y="466135"/>
                  </a:lnTo>
                  <a:lnTo>
                    <a:pt x="597420" y="434661"/>
                  </a:lnTo>
                  <a:lnTo>
                    <a:pt x="558423" y="386308"/>
                  </a:lnTo>
                  <a:lnTo>
                    <a:pt x="533515" y="356470"/>
                  </a:lnTo>
                  <a:lnTo>
                    <a:pt x="504802" y="324044"/>
                  </a:lnTo>
                  <a:lnTo>
                    <a:pt x="471873" y="289602"/>
                  </a:lnTo>
                  <a:lnTo>
                    <a:pt x="434320" y="253713"/>
                  </a:lnTo>
                  <a:lnTo>
                    <a:pt x="391732" y="216950"/>
                  </a:lnTo>
                  <a:lnTo>
                    <a:pt x="343698" y="179881"/>
                  </a:lnTo>
                  <a:lnTo>
                    <a:pt x="289810" y="143079"/>
                  </a:lnTo>
                  <a:lnTo>
                    <a:pt x="229658" y="107113"/>
                  </a:lnTo>
                  <a:lnTo>
                    <a:pt x="187645" y="84925"/>
                  </a:lnTo>
                  <a:lnTo>
                    <a:pt x="138503" y="60830"/>
                  </a:lnTo>
                  <a:lnTo>
                    <a:pt x="87403" y="37118"/>
                  </a:lnTo>
                  <a:lnTo>
                    <a:pt x="39512" y="16078"/>
                  </a:lnTo>
                  <a:lnTo>
                    <a:pt x="0" y="0"/>
                  </a:lnTo>
                  <a:lnTo>
                    <a:pt x="151476" y="13994"/>
                  </a:lnTo>
                  <a:lnTo>
                    <a:pt x="220005" y="54352"/>
                  </a:lnTo>
                  <a:lnTo>
                    <a:pt x="261565" y="80173"/>
                  </a:lnTo>
                  <a:lnTo>
                    <a:pt x="306469" y="109018"/>
                  </a:lnTo>
                  <a:lnTo>
                    <a:pt x="353576" y="140336"/>
                  </a:lnTo>
                  <a:lnTo>
                    <a:pt x="401748" y="173574"/>
                  </a:lnTo>
                  <a:lnTo>
                    <a:pt x="449844" y="208181"/>
                  </a:lnTo>
                  <a:lnTo>
                    <a:pt x="496725" y="243604"/>
                  </a:lnTo>
                  <a:lnTo>
                    <a:pt x="534603" y="273089"/>
                  </a:lnTo>
                  <a:lnTo>
                    <a:pt x="578535" y="307630"/>
                  </a:lnTo>
                  <a:lnTo>
                    <a:pt x="624617" y="344554"/>
                  </a:lnTo>
                  <a:lnTo>
                    <a:pt x="668944" y="381185"/>
                  </a:lnTo>
                  <a:lnTo>
                    <a:pt x="707612" y="414851"/>
                  </a:lnTo>
                  <a:lnTo>
                    <a:pt x="736718" y="442878"/>
                  </a:lnTo>
                  <a:lnTo>
                    <a:pt x="752356" y="462592"/>
                  </a:lnTo>
                  <a:lnTo>
                    <a:pt x="742364" y="467945"/>
                  </a:lnTo>
                  <a:lnTo>
                    <a:pt x="726905" y="473430"/>
                  </a:lnTo>
                  <a:lnTo>
                    <a:pt x="707090" y="477703"/>
                  </a:lnTo>
                  <a:lnTo>
                    <a:pt x="684028" y="479426"/>
                  </a:lnTo>
                  <a:close/>
                </a:path>
              </a:pathLst>
            </a:custGeom>
            <a:solidFill>
              <a:srgbClr val="120F0D"/>
            </a:solidFill>
          </p:spPr>
          <p:txBody>
            <a:bodyPr wrap="square" lIns="0" tIns="0" rIns="0" bIns="0" rtlCol="0"/>
            <a:lstStyle/>
            <a:p>
              <a:endParaRPr/>
            </a:p>
          </p:txBody>
        </p:sp>
        <p:sp>
          <p:nvSpPr>
            <p:cNvPr id="26" name="object 13">
              <a:extLst>
                <a:ext uri="{FF2B5EF4-FFF2-40B4-BE49-F238E27FC236}">
                  <a16:creationId xmlns:a16="http://schemas.microsoft.com/office/drawing/2014/main" id="{FBBC6BCC-F913-409D-A8A8-92FE717805A3}"/>
                </a:ext>
              </a:extLst>
            </p:cNvPr>
            <p:cNvSpPr/>
            <p:nvPr/>
          </p:nvSpPr>
          <p:spPr>
            <a:xfrm>
              <a:off x="2809826" y="7501847"/>
              <a:ext cx="2224405" cy="180340"/>
            </a:xfrm>
            <a:custGeom>
              <a:avLst/>
              <a:gdLst/>
              <a:ahLst/>
              <a:cxnLst/>
              <a:rect l="l" t="t" r="r" b="b"/>
              <a:pathLst>
                <a:path w="2224404" h="180340">
                  <a:moveTo>
                    <a:pt x="2224304" y="180027"/>
                  </a:moveTo>
                  <a:lnTo>
                    <a:pt x="2122263" y="169954"/>
                  </a:lnTo>
                  <a:lnTo>
                    <a:pt x="1900226" y="148460"/>
                  </a:lnTo>
                  <a:lnTo>
                    <a:pt x="1769576" y="136113"/>
                  </a:lnTo>
                  <a:lnTo>
                    <a:pt x="1636041" y="123799"/>
                  </a:lnTo>
                  <a:lnTo>
                    <a:pt x="1570583" y="117912"/>
                  </a:lnTo>
                  <a:lnTo>
                    <a:pt x="1507274" y="112343"/>
                  </a:lnTo>
                  <a:lnTo>
                    <a:pt x="1447070" y="107194"/>
                  </a:lnTo>
                  <a:lnTo>
                    <a:pt x="1390927" y="102570"/>
                  </a:lnTo>
                  <a:lnTo>
                    <a:pt x="1339803" y="98572"/>
                  </a:lnTo>
                  <a:lnTo>
                    <a:pt x="1294653" y="95304"/>
                  </a:lnTo>
                  <a:lnTo>
                    <a:pt x="1256435" y="92870"/>
                  </a:lnTo>
                  <a:lnTo>
                    <a:pt x="1204617" y="90912"/>
                  </a:lnTo>
                  <a:lnTo>
                    <a:pt x="1160687" y="91085"/>
                  </a:lnTo>
                  <a:lnTo>
                    <a:pt x="1112144" y="91142"/>
                  </a:lnTo>
                  <a:lnTo>
                    <a:pt x="1063605" y="91085"/>
                  </a:lnTo>
                  <a:lnTo>
                    <a:pt x="1019686" y="90912"/>
                  </a:lnTo>
                  <a:lnTo>
                    <a:pt x="998200" y="91371"/>
                  </a:lnTo>
                  <a:lnTo>
                    <a:pt x="929650" y="95304"/>
                  </a:lnTo>
                  <a:lnTo>
                    <a:pt x="884501" y="98572"/>
                  </a:lnTo>
                  <a:lnTo>
                    <a:pt x="833376" y="102570"/>
                  </a:lnTo>
                  <a:lnTo>
                    <a:pt x="777234" y="107194"/>
                  </a:lnTo>
                  <a:lnTo>
                    <a:pt x="717029" y="112343"/>
                  </a:lnTo>
                  <a:lnTo>
                    <a:pt x="653720" y="117912"/>
                  </a:lnTo>
                  <a:lnTo>
                    <a:pt x="588262" y="123799"/>
                  </a:lnTo>
                  <a:lnTo>
                    <a:pt x="521613" y="129900"/>
                  </a:lnTo>
                  <a:lnTo>
                    <a:pt x="388564" y="142333"/>
                  </a:lnTo>
                  <a:lnTo>
                    <a:pt x="203964" y="160015"/>
                  </a:lnTo>
                  <a:lnTo>
                    <a:pt x="0" y="180027"/>
                  </a:lnTo>
                  <a:lnTo>
                    <a:pt x="10258" y="138453"/>
                  </a:lnTo>
                  <a:lnTo>
                    <a:pt x="25078" y="98550"/>
                  </a:lnTo>
                  <a:lnTo>
                    <a:pt x="44196" y="60544"/>
                  </a:lnTo>
                  <a:lnTo>
                    <a:pt x="67354" y="24658"/>
                  </a:lnTo>
                  <a:lnTo>
                    <a:pt x="1102045" y="0"/>
                  </a:lnTo>
                  <a:lnTo>
                    <a:pt x="1122259" y="0"/>
                  </a:lnTo>
                  <a:lnTo>
                    <a:pt x="2156949" y="24658"/>
                  </a:lnTo>
                  <a:lnTo>
                    <a:pt x="2180107" y="60544"/>
                  </a:lnTo>
                  <a:lnTo>
                    <a:pt x="2199226" y="98550"/>
                  </a:lnTo>
                  <a:lnTo>
                    <a:pt x="2214045" y="138453"/>
                  </a:lnTo>
                  <a:lnTo>
                    <a:pt x="2224304" y="180027"/>
                  </a:lnTo>
                  <a:close/>
                </a:path>
              </a:pathLst>
            </a:custGeom>
            <a:solidFill>
              <a:srgbClr val="0E0C09"/>
            </a:solidFill>
          </p:spPr>
          <p:txBody>
            <a:bodyPr wrap="square" lIns="0" tIns="0" rIns="0" bIns="0" rtlCol="0"/>
            <a:lstStyle/>
            <a:p>
              <a:endParaRPr/>
            </a:p>
          </p:txBody>
        </p:sp>
        <p:sp>
          <p:nvSpPr>
            <p:cNvPr id="27" name="object 14">
              <a:extLst>
                <a:ext uri="{FF2B5EF4-FFF2-40B4-BE49-F238E27FC236}">
                  <a16:creationId xmlns:a16="http://schemas.microsoft.com/office/drawing/2014/main" id="{38368374-B5A1-4275-A6E8-23BE020EAC94}"/>
                </a:ext>
              </a:extLst>
            </p:cNvPr>
            <p:cNvSpPr/>
            <p:nvPr/>
          </p:nvSpPr>
          <p:spPr>
            <a:xfrm>
              <a:off x="2812036" y="7511409"/>
              <a:ext cx="2220595" cy="160020"/>
            </a:xfrm>
            <a:custGeom>
              <a:avLst/>
              <a:gdLst/>
              <a:ahLst/>
              <a:cxnLst/>
              <a:rect l="l" t="t" r="r" b="b"/>
              <a:pathLst>
                <a:path w="2220595" h="160020">
                  <a:moveTo>
                    <a:pt x="0" y="159577"/>
                  </a:moveTo>
                  <a:lnTo>
                    <a:pt x="22165" y="89725"/>
                  </a:lnTo>
                  <a:lnTo>
                    <a:pt x="58352" y="24577"/>
                  </a:lnTo>
                  <a:lnTo>
                    <a:pt x="1103971" y="20"/>
                  </a:lnTo>
                  <a:lnTo>
                    <a:pt x="1105674" y="0"/>
                  </a:lnTo>
                  <a:lnTo>
                    <a:pt x="1119806" y="102"/>
                  </a:lnTo>
                  <a:lnTo>
                    <a:pt x="2161369" y="24331"/>
                  </a:lnTo>
                  <a:lnTo>
                    <a:pt x="2181420" y="56306"/>
                  </a:lnTo>
                  <a:lnTo>
                    <a:pt x="2188935" y="71688"/>
                  </a:lnTo>
                  <a:lnTo>
                    <a:pt x="1017537" y="71688"/>
                  </a:lnTo>
                  <a:lnTo>
                    <a:pt x="995730" y="72201"/>
                  </a:lnTo>
                  <a:lnTo>
                    <a:pt x="965639" y="73677"/>
                  </a:lnTo>
                  <a:lnTo>
                    <a:pt x="834371" y="82967"/>
                  </a:lnTo>
                  <a:lnTo>
                    <a:pt x="0" y="159577"/>
                  </a:lnTo>
                  <a:close/>
                </a:path>
                <a:path w="2220595" h="160020">
                  <a:moveTo>
                    <a:pt x="1109932" y="71933"/>
                  </a:moveTo>
                  <a:lnTo>
                    <a:pt x="1017537" y="71688"/>
                  </a:lnTo>
                  <a:lnTo>
                    <a:pt x="1203847" y="71688"/>
                  </a:lnTo>
                  <a:lnTo>
                    <a:pt x="1109932" y="71933"/>
                  </a:lnTo>
                  <a:close/>
                </a:path>
                <a:path w="2220595" h="160020">
                  <a:moveTo>
                    <a:pt x="2220006" y="159577"/>
                  </a:moveTo>
                  <a:lnTo>
                    <a:pt x="1440533" y="87374"/>
                  </a:lnTo>
                  <a:lnTo>
                    <a:pt x="1255321" y="73677"/>
                  </a:lnTo>
                  <a:lnTo>
                    <a:pt x="1225430" y="72201"/>
                  </a:lnTo>
                  <a:lnTo>
                    <a:pt x="1203847" y="71688"/>
                  </a:lnTo>
                  <a:lnTo>
                    <a:pt x="2188935" y="71688"/>
                  </a:lnTo>
                  <a:lnTo>
                    <a:pt x="2197733" y="89725"/>
                  </a:lnTo>
                  <a:lnTo>
                    <a:pt x="2210467" y="124115"/>
                  </a:lnTo>
                  <a:lnTo>
                    <a:pt x="2220006" y="159577"/>
                  </a:lnTo>
                  <a:close/>
                </a:path>
              </a:pathLst>
            </a:custGeom>
            <a:solidFill>
              <a:srgbClr val="1F1C1A"/>
            </a:solidFill>
          </p:spPr>
          <p:txBody>
            <a:bodyPr wrap="square" lIns="0" tIns="0" rIns="0" bIns="0" rtlCol="0"/>
            <a:lstStyle/>
            <a:p>
              <a:endParaRPr/>
            </a:p>
          </p:txBody>
        </p:sp>
        <p:pic>
          <p:nvPicPr>
            <p:cNvPr id="28" name="object 15">
              <a:extLst>
                <a:ext uri="{FF2B5EF4-FFF2-40B4-BE49-F238E27FC236}">
                  <a16:creationId xmlns:a16="http://schemas.microsoft.com/office/drawing/2014/main" id="{1EE1A967-CDB0-4DCF-9D89-9BBE1AFF6607}"/>
                </a:ext>
              </a:extLst>
            </p:cNvPr>
            <p:cNvPicPr/>
            <p:nvPr/>
          </p:nvPicPr>
          <p:blipFill>
            <a:blip r:embed="rId2" cstate="print"/>
            <a:stretch>
              <a:fillRect/>
            </a:stretch>
          </p:blipFill>
          <p:spPr>
            <a:xfrm>
              <a:off x="2656646" y="7277692"/>
              <a:ext cx="2536321" cy="943610"/>
            </a:xfrm>
            <a:prstGeom prst="rect">
              <a:avLst/>
            </a:prstGeom>
          </p:spPr>
        </p:pic>
      </p:grpSp>
    </p:spTree>
    <p:extLst>
      <p:ext uri="{BB962C8B-B14F-4D97-AF65-F5344CB8AC3E}">
        <p14:creationId xmlns:p14="http://schemas.microsoft.com/office/powerpoint/2010/main" val="3096359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GB" sz="1650" b="1" spc="110" dirty="0">
                <a:solidFill>
                  <a:srgbClr val="212121"/>
                </a:solidFill>
                <a:latin typeface="Arial"/>
                <a:cs typeface="Arial"/>
              </a:rPr>
              <a:t>21</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0" name="TextBox 19">
            <a:extLst>
              <a:ext uri="{FF2B5EF4-FFF2-40B4-BE49-F238E27FC236}">
                <a16:creationId xmlns:a16="http://schemas.microsoft.com/office/drawing/2014/main" id="{9CE0D697-7E65-42F6-99A5-9D3B47ADCDD9}"/>
              </a:ext>
            </a:extLst>
          </p:cNvPr>
          <p:cNvSpPr txBox="1"/>
          <p:nvPr/>
        </p:nvSpPr>
        <p:spPr>
          <a:xfrm>
            <a:off x="1123315" y="1597004"/>
            <a:ext cx="12242076" cy="3416320"/>
          </a:xfrm>
          <a:prstGeom prst="rect">
            <a:avLst/>
          </a:prstGeom>
          <a:noFill/>
        </p:spPr>
        <p:txBody>
          <a:bodyPr wrap="square">
            <a:spAutoFit/>
          </a:bodyPr>
          <a:lstStyle/>
          <a:p>
            <a:endParaRPr lang="en-US" sz="240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endParaRPr>
          </a:p>
          <a:p>
            <a:r>
              <a:rPr lang="en-US" sz="240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So, for example, in the two graphs about the history of the vote share for the </a:t>
            </a:r>
            <a:r>
              <a:rPr lang="en-US" sz="2400" dirty="0" err="1">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Labour</a:t>
            </a:r>
            <a:r>
              <a:rPr lang="en-US" sz="240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 and Conservative Parties, the two variables in the graph are time and percentage of the vote share. Would you argue that it is the passage of time that affects the vote share for each party? Or could there be other types of data that could be affecting their vote share?</a:t>
            </a:r>
          </a:p>
          <a:p>
            <a:endParaRPr lang="en-US" sz="240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endParaRPr>
          </a:p>
          <a:p>
            <a:r>
              <a:rPr lang="en-US" sz="240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What are some possible unmeasured variables that could explain the correlation? List three and explain why you think they would be helpful.</a:t>
            </a:r>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9" name="object 3">
            <a:extLst>
              <a:ext uri="{FF2B5EF4-FFF2-40B4-BE49-F238E27FC236}">
                <a16:creationId xmlns:a16="http://schemas.microsoft.com/office/drawing/2014/main" id="{622C64C7-D3EF-45AF-A400-B4FFDAEBA3BA}"/>
              </a:ext>
            </a:extLst>
          </p:cNvPr>
          <p:cNvSpPr/>
          <p:nvPr/>
        </p:nvSpPr>
        <p:spPr>
          <a:xfrm>
            <a:off x="2427447" y="5787123"/>
            <a:ext cx="514984" cy="514984"/>
          </a:xfrm>
          <a:custGeom>
            <a:avLst/>
            <a:gdLst/>
            <a:ahLst/>
            <a:cxnLst/>
            <a:rect l="l" t="t" r="r" b="b"/>
            <a:pathLst>
              <a:path w="457834" h="457835">
                <a:moveTo>
                  <a:pt x="228791" y="457583"/>
                </a:moveTo>
                <a:lnTo>
                  <a:pt x="182832" y="452914"/>
                </a:lnTo>
                <a:lnTo>
                  <a:pt x="139956" y="439530"/>
                </a:lnTo>
                <a:lnTo>
                  <a:pt x="101101" y="418372"/>
                </a:lnTo>
                <a:lnTo>
                  <a:pt x="67207" y="390376"/>
                </a:lnTo>
                <a:lnTo>
                  <a:pt x="39211" y="356481"/>
                </a:lnTo>
                <a:lnTo>
                  <a:pt x="18053" y="317627"/>
                </a:lnTo>
                <a:lnTo>
                  <a:pt x="4669" y="274751"/>
                </a:lnTo>
                <a:lnTo>
                  <a:pt x="0" y="228791"/>
                </a:lnTo>
                <a:lnTo>
                  <a:pt x="4669" y="182832"/>
                </a:lnTo>
                <a:lnTo>
                  <a:pt x="18053" y="139956"/>
                </a:lnTo>
                <a:lnTo>
                  <a:pt x="39211" y="101101"/>
                </a:lnTo>
                <a:lnTo>
                  <a:pt x="67207" y="67207"/>
                </a:lnTo>
                <a:lnTo>
                  <a:pt x="101101" y="39211"/>
                </a:lnTo>
                <a:lnTo>
                  <a:pt x="139956" y="18053"/>
                </a:lnTo>
                <a:lnTo>
                  <a:pt x="182832" y="4669"/>
                </a:lnTo>
                <a:lnTo>
                  <a:pt x="228791" y="0"/>
                </a:lnTo>
                <a:lnTo>
                  <a:pt x="274751" y="4669"/>
                </a:lnTo>
                <a:lnTo>
                  <a:pt x="317627" y="18053"/>
                </a:lnTo>
                <a:lnTo>
                  <a:pt x="356481" y="39211"/>
                </a:lnTo>
                <a:lnTo>
                  <a:pt x="390376" y="67207"/>
                </a:lnTo>
                <a:lnTo>
                  <a:pt x="418372" y="101101"/>
                </a:lnTo>
                <a:lnTo>
                  <a:pt x="429349" y="121259"/>
                </a:lnTo>
                <a:lnTo>
                  <a:pt x="253959" y="121259"/>
                </a:lnTo>
                <a:lnTo>
                  <a:pt x="167018" y="153290"/>
                </a:lnTo>
                <a:lnTo>
                  <a:pt x="167018" y="187609"/>
                </a:lnTo>
                <a:lnTo>
                  <a:pt x="217352" y="187609"/>
                </a:lnTo>
                <a:lnTo>
                  <a:pt x="217352" y="334036"/>
                </a:lnTo>
                <a:lnTo>
                  <a:pt x="430595" y="334036"/>
                </a:lnTo>
                <a:lnTo>
                  <a:pt x="418372" y="356481"/>
                </a:lnTo>
                <a:lnTo>
                  <a:pt x="390376" y="390376"/>
                </a:lnTo>
                <a:lnTo>
                  <a:pt x="356481" y="418372"/>
                </a:lnTo>
                <a:lnTo>
                  <a:pt x="317627" y="439530"/>
                </a:lnTo>
                <a:lnTo>
                  <a:pt x="274751" y="452914"/>
                </a:lnTo>
                <a:lnTo>
                  <a:pt x="228791" y="457583"/>
                </a:lnTo>
                <a:close/>
              </a:path>
              <a:path w="457834" h="457835">
                <a:moveTo>
                  <a:pt x="430595" y="334036"/>
                </a:moveTo>
                <a:lnTo>
                  <a:pt x="258534" y="334036"/>
                </a:lnTo>
                <a:lnTo>
                  <a:pt x="258534" y="121259"/>
                </a:lnTo>
                <a:lnTo>
                  <a:pt x="429349" y="121259"/>
                </a:lnTo>
                <a:lnTo>
                  <a:pt x="439530" y="139956"/>
                </a:lnTo>
                <a:lnTo>
                  <a:pt x="452914" y="182832"/>
                </a:lnTo>
                <a:lnTo>
                  <a:pt x="457583" y="228791"/>
                </a:lnTo>
                <a:lnTo>
                  <a:pt x="452914" y="274751"/>
                </a:lnTo>
                <a:lnTo>
                  <a:pt x="439530" y="317627"/>
                </a:lnTo>
                <a:lnTo>
                  <a:pt x="430595" y="334036"/>
                </a:lnTo>
                <a:close/>
              </a:path>
              <a:path w="457834" h="457835">
                <a:moveTo>
                  <a:pt x="217352" y="187609"/>
                </a:moveTo>
                <a:lnTo>
                  <a:pt x="167018" y="187609"/>
                </a:lnTo>
                <a:lnTo>
                  <a:pt x="217352" y="171593"/>
                </a:lnTo>
                <a:lnTo>
                  <a:pt x="217352" y="187609"/>
                </a:lnTo>
                <a:close/>
              </a:path>
            </a:pathLst>
          </a:custGeom>
          <a:solidFill>
            <a:srgbClr val="4B97B0"/>
          </a:solidFill>
        </p:spPr>
        <p:txBody>
          <a:bodyPr wrap="square" lIns="0" tIns="0" rIns="0" bIns="0" rtlCol="0"/>
          <a:lstStyle/>
          <a:p>
            <a:endParaRPr/>
          </a:p>
        </p:txBody>
      </p:sp>
      <p:sp>
        <p:nvSpPr>
          <p:cNvPr id="30" name="object 4">
            <a:extLst>
              <a:ext uri="{FF2B5EF4-FFF2-40B4-BE49-F238E27FC236}">
                <a16:creationId xmlns:a16="http://schemas.microsoft.com/office/drawing/2014/main" id="{D5E78A06-B547-45C0-BFC8-2193C4BFE250}"/>
              </a:ext>
            </a:extLst>
          </p:cNvPr>
          <p:cNvSpPr/>
          <p:nvPr/>
        </p:nvSpPr>
        <p:spPr>
          <a:xfrm>
            <a:off x="2427447" y="7220325"/>
            <a:ext cx="514984" cy="514984"/>
          </a:xfrm>
          <a:custGeom>
            <a:avLst/>
            <a:gdLst/>
            <a:ahLst/>
            <a:cxnLst/>
            <a:rect l="l" t="t" r="r" b="b"/>
            <a:pathLst>
              <a:path w="514984" h="514984">
                <a:moveTo>
                  <a:pt x="257390" y="514781"/>
                </a:moveTo>
                <a:lnTo>
                  <a:pt x="211126" y="510634"/>
                </a:lnTo>
                <a:lnTo>
                  <a:pt x="167582" y="498677"/>
                </a:lnTo>
                <a:lnTo>
                  <a:pt x="127484" y="479638"/>
                </a:lnTo>
                <a:lnTo>
                  <a:pt x="91560" y="454243"/>
                </a:lnTo>
                <a:lnTo>
                  <a:pt x="60538" y="423220"/>
                </a:lnTo>
                <a:lnTo>
                  <a:pt x="35143" y="387297"/>
                </a:lnTo>
                <a:lnTo>
                  <a:pt x="16104" y="347199"/>
                </a:lnTo>
                <a:lnTo>
                  <a:pt x="4147" y="303654"/>
                </a:lnTo>
                <a:lnTo>
                  <a:pt x="0" y="257390"/>
                </a:lnTo>
                <a:lnTo>
                  <a:pt x="4147" y="211126"/>
                </a:lnTo>
                <a:lnTo>
                  <a:pt x="16104" y="167582"/>
                </a:lnTo>
                <a:lnTo>
                  <a:pt x="35143" y="127484"/>
                </a:lnTo>
                <a:lnTo>
                  <a:pt x="60538" y="91560"/>
                </a:lnTo>
                <a:lnTo>
                  <a:pt x="91560" y="60538"/>
                </a:lnTo>
                <a:lnTo>
                  <a:pt x="127484" y="35143"/>
                </a:lnTo>
                <a:lnTo>
                  <a:pt x="167582" y="16104"/>
                </a:lnTo>
                <a:lnTo>
                  <a:pt x="211126" y="4147"/>
                </a:lnTo>
                <a:lnTo>
                  <a:pt x="257390" y="0"/>
                </a:lnTo>
                <a:lnTo>
                  <a:pt x="303654" y="4147"/>
                </a:lnTo>
                <a:lnTo>
                  <a:pt x="347199" y="16104"/>
                </a:lnTo>
                <a:lnTo>
                  <a:pt x="387297" y="35143"/>
                </a:lnTo>
                <a:lnTo>
                  <a:pt x="423220" y="60538"/>
                </a:lnTo>
                <a:lnTo>
                  <a:pt x="454243" y="91560"/>
                </a:lnTo>
                <a:lnTo>
                  <a:pt x="479638" y="127484"/>
                </a:lnTo>
                <a:lnTo>
                  <a:pt x="489206" y="147635"/>
                </a:lnTo>
                <a:lnTo>
                  <a:pt x="256961" y="147635"/>
                </a:lnTo>
                <a:lnTo>
                  <a:pt x="225608" y="152627"/>
                </a:lnTo>
                <a:lnTo>
                  <a:pt x="201239" y="166679"/>
                </a:lnTo>
                <a:lnTo>
                  <a:pt x="185448" y="188400"/>
                </a:lnTo>
                <a:lnTo>
                  <a:pt x="179860" y="216251"/>
                </a:lnTo>
                <a:lnTo>
                  <a:pt x="179830" y="217130"/>
                </a:lnTo>
                <a:lnTo>
                  <a:pt x="287844" y="217130"/>
                </a:lnTo>
                <a:lnTo>
                  <a:pt x="286989" y="222447"/>
                </a:lnTo>
                <a:lnTo>
                  <a:pt x="281167" y="233493"/>
                </a:lnTo>
                <a:lnTo>
                  <a:pt x="269763" y="247399"/>
                </a:lnTo>
                <a:lnTo>
                  <a:pt x="251385" y="266120"/>
                </a:lnTo>
                <a:lnTo>
                  <a:pt x="182318" y="333707"/>
                </a:lnTo>
                <a:lnTo>
                  <a:pt x="182318" y="364637"/>
                </a:lnTo>
                <a:lnTo>
                  <a:pt x="490397" y="364637"/>
                </a:lnTo>
                <a:lnTo>
                  <a:pt x="479638" y="387297"/>
                </a:lnTo>
                <a:lnTo>
                  <a:pt x="454243" y="423220"/>
                </a:lnTo>
                <a:lnTo>
                  <a:pt x="423220" y="454243"/>
                </a:lnTo>
                <a:lnTo>
                  <a:pt x="387297" y="479638"/>
                </a:lnTo>
                <a:lnTo>
                  <a:pt x="347199" y="498677"/>
                </a:lnTo>
                <a:lnTo>
                  <a:pt x="303654" y="510634"/>
                </a:lnTo>
                <a:lnTo>
                  <a:pt x="257390" y="514781"/>
                </a:lnTo>
                <a:close/>
              </a:path>
              <a:path w="514984" h="514984">
                <a:moveTo>
                  <a:pt x="490397" y="364637"/>
                </a:moveTo>
                <a:lnTo>
                  <a:pt x="334951" y="364637"/>
                </a:lnTo>
                <a:lnTo>
                  <a:pt x="334951" y="327851"/>
                </a:lnTo>
                <a:lnTo>
                  <a:pt x="242290" y="327851"/>
                </a:lnTo>
                <a:lnTo>
                  <a:pt x="242290" y="325213"/>
                </a:lnTo>
                <a:lnTo>
                  <a:pt x="282765" y="286647"/>
                </a:lnTo>
                <a:lnTo>
                  <a:pt x="305904" y="263267"/>
                </a:lnTo>
                <a:lnTo>
                  <a:pt x="321071" y="243711"/>
                </a:lnTo>
                <a:lnTo>
                  <a:pt x="329364" y="226303"/>
                </a:lnTo>
                <a:lnTo>
                  <a:pt x="331884" y="209366"/>
                </a:lnTo>
                <a:lnTo>
                  <a:pt x="326385" y="184382"/>
                </a:lnTo>
                <a:lnTo>
                  <a:pt x="310976" y="164866"/>
                </a:lnTo>
                <a:lnTo>
                  <a:pt x="287291" y="152167"/>
                </a:lnTo>
                <a:lnTo>
                  <a:pt x="256961" y="147635"/>
                </a:lnTo>
                <a:lnTo>
                  <a:pt x="489206" y="147635"/>
                </a:lnTo>
                <a:lnTo>
                  <a:pt x="498677" y="167582"/>
                </a:lnTo>
                <a:lnTo>
                  <a:pt x="510634" y="211126"/>
                </a:lnTo>
                <a:lnTo>
                  <a:pt x="514781" y="257390"/>
                </a:lnTo>
                <a:lnTo>
                  <a:pt x="510634" y="303654"/>
                </a:lnTo>
                <a:lnTo>
                  <a:pt x="498677" y="347199"/>
                </a:lnTo>
                <a:lnTo>
                  <a:pt x="490397" y="364637"/>
                </a:lnTo>
                <a:close/>
              </a:path>
              <a:path w="514984" h="514984">
                <a:moveTo>
                  <a:pt x="287844" y="217130"/>
                </a:moveTo>
                <a:lnTo>
                  <a:pt x="220884" y="217130"/>
                </a:lnTo>
                <a:lnTo>
                  <a:pt x="220884" y="216251"/>
                </a:lnTo>
                <a:lnTo>
                  <a:pt x="223403" y="202871"/>
                </a:lnTo>
                <a:lnTo>
                  <a:pt x="230485" y="192445"/>
                </a:lnTo>
                <a:lnTo>
                  <a:pt x="241416" y="185675"/>
                </a:lnTo>
                <a:lnTo>
                  <a:pt x="255481" y="183262"/>
                </a:lnTo>
                <a:lnTo>
                  <a:pt x="268822" y="185408"/>
                </a:lnTo>
                <a:lnTo>
                  <a:pt x="279306" y="191405"/>
                </a:lnTo>
                <a:lnTo>
                  <a:pt x="286163" y="200590"/>
                </a:lnTo>
                <a:lnTo>
                  <a:pt x="288621" y="212304"/>
                </a:lnTo>
                <a:lnTo>
                  <a:pt x="287844" y="217130"/>
                </a:lnTo>
                <a:close/>
              </a:path>
            </a:pathLst>
          </a:custGeom>
          <a:solidFill>
            <a:srgbClr val="4B97B0"/>
          </a:solidFill>
        </p:spPr>
        <p:txBody>
          <a:bodyPr wrap="square" lIns="0" tIns="0" rIns="0" bIns="0" rtlCol="0"/>
          <a:lstStyle/>
          <a:p>
            <a:endParaRPr/>
          </a:p>
        </p:txBody>
      </p:sp>
      <p:sp>
        <p:nvSpPr>
          <p:cNvPr id="31" name="object 5">
            <a:extLst>
              <a:ext uri="{FF2B5EF4-FFF2-40B4-BE49-F238E27FC236}">
                <a16:creationId xmlns:a16="http://schemas.microsoft.com/office/drawing/2014/main" id="{2AE77E42-20D7-4A8C-B311-1DE60CC26461}"/>
              </a:ext>
            </a:extLst>
          </p:cNvPr>
          <p:cNvSpPr/>
          <p:nvPr/>
        </p:nvSpPr>
        <p:spPr>
          <a:xfrm>
            <a:off x="2436506" y="8654416"/>
            <a:ext cx="505459" cy="505459"/>
          </a:xfrm>
          <a:custGeom>
            <a:avLst/>
            <a:gdLst/>
            <a:ahLst/>
            <a:cxnLst/>
            <a:rect l="l" t="t" r="r" b="b"/>
            <a:pathLst>
              <a:path w="505459" h="505459">
                <a:moveTo>
                  <a:pt x="252624" y="505248"/>
                </a:moveTo>
                <a:lnTo>
                  <a:pt x="207217" y="501178"/>
                </a:lnTo>
                <a:lnTo>
                  <a:pt x="164479" y="489442"/>
                </a:lnTo>
                <a:lnTo>
                  <a:pt x="125123" y="470756"/>
                </a:lnTo>
                <a:lnTo>
                  <a:pt x="89865" y="445831"/>
                </a:lnTo>
                <a:lnTo>
                  <a:pt x="59416" y="415383"/>
                </a:lnTo>
                <a:lnTo>
                  <a:pt x="34492" y="380124"/>
                </a:lnTo>
                <a:lnTo>
                  <a:pt x="15805" y="340769"/>
                </a:lnTo>
                <a:lnTo>
                  <a:pt x="4070" y="298031"/>
                </a:lnTo>
                <a:lnTo>
                  <a:pt x="0" y="252624"/>
                </a:lnTo>
                <a:lnTo>
                  <a:pt x="4070" y="207217"/>
                </a:lnTo>
                <a:lnTo>
                  <a:pt x="15805" y="164479"/>
                </a:lnTo>
                <a:lnTo>
                  <a:pt x="34492" y="125123"/>
                </a:lnTo>
                <a:lnTo>
                  <a:pt x="59416" y="89865"/>
                </a:lnTo>
                <a:lnTo>
                  <a:pt x="89865" y="59416"/>
                </a:lnTo>
                <a:lnTo>
                  <a:pt x="125123" y="34492"/>
                </a:lnTo>
                <a:lnTo>
                  <a:pt x="164479" y="15805"/>
                </a:lnTo>
                <a:lnTo>
                  <a:pt x="207217" y="4070"/>
                </a:lnTo>
                <a:lnTo>
                  <a:pt x="252624" y="0"/>
                </a:lnTo>
                <a:lnTo>
                  <a:pt x="298031" y="4070"/>
                </a:lnTo>
                <a:lnTo>
                  <a:pt x="340769" y="15805"/>
                </a:lnTo>
                <a:lnTo>
                  <a:pt x="380124" y="34492"/>
                </a:lnTo>
                <a:lnTo>
                  <a:pt x="415383" y="59416"/>
                </a:lnTo>
                <a:lnTo>
                  <a:pt x="445831" y="89865"/>
                </a:lnTo>
                <a:lnTo>
                  <a:pt x="470756" y="125123"/>
                </a:lnTo>
                <a:lnTo>
                  <a:pt x="479457" y="143448"/>
                </a:lnTo>
                <a:lnTo>
                  <a:pt x="251908" y="143448"/>
                </a:lnTo>
                <a:lnTo>
                  <a:pt x="221117" y="147930"/>
                </a:lnTo>
                <a:lnTo>
                  <a:pt x="197460" y="160737"/>
                </a:lnTo>
                <a:lnTo>
                  <a:pt x="182033" y="180909"/>
                </a:lnTo>
                <a:lnTo>
                  <a:pt x="175931" y="207488"/>
                </a:lnTo>
                <a:lnTo>
                  <a:pt x="283575" y="207488"/>
                </a:lnTo>
                <a:lnTo>
                  <a:pt x="281594" y="217088"/>
                </a:lnTo>
                <a:lnTo>
                  <a:pt x="274842" y="226090"/>
                </a:lnTo>
                <a:lnTo>
                  <a:pt x="264390" y="231907"/>
                </a:lnTo>
                <a:lnTo>
                  <a:pt x="250898" y="233972"/>
                </a:lnTo>
                <a:lnTo>
                  <a:pt x="225572" y="233972"/>
                </a:lnTo>
                <a:lnTo>
                  <a:pt x="225572" y="266350"/>
                </a:lnTo>
                <a:lnTo>
                  <a:pt x="251340" y="266350"/>
                </a:lnTo>
                <a:lnTo>
                  <a:pt x="267040" y="268390"/>
                </a:lnTo>
                <a:lnTo>
                  <a:pt x="278857" y="274236"/>
                </a:lnTo>
                <a:lnTo>
                  <a:pt x="286306" y="283482"/>
                </a:lnTo>
                <a:lnTo>
                  <a:pt x="288897" y="295717"/>
                </a:lnTo>
                <a:lnTo>
                  <a:pt x="288606" y="297023"/>
                </a:lnTo>
                <a:lnTo>
                  <a:pt x="172037" y="297023"/>
                </a:lnTo>
                <a:lnTo>
                  <a:pt x="178745" y="323651"/>
                </a:lnTo>
                <a:lnTo>
                  <a:pt x="195152" y="344077"/>
                </a:lnTo>
                <a:lnTo>
                  <a:pt x="219895" y="357164"/>
                </a:lnTo>
                <a:lnTo>
                  <a:pt x="251613" y="361779"/>
                </a:lnTo>
                <a:lnTo>
                  <a:pt x="479467" y="361779"/>
                </a:lnTo>
                <a:lnTo>
                  <a:pt x="470756" y="380124"/>
                </a:lnTo>
                <a:lnTo>
                  <a:pt x="445831" y="415383"/>
                </a:lnTo>
                <a:lnTo>
                  <a:pt x="415383" y="445831"/>
                </a:lnTo>
                <a:lnTo>
                  <a:pt x="380124" y="470756"/>
                </a:lnTo>
                <a:lnTo>
                  <a:pt x="340769" y="489442"/>
                </a:lnTo>
                <a:lnTo>
                  <a:pt x="298031" y="501178"/>
                </a:lnTo>
                <a:lnTo>
                  <a:pt x="252624" y="505248"/>
                </a:lnTo>
                <a:close/>
              </a:path>
              <a:path w="505459" h="505459">
                <a:moveTo>
                  <a:pt x="479467" y="361779"/>
                </a:moveTo>
                <a:lnTo>
                  <a:pt x="251613" y="361779"/>
                </a:lnTo>
                <a:lnTo>
                  <a:pt x="284337" y="357095"/>
                </a:lnTo>
                <a:lnTo>
                  <a:pt x="310167" y="344058"/>
                </a:lnTo>
                <a:lnTo>
                  <a:pt x="327119" y="324193"/>
                </a:lnTo>
                <a:lnTo>
                  <a:pt x="333211" y="299023"/>
                </a:lnTo>
                <a:lnTo>
                  <a:pt x="329980" y="280193"/>
                </a:lnTo>
                <a:lnTo>
                  <a:pt x="320732" y="265195"/>
                </a:lnTo>
                <a:lnTo>
                  <a:pt x="306141" y="254731"/>
                </a:lnTo>
                <a:lnTo>
                  <a:pt x="286876" y="249508"/>
                </a:lnTo>
                <a:lnTo>
                  <a:pt x="286876" y="246919"/>
                </a:lnTo>
                <a:lnTo>
                  <a:pt x="302625" y="240872"/>
                </a:lnTo>
                <a:lnTo>
                  <a:pt x="314696" y="230403"/>
                </a:lnTo>
                <a:lnTo>
                  <a:pt x="322425" y="216320"/>
                </a:lnTo>
                <a:lnTo>
                  <a:pt x="325148" y="199425"/>
                </a:lnTo>
                <a:lnTo>
                  <a:pt x="319693" y="176895"/>
                </a:lnTo>
                <a:lnTo>
                  <a:pt x="304499" y="159184"/>
                </a:lnTo>
                <a:lnTo>
                  <a:pt x="281319" y="147600"/>
                </a:lnTo>
                <a:lnTo>
                  <a:pt x="251908" y="143448"/>
                </a:lnTo>
                <a:lnTo>
                  <a:pt x="479457" y="143448"/>
                </a:lnTo>
                <a:lnTo>
                  <a:pt x="489442" y="164479"/>
                </a:lnTo>
                <a:lnTo>
                  <a:pt x="501178" y="207217"/>
                </a:lnTo>
                <a:lnTo>
                  <a:pt x="505248" y="252624"/>
                </a:lnTo>
                <a:lnTo>
                  <a:pt x="501178" y="298031"/>
                </a:lnTo>
                <a:lnTo>
                  <a:pt x="489442" y="340769"/>
                </a:lnTo>
                <a:lnTo>
                  <a:pt x="479467" y="361779"/>
                </a:lnTo>
                <a:close/>
              </a:path>
              <a:path w="505459" h="505459">
                <a:moveTo>
                  <a:pt x="283575" y="207488"/>
                </a:moveTo>
                <a:lnTo>
                  <a:pt x="216078" y="207488"/>
                </a:lnTo>
                <a:lnTo>
                  <a:pt x="219142" y="195306"/>
                </a:lnTo>
                <a:lnTo>
                  <a:pt x="226285" y="186055"/>
                </a:lnTo>
                <a:lnTo>
                  <a:pt x="236993" y="180178"/>
                </a:lnTo>
                <a:lnTo>
                  <a:pt x="250750" y="178121"/>
                </a:lnTo>
                <a:lnTo>
                  <a:pt x="264506" y="180046"/>
                </a:lnTo>
                <a:lnTo>
                  <a:pt x="274981" y="185534"/>
                </a:lnTo>
                <a:lnTo>
                  <a:pt x="281651" y="194152"/>
                </a:lnTo>
                <a:lnTo>
                  <a:pt x="283991" y="205467"/>
                </a:lnTo>
                <a:lnTo>
                  <a:pt x="283575" y="207488"/>
                </a:lnTo>
                <a:close/>
              </a:path>
              <a:path w="505459" h="505459">
                <a:moveTo>
                  <a:pt x="252055" y="325653"/>
                </a:moveTo>
                <a:lnTo>
                  <a:pt x="236831" y="323649"/>
                </a:lnTo>
                <a:lnTo>
                  <a:pt x="224975" y="317922"/>
                </a:lnTo>
                <a:lnTo>
                  <a:pt x="217054" y="308903"/>
                </a:lnTo>
                <a:lnTo>
                  <a:pt x="213636" y="297023"/>
                </a:lnTo>
                <a:lnTo>
                  <a:pt x="288606" y="297023"/>
                </a:lnTo>
                <a:lnTo>
                  <a:pt x="286195" y="307864"/>
                </a:lnTo>
                <a:lnTo>
                  <a:pt x="278623" y="317325"/>
                </a:lnTo>
                <a:lnTo>
                  <a:pt x="266977" y="323466"/>
                </a:lnTo>
                <a:lnTo>
                  <a:pt x="252055" y="325653"/>
                </a:lnTo>
                <a:close/>
              </a:path>
            </a:pathLst>
          </a:custGeom>
          <a:solidFill>
            <a:srgbClr val="4B97B0"/>
          </a:solidFill>
        </p:spPr>
        <p:txBody>
          <a:bodyPr wrap="square" lIns="0" tIns="0" rIns="0" bIns="0" rtlCol="0"/>
          <a:lstStyle/>
          <a:p>
            <a:endParaRPr/>
          </a:p>
        </p:txBody>
      </p:sp>
      <p:sp>
        <p:nvSpPr>
          <p:cNvPr id="16" name="object 5">
            <a:extLst>
              <a:ext uri="{FF2B5EF4-FFF2-40B4-BE49-F238E27FC236}">
                <a16:creationId xmlns:a16="http://schemas.microsoft.com/office/drawing/2014/main" id="{9D00F693-3A6B-4A89-BACC-B48B2CE64107}"/>
              </a:ext>
            </a:extLst>
          </p:cNvPr>
          <p:cNvSpPr/>
          <p:nvPr/>
        </p:nvSpPr>
        <p:spPr>
          <a:xfrm>
            <a:off x="4377068" y="9432641"/>
            <a:ext cx="2960203" cy="985837"/>
          </a:xfrm>
          <a:prstGeom prst="rect">
            <a:avLst/>
          </a:prstGeom>
          <a:blipFill>
            <a:blip r:embed="rId2" cstate="print"/>
            <a:stretch>
              <a:fillRect/>
            </a:stretch>
          </a:blipFill>
        </p:spPr>
        <p:txBody>
          <a:bodyPr wrap="square" lIns="0" tIns="0" rIns="0" bIns="0" rtlCol="0"/>
          <a:lstStyle/>
          <a:p>
            <a:endParaRPr/>
          </a:p>
        </p:txBody>
      </p:sp>
      <p:pic>
        <p:nvPicPr>
          <p:cNvPr id="17" name="Picture 16" descr="Shape&#10;&#10;Description automatically generated with medium confidence">
            <a:extLst>
              <a:ext uri="{FF2B5EF4-FFF2-40B4-BE49-F238E27FC236}">
                <a16:creationId xmlns:a16="http://schemas.microsoft.com/office/drawing/2014/main" id="{1611D2B3-FCD4-4F80-B60C-3A74E09F6CA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51077" y="9432640"/>
            <a:ext cx="2440138" cy="985837"/>
          </a:xfrm>
          <a:prstGeom prst="rect">
            <a:avLst/>
          </a:prstGeom>
        </p:spPr>
      </p:pic>
    </p:spTree>
    <p:extLst>
      <p:ext uri="{BB962C8B-B14F-4D97-AF65-F5344CB8AC3E}">
        <p14:creationId xmlns:p14="http://schemas.microsoft.com/office/powerpoint/2010/main" val="3770216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GB" sz="1650" b="1" spc="110" dirty="0">
                <a:solidFill>
                  <a:srgbClr val="212121"/>
                </a:solidFill>
                <a:latin typeface="Arial"/>
                <a:cs typeface="Arial"/>
              </a:rPr>
              <a:t>3</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3" name="object 4">
            <a:extLst>
              <a:ext uri="{FF2B5EF4-FFF2-40B4-BE49-F238E27FC236}">
                <a16:creationId xmlns:a16="http://schemas.microsoft.com/office/drawing/2014/main" id="{6A4F7C57-A117-4CE0-87B5-173048DC300F}"/>
              </a:ext>
            </a:extLst>
          </p:cNvPr>
          <p:cNvSpPr txBox="1"/>
          <p:nvPr/>
        </p:nvSpPr>
        <p:spPr>
          <a:xfrm>
            <a:off x="1979367" y="4171542"/>
            <a:ext cx="10854208" cy="6207533"/>
          </a:xfrm>
          <a:prstGeom prst="rect">
            <a:avLst/>
          </a:prstGeom>
        </p:spPr>
        <p:txBody>
          <a:bodyPr vert="horz" wrap="square" lIns="0" tIns="12700" rIns="0" bIns="0" rtlCol="0">
            <a:spAutoFit/>
          </a:bodyPr>
          <a:lstStyle/>
          <a:p>
            <a:pPr marL="12701" marR="5080">
              <a:lnSpc>
                <a:spcPct val="118600"/>
              </a:lnSpc>
              <a:spcBef>
                <a:spcPts val="100"/>
              </a:spcBef>
            </a:pPr>
            <a:endParaRPr lang="en-US" sz="28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1" marR="5080">
              <a:lnSpc>
                <a:spcPct val="118600"/>
              </a:lnSpc>
              <a:spcBef>
                <a:spcPts val="100"/>
              </a:spcBef>
            </a:pPr>
            <a:r>
              <a:rPr lang="en-US"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How the first-past-the-post system works is that voters in a constituency mark their choice with an X - and the candidate with the largest number of votes wins.</a:t>
            </a:r>
          </a:p>
          <a:p>
            <a:pPr marL="12701" marR="5080">
              <a:lnSpc>
                <a:spcPct val="118600"/>
              </a:lnSpc>
              <a:spcBef>
                <a:spcPts val="100"/>
              </a:spcBef>
            </a:pPr>
            <a:endParaRPr lang="en-US"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1" marR="5080">
              <a:lnSpc>
                <a:spcPct val="118600"/>
              </a:lnSpc>
              <a:spcBef>
                <a:spcPts val="100"/>
              </a:spcBef>
            </a:pPr>
            <a:r>
              <a:rPr lang="en-US"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 the 2019 elections, the Scottish National Party, the Liberal Democrats, the Democratic Unionist Party, Sinn Fein, Plaid Cymru, Social Democratic and </a:t>
            </a:r>
            <a:r>
              <a:rPr lang="en-US" sz="2800"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Labour</a:t>
            </a:r>
            <a:r>
              <a:rPr lang="en-US"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Party, the Alliance Party of Northern Ireland and the Green Party were also elected.</a:t>
            </a:r>
          </a:p>
          <a:p>
            <a:pPr marL="12701" marR="5080">
              <a:lnSpc>
                <a:spcPct val="118600"/>
              </a:lnSpc>
              <a:spcBef>
                <a:spcPts val="100"/>
              </a:spcBef>
            </a:pPr>
            <a:endParaRPr lang="en-US" sz="28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1" marR="5080">
              <a:lnSpc>
                <a:spcPct val="118600"/>
              </a:lnSpc>
              <a:spcBef>
                <a:spcPts val="100"/>
              </a:spcBef>
            </a:pPr>
            <a:endParaRPr lang="en-US" sz="28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1" marR="5080">
              <a:lnSpc>
                <a:spcPct val="118600"/>
              </a:lnSpc>
              <a:spcBef>
                <a:spcPts val="100"/>
              </a:spcBef>
            </a:pPr>
            <a:endParaRPr lang="en-US" sz="28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p:txBody>
      </p:sp>
      <p:pic>
        <p:nvPicPr>
          <p:cNvPr id="16" name="object 14">
            <a:extLst>
              <a:ext uri="{FF2B5EF4-FFF2-40B4-BE49-F238E27FC236}">
                <a16:creationId xmlns:a16="http://schemas.microsoft.com/office/drawing/2014/main" id="{64DB0744-BA8C-4A9F-9AD6-E171E40342E9}"/>
              </a:ext>
            </a:extLst>
          </p:cNvPr>
          <p:cNvPicPr/>
          <p:nvPr/>
        </p:nvPicPr>
        <p:blipFill>
          <a:blip r:embed="rId2" cstate="print"/>
          <a:stretch>
            <a:fillRect/>
          </a:stretch>
        </p:blipFill>
        <p:spPr>
          <a:xfrm>
            <a:off x="5761831" y="1105079"/>
            <a:ext cx="2743200" cy="3120025"/>
          </a:xfrm>
          <a:prstGeom prst="rect">
            <a:avLst/>
          </a:prstGeom>
        </p:spPr>
      </p:pic>
    </p:spTree>
    <p:extLst>
      <p:ext uri="{BB962C8B-B14F-4D97-AF65-F5344CB8AC3E}">
        <p14:creationId xmlns:p14="http://schemas.microsoft.com/office/powerpoint/2010/main" val="33939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GB" sz="1650" b="1" spc="110" dirty="0">
                <a:solidFill>
                  <a:srgbClr val="212121"/>
                </a:solidFill>
                <a:latin typeface="Arial"/>
                <a:cs typeface="Arial"/>
              </a:rPr>
              <a:t>4</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3" name="object 4">
            <a:extLst>
              <a:ext uri="{FF2B5EF4-FFF2-40B4-BE49-F238E27FC236}">
                <a16:creationId xmlns:a16="http://schemas.microsoft.com/office/drawing/2014/main" id="{6A4F7C57-A117-4CE0-87B5-173048DC300F}"/>
              </a:ext>
            </a:extLst>
          </p:cNvPr>
          <p:cNvSpPr txBox="1"/>
          <p:nvPr/>
        </p:nvSpPr>
        <p:spPr>
          <a:xfrm>
            <a:off x="869426" y="1768475"/>
            <a:ext cx="12214025" cy="9622762"/>
          </a:xfrm>
          <a:prstGeom prst="rect">
            <a:avLst/>
          </a:prstGeom>
        </p:spPr>
        <p:txBody>
          <a:bodyPr vert="horz" wrap="square" lIns="0" tIns="12700" rIns="0" bIns="0" rtlCol="0">
            <a:spAutoFit/>
          </a:bodyPr>
          <a:lstStyle/>
          <a:p>
            <a:pPr marL="12701" marR="5080">
              <a:lnSpc>
                <a:spcPct val="118600"/>
              </a:lnSpc>
              <a:spcBef>
                <a:spcPts val="100"/>
              </a:spcBef>
            </a:pPr>
            <a:endParaRPr lang="en-US" sz="24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1" marR="5080">
              <a:lnSpc>
                <a:spcPct val="118600"/>
              </a:lnSpc>
              <a:spcBef>
                <a:spcPts val="100"/>
              </a:spcBef>
            </a:pPr>
            <a:r>
              <a:rPr lang="en-US" sz="24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First organized in the 1830s, the modern-day Conservative Party was actually an outgrowth of the Tory movement or party, which has been traced back to the end of the 17th Century. Members and supporters are often referred to as Tories and the party itself is also colloquially known as the Tory Party. The Conservative Party has been the governing party in the UK since 2010.</a:t>
            </a:r>
            <a:endParaRPr lang="en-US" sz="32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1" marR="5080">
              <a:lnSpc>
                <a:spcPct val="118600"/>
              </a:lnSpc>
              <a:spcBef>
                <a:spcPts val="100"/>
              </a:spcBef>
            </a:pPr>
            <a:endParaRPr lang="en-US" sz="32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1" marR="5080">
              <a:lnSpc>
                <a:spcPct val="118600"/>
              </a:lnSpc>
              <a:spcBef>
                <a:spcPts val="100"/>
              </a:spcBef>
            </a:pPr>
            <a:endParaRPr lang="en-US" sz="32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1" marR="5080">
              <a:lnSpc>
                <a:spcPct val="118600"/>
              </a:lnSpc>
              <a:spcBef>
                <a:spcPts val="100"/>
              </a:spcBef>
            </a:pPr>
            <a:endParaRPr lang="en-US" sz="32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1" marR="5080">
              <a:lnSpc>
                <a:spcPct val="118600"/>
              </a:lnSpc>
              <a:spcBef>
                <a:spcPts val="100"/>
              </a:spcBef>
            </a:pPr>
            <a:endParaRPr lang="en-US" sz="32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1" marR="5080">
              <a:lnSpc>
                <a:spcPct val="118600"/>
              </a:lnSpc>
              <a:spcBef>
                <a:spcPts val="100"/>
              </a:spcBef>
            </a:pPr>
            <a:endParaRPr lang="en-US" sz="32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1" marR="5080">
              <a:lnSpc>
                <a:spcPct val="118600"/>
              </a:lnSpc>
              <a:spcBef>
                <a:spcPts val="100"/>
              </a:spcBef>
            </a:pPr>
            <a:r>
              <a:rPr lang="en-US" sz="24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 </a:t>
            </a:r>
            <a:r>
              <a:rPr lang="en-US" sz="2400" spc="-85"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Labour</a:t>
            </a:r>
            <a:r>
              <a:rPr lang="en-US" sz="24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Party emerged at the turn of the 19th Century, emerging from the socialists and trade union movements of the period. It supplanted the Liberal Party which has previously been one of the two dominant parties (that included the Conservatives) in the UK. Currently, the </a:t>
            </a:r>
            <a:r>
              <a:rPr lang="en-US" sz="2400" spc="-85"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Labour</a:t>
            </a:r>
            <a:r>
              <a:rPr lang="en-US" sz="24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Party forms the Official Opposition to the Conservative government, as it won the second- largest number of seats in the 2019 general election.</a:t>
            </a:r>
          </a:p>
          <a:p>
            <a:pPr marL="12701" marR="5080">
              <a:lnSpc>
                <a:spcPct val="118600"/>
              </a:lnSpc>
              <a:spcBef>
                <a:spcPts val="100"/>
              </a:spcBef>
            </a:pPr>
            <a:endParaRPr lang="en-US" sz="32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1" marR="5080">
              <a:lnSpc>
                <a:spcPct val="118600"/>
              </a:lnSpc>
              <a:spcBef>
                <a:spcPts val="100"/>
              </a:spcBef>
            </a:pPr>
            <a:endParaRPr lang="en-US" sz="32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1" marR="5080">
              <a:lnSpc>
                <a:spcPct val="118600"/>
              </a:lnSpc>
              <a:spcBef>
                <a:spcPts val="100"/>
              </a:spcBef>
            </a:pPr>
            <a:endParaRPr lang="en-US" sz="32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2" name="object 2">
            <a:extLst>
              <a:ext uri="{FF2B5EF4-FFF2-40B4-BE49-F238E27FC236}">
                <a16:creationId xmlns:a16="http://schemas.microsoft.com/office/drawing/2014/main" id="{09C69DBC-FA87-437B-9A82-B7EA7E27FBFF}"/>
              </a:ext>
            </a:extLst>
          </p:cNvPr>
          <p:cNvSpPr txBox="1">
            <a:spLocks noGrp="1"/>
          </p:cNvSpPr>
          <p:nvPr>
            <p:ph type="title"/>
          </p:nvPr>
        </p:nvSpPr>
        <p:spPr>
          <a:xfrm>
            <a:off x="1516062" y="1070154"/>
            <a:ext cx="8918739" cy="689932"/>
          </a:xfrm>
          <a:prstGeom prst="rect">
            <a:avLst/>
          </a:prstGeom>
        </p:spPr>
        <p:txBody>
          <a:bodyPr vert="horz" wrap="square" lIns="0" tIns="12700" rIns="0" bIns="0" rtlCol="0">
            <a:spAutoFit/>
          </a:bodyPr>
          <a:lstStyle/>
          <a:p>
            <a:pPr marL="12700">
              <a:lnSpc>
                <a:spcPct val="100000"/>
              </a:lnSpc>
              <a:spcBef>
                <a:spcPts val="100"/>
              </a:spcBef>
            </a:pPr>
            <a:r>
              <a:rPr lang="en-US" sz="4400" b="0" spc="-40" dirty="0">
                <a:latin typeface="Railway"/>
                <a:cs typeface="Lucida Sans"/>
              </a:rPr>
              <a:t>The Conservative and </a:t>
            </a:r>
            <a:r>
              <a:rPr lang="en-US" sz="4400" b="0" spc="-40" dirty="0" err="1">
                <a:latin typeface="Railway"/>
                <a:cs typeface="Lucida Sans"/>
              </a:rPr>
              <a:t>Labour</a:t>
            </a:r>
            <a:r>
              <a:rPr lang="en-US" sz="4400" b="0" spc="-40" dirty="0">
                <a:latin typeface="Railway"/>
                <a:cs typeface="Lucida Sans"/>
              </a:rPr>
              <a:t> Parties</a:t>
            </a:r>
            <a:endParaRPr sz="4400" dirty="0">
              <a:latin typeface="Railway"/>
              <a:cs typeface="Lucida Sans"/>
            </a:endParaRPr>
          </a:p>
        </p:txBody>
      </p:sp>
      <p:sp>
        <p:nvSpPr>
          <p:cNvPr id="17" name="object 13">
            <a:extLst>
              <a:ext uri="{FF2B5EF4-FFF2-40B4-BE49-F238E27FC236}">
                <a16:creationId xmlns:a16="http://schemas.microsoft.com/office/drawing/2014/main" id="{D9B3649A-109A-47BC-9831-2142DCB327A9}"/>
              </a:ext>
            </a:extLst>
          </p:cNvPr>
          <p:cNvSpPr/>
          <p:nvPr/>
        </p:nvSpPr>
        <p:spPr>
          <a:xfrm>
            <a:off x="1494631" y="1768475"/>
            <a:ext cx="9296400" cy="45719"/>
          </a:xfrm>
          <a:custGeom>
            <a:avLst/>
            <a:gdLst/>
            <a:ahLst/>
            <a:cxnLst/>
            <a:rect l="l" t="t" r="r" b="b"/>
            <a:pathLst>
              <a:path w="4161790" h="81280">
                <a:moveTo>
                  <a:pt x="4161490" y="80877"/>
                </a:moveTo>
                <a:lnTo>
                  <a:pt x="0" y="80877"/>
                </a:lnTo>
                <a:lnTo>
                  <a:pt x="0" y="0"/>
                </a:lnTo>
                <a:lnTo>
                  <a:pt x="3824748" y="0"/>
                </a:lnTo>
                <a:lnTo>
                  <a:pt x="4161490" y="0"/>
                </a:lnTo>
                <a:lnTo>
                  <a:pt x="4161490" y="80877"/>
                </a:lnTo>
                <a:close/>
              </a:path>
            </a:pathLst>
          </a:custGeom>
          <a:solidFill>
            <a:srgbClr val="4B97B0"/>
          </a:solidFill>
        </p:spPr>
        <p:txBody>
          <a:bodyPr wrap="square" lIns="0" tIns="0" rIns="0" bIns="0" rtlCol="0"/>
          <a:lstStyle/>
          <a:p>
            <a:endParaRPr/>
          </a:p>
        </p:txBody>
      </p:sp>
      <p:grpSp>
        <p:nvGrpSpPr>
          <p:cNvPr id="16" name="object 12">
            <a:extLst>
              <a:ext uri="{FF2B5EF4-FFF2-40B4-BE49-F238E27FC236}">
                <a16:creationId xmlns:a16="http://schemas.microsoft.com/office/drawing/2014/main" id="{6AACDFF0-AC08-4516-8E8E-D331BEFC1144}"/>
              </a:ext>
            </a:extLst>
          </p:cNvPr>
          <p:cNvGrpSpPr/>
          <p:nvPr/>
        </p:nvGrpSpPr>
        <p:grpSpPr>
          <a:xfrm>
            <a:off x="6026860" y="4686856"/>
            <a:ext cx="2000885" cy="2311400"/>
            <a:chOff x="2781438" y="4960293"/>
            <a:chExt cx="2000885" cy="2311400"/>
          </a:xfrm>
        </p:grpSpPr>
        <p:sp>
          <p:nvSpPr>
            <p:cNvPr id="18" name="object 13">
              <a:extLst>
                <a:ext uri="{FF2B5EF4-FFF2-40B4-BE49-F238E27FC236}">
                  <a16:creationId xmlns:a16="http://schemas.microsoft.com/office/drawing/2014/main" id="{CBD668BC-9312-4A6D-ABA8-D97D77F96C8A}"/>
                </a:ext>
              </a:extLst>
            </p:cNvPr>
            <p:cNvSpPr/>
            <p:nvPr/>
          </p:nvSpPr>
          <p:spPr>
            <a:xfrm>
              <a:off x="2781427" y="4960301"/>
              <a:ext cx="2000885" cy="2311400"/>
            </a:xfrm>
            <a:custGeom>
              <a:avLst/>
              <a:gdLst/>
              <a:ahLst/>
              <a:cxnLst/>
              <a:rect l="l" t="t" r="r" b="b"/>
              <a:pathLst>
                <a:path w="2000885" h="2311400">
                  <a:moveTo>
                    <a:pt x="653961" y="1699120"/>
                  </a:moveTo>
                  <a:lnTo>
                    <a:pt x="650519" y="1684693"/>
                  </a:lnTo>
                  <a:lnTo>
                    <a:pt x="641972" y="1672590"/>
                  </a:lnTo>
                  <a:lnTo>
                    <a:pt x="629056" y="1664423"/>
                  </a:lnTo>
                  <a:lnTo>
                    <a:pt x="613994" y="1662036"/>
                  </a:lnTo>
                  <a:lnTo>
                    <a:pt x="599630" y="1665503"/>
                  </a:lnTo>
                  <a:lnTo>
                    <a:pt x="587590" y="1674088"/>
                  </a:lnTo>
                  <a:lnTo>
                    <a:pt x="579462" y="1687068"/>
                  </a:lnTo>
                  <a:lnTo>
                    <a:pt x="500113" y="1899805"/>
                  </a:lnTo>
                  <a:lnTo>
                    <a:pt x="420776" y="1687068"/>
                  </a:lnTo>
                  <a:lnTo>
                    <a:pt x="412648" y="1674088"/>
                  </a:lnTo>
                  <a:lnTo>
                    <a:pt x="400596" y="1665503"/>
                  </a:lnTo>
                  <a:lnTo>
                    <a:pt x="386245" y="1662036"/>
                  </a:lnTo>
                  <a:lnTo>
                    <a:pt x="371182" y="1664423"/>
                  </a:lnTo>
                  <a:lnTo>
                    <a:pt x="358254" y="1672590"/>
                  </a:lnTo>
                  <a:lnTo>
                    <a:pt x="349707" y="1684693"/>
                  </a:lnTo>
                  <a:lnTo>
                    <a:pt x="346265" y="1699120"/>
                  </a:lnTo>
                  <a:lnTo>
                    <a:pt x="348640" y="1714246"/>
                  </a:lnTo>
                  <a:lnTo>
                    <a:pt x="464045" y="2023465"/>
                  </a:lnTo>
                  <a:lnTo>
                    <a:pt x="500113" y="2048522"/>
                  </a:lnTo>
                  <a:lnTo>
                    <a:pt x="511733" y="2046732"/>
                  </a:lnTo>
                  <a:lnTo>
                    <a:pt x="522033" y="2041652"/>
                  </a:lnTo>
                  <a:lnTo>
                    <a:pt x="530402" y="2033752"/>
                  </a:lnTo>
                  <a:lnTo>
                    <a:pt x="536181" y="2023465"/>
                  </a:lnTo>
                  <a:lnTo>
                    <a:pt x="651586" y="1714246"/>
                  </a:lnTo>
                  <a:lnTo>
                    <a:pt x="653961" y="1699120"/>
                  </a:lnTo>
                  <a:close/>
                </a:path>
                <a:path w="2000885" h="2311400">
                  <a:moveTo>
                    <a:pt x="1000226" y="1816620"/>
                  </a:moveTo>
                  <a:lnTo>
                    <a:pt x="992378" y="1767776"/>
                  </a:lnTo>
                  <a:lnTo>
                    <a:pt x="970508" y="1725345"/>
                  </a:lnTo>
                  <a:lnTo>
                    <a:pt x="937196" y="1691868"/>
                  </a:lnTo>
                  <a:lnTo>
                    <a:pt x="923290" y="1684642"/>
                  </a:lnTo>
                  <a:lnTo>
                    <a:pt x="923290" y="1816620"/>
                  </a:lnTo>
                  <a:lnTo>
                    <a:pt x="923290" y="1893925"/>
                  </a:lnTo>
                  <a:lnTo>
                    <a:pt x="917219" y="1923961"/>
                  </a:lnTo>
                  <a:lnTo>
                    <a:pt x="900709" y="1948535"/>
                  </a:lnTo>
                  <a:lnTo>
                    <a:pt x="876249" y="1965134"/>
                  </a:lnTo>
                  <a:lnTo>
                    <a:pt x="846340" y="1971217"/>
                  </a:lnTo>
                  <a:lnTo>
                    <a:pt x="816444" y="1965134"/>
                  </a:lnTo>
                  <a:lnTo>
                    <a:pt x="791984" y="1948535"/>
                  </a:lnTo>
                  <a:lnTo>
                    <a:pt x="775474" y="1923961"/>
                  </a:lnTo>
                  <a:lnTo>
                    <a:pt x="769404" y="1893925"/>
                  </a:lnTo>
                  <a:lnTo>
                    <a:pt x="769404" y="1816620"/>
                  </a:lnTo>
                  <a:lnTo>
                    <a:pt x="775474" y="1786572"/>
                  </a:lnTo>
                  <a:lnTo>
                    <a:pt x="791984" y="1761998"/>
                  </a:lnTo>
                  <a:lnTo>
                    <a:pt x="816444" y="1745399"/>
                  </a:lnTo>
                  <a:lnTo>
                    <a:pt x="846340" y="1739315"/>
                  </a:lnTo>
                  <a:lnTo>
                    <a:pt x="876249" y="1745399"/>
                  </a:lnTo>
                  <a:lnTo>
                    <a:pt x="900709" y="1761998"/>
                  </a:lnTo>
                  <a:lnTo>
                    <a:pt x="917219" y="1786572"/>
                  </a:lnTo>
                  <a:lnTo>
                    <a:pt x="923290" y="1816620"/>
                  </a:lnTo>
                  <a:lnTo>
                    <a:pt x="923290" y="1684642"/>
                  </a:lnTo>
                  <a:lnTo>
                    <a:pt x="894956" y="1669897"/>
                  </a:lnTo>
                  <a:lnTo>
                    <a:pt x="846340" y="1662010"/>
                  </a:lnTo>
                  <a:lnTo>
                    <a:pt x="797737" y="1669897"/>
                  </a:lnTo>
                  <a:lnTo>
                    <a:pt x="755497" y="1691868"/>
                  </a:lnTo>
                  <a:lnTo>
                    <a:pt x="722172" y="1725345"/>
                  </a:lnTo>
                  <a:lnTo>
                    <a:pt x="700316" y="1767776"/>
                  </a:lnTo>
                  <a:lnTo>
                    <a:pt x="692467" y="1816620"/>
                  </a:lnTo>
                  <a:lnTo>
                    <a:pt x="692467" y="1893925"/>
                  </a:lnTo>
                  <a:lnTo>
                    <a:pt x="700316" y="1942757"/>
                  </a:lnTo>
                  <a:lnTo>
                    <a:pt x="722172" y="1985187"/>
                  </a:lnTo>
                  <a:lnTo>
                    <a:pt x="755497" y="2018677"/>
                  </a:lnTo>
                  <a:lnTo>
                    <a:pt x="797737" y="2040636"/>
                  </a:lnTo>
                  <a:lnTo>
                    <a:pt x="846340" y="2048522"/>
                  </a:lnTo>
                  <a:lnTo>
                    <a:pt x="894956" y="2040636"/>
                  </a:lnTo>
                  <a:lnTo>
                    <a:pt x="937196" y="2018677"/>
                  </a:lnTo>
                  <a:lnTo>
                    <a:pt x="970508" y="1985187"/>
                  </a:lnTo>
                  <a:lnTo>
                    <a:pt x="992378" y="1942757"/>
                  </a:lnTo>
                  <a:lnTo>
                    <a:pt x="1000226" y="1893925"/>
                  </a:lnTo>
                  <a:lnTo>
                    <a:pt x="1000226" y="1816620"/>
                  </a:lnTo>
                  <a:close/>
                </a:path>
                <a:path w="2000885" h="2311400">
                  <a:moveTo>
                    <a:pt x="1346454" y="1700657"/>
                  </a:moveTo>
                  <a:lnTo>
                    <a:pt x="1343418" y="1685645"/>
                  </a:lnTo>
                  <a:lnTo>
                    <a:pt x="1335163" y="1673352"/>
                  </a:lnTo>
                  <a:lnTo>
                    <a:pt x="1322933" y="1665058"/>
                  </a:lnTo>
                  <a:lnTo>
                    <a:pt x="1307985" y="1662010"/>
                  </a:lnTo>
                  <a:lnTo>
                    <a:pt x="1077163" y="1662010"/>
                  </a:lnTo>
                  <a:lnTo>
                    <a:pt x="1062215" y="1665058"/>
                  </a:lnTo>
                  <a:lnTo>
                    <a:pt x="1049985" y="1673352"/>
                  </a:lnTo>
                  <a:lnTo>
                    <a:pt x="1041730" y="1685645"/>
                  </a:lnTo>
                  <a:lnTo>
                    <a:pt x="1038694" y="1700657"/>
                  </a:lnTo>
                  <a:lnTo>
                    <a:pt x="1041730" y="1715681"/>
                  </a:lnTo>
                  <a:lnTo>
                    <a:pt x="1049985" y="1727974"/>
                  </a:lnTo>
                  <a:lnTo>
                    <a:pt x="1062215" y="1736267"/>
                  </a:lnTo>
                  <a:lnTo>
                    <a:pt x="1077163" y="1739315"/>
                  </a:lnTo>
                  <a:lnTo>
                    <a:pt x="1154099" y="1739315"/>
                  </a:lnTo>
                  <a:lnTo>
                    <a:pt x="1154099" y="2009876"/>
                  </a:lnTo>
                  <a:lnTo>
                    <a:pt x="1157135" y="2024888"/>
                  </a:lnTo>
                  <a:lnTo>
                    <a:pt x="1165390" y="2037181"/>
                  </a:lnTo>
                  <a:lnTo>
                    <a:pt x="1177620" y="2045474"/>
                  </a:lnTo>
                  <a:lnTo>
                    <a:pt x="1192580" y="2048522"/>
                  </a:lnTo>
                  <a:lnTo>
                    <a:pt x="1207528" y="2045474"/>
                  </a:lnTo>
                  <a:lnTo>
                    <a:pt x="1219758" y="2037181"/>
                  </a:lnTo>
                  <a:lnTo>
                    <a:pt x="1228013" y="2024888"/>
                  </a:lnTo>
                  <a:lnTo>
                    <a:pt x="1231049" y="2009876"/>
                  </a:lnTo>
                  <a:lnTo>
                    <a:pt x="1231049" y="1739315"/>
                  </a:lnTo>
                  <a:lnTo>
                    <a:pt x="1307985" y="1739315"/>
                  </a:lnTo>
                  <a:lnTo>
                    <a:pt x="1322933" y="1736267"/>
                  </a:lnTo>
                  <a:lnTo>
                    <a:pt x="1335163" y="1727974"/>
                  </a:lnTo>
                  <a:lnTo>
                    <a:pt x="1343418" y="1715681"/>
                  </a:lnTo>
                  <a:lnTo>
                    <a:pt x="1346454" y="1700657"/>
                  </a:lnTo>
                  <a:close/>
                </a:path>
                <a:path w="2000885" h="2311400">
                  <a:moveTo>
                    <a:pt x="1654213" y="1700657"/>
                  </a:moveTo>
                  <a:lnTo>
                    <a:pt x="1651190" y="1685645"/>
                  </a:lnTo>
                  <a:lnTo>
                    <a:pt x="1642922" y="1673352"/>
                  </a:lnTo>
                  <a:lnTo>
                    <a:pt x="1630692" y="1665058"/>
                  </a:lnTo>
                  <a:lnTo>
                    <a:pt x="1615744" y="1662010"/>
                  </a:lnTo>
                  <a:lnTo>
                    <a:pt x="1461871" y="1662010"/>
                  </a:lnTo>
                  <a:lnTo>
                    <a:pt x="1446911" y="1665058"/>
                  </a:lnTo>
                  <a:lnTo>
                    <a:pt x="1434680" y="1673352"/>
                  </a:lnTo>
                  <a:lnTo>
                    <a:pt x="1426425" y="1685645"/>
                  </a:lnTo>
                  <a:lnTo>
                    <a:pt x="1423390" y="1700657"/>
                  </a:lnTo>
                  <a:lnTo>
                    <a:pt x="1423390" y="2009876"/>
                  </a:lnTo>
                  <a:lnTo>
                    <a:pt x="1426425" y="2024888"/>
                  </a:lnTo>
                  <a:lnTo>
                    <a:pt x="1434680" y="2037181"/>
                  </a:lnTo>
                  <a:lnTo>
                    <a:pt x="1446911" y="2045474"/>
                  </a:lnTo>
                  <a:lnTo>
                    <a:pt x="1461871" y="2048522"/>
                  </a:lnTo>
                  <a:lnTo>
                    <a:pt x="1615744" y="2048522"/>
                  </a:lnTo>
                  <a:lnTo>
                    <a:pt x="1630692" y="2045474"/>
                  </a:lnTo>
                  <a:lnTo>
                    <a:pt x="1642922" y="2037181"/>
                  </a:lnTo>
                  <a:lnTo>
                    <a:pt x="1651190" y="2024888"/>
                  </a:lnTo>
                  <a:lnTo>
                    <a:pt x="1654213" y="2009876"/>
                  </a:lnTo>
                  <a:lnTo>
                    <a:pt x="1651190" y="1994852"/>
                  </a:lnTo>
                  <a:lnTo>
                    <a:pt x="1642922" y="1982558"/>
                  </a:lnTo>
                  <a:lnTo>
                    <a:pt x="1630692" y="1974265"/>
                  </a:lnTo>
                  <a:lnTo>
                    <a:pt x="1615744" y="1971217"/>
                  </a:lnTo>
                  <a:lnTo>
                    <a:pt x="1500339" y="1971217"/>
                  </a:lnTo>
                  <a:lnTo>
                    <a:pt x="1500339" y="1893925"/>
                  </a:lnTo>
                  <a:lnTo>
                    <a:pt x="1615744" y="1893925"/>
                  </a:lnTo>
                  <a:lnTo>
                    <a:pt x="1630692" y="1890877"/>
                  </a:lnTo>
                  <a:lnTo>
                    <a:pt x="1642922" y="1882571"/>
                  </a:lnTo>
                  <a:lnTo>
                    <a:pt x="1651190" y="1870290"/>
                  </a:lnTo>
                  <a:lnTo>
                    <a:pt x="1654213" y="1855266"/>
                  </a:lnTo>
                  <a:lnTo>
                    <a:pt x="1651190" y="1840242"/>
                  </a:lnTo>
                  <a:lnTo>
                    <a:pt x="1642922" y="1827961"/>
                  </a:lnTo>
                  <a:lnTo>
                    <a:pt x="1630692" y="1819656"/>
                  </a:lnTo>
                  <a:lnTo>
                    <a:pt x="1615744" y="1816620"/>
                  </a:lnTo>
                  <a:lnTo>
                    <a:pt x="1500339" y="1816620"/>
                  </a:lnTo>
                  <a:lnTo>
                    <a:pt x="1500339" y="1739315"/>
                  </a:lnTo>
                  <a:lnTo>
                    <a:pt x="1615744" y="1739315"/>
                  </a:lnTo>
                  <a:lnTo>
                    <a:pt x="1630692" y="1736267"/>
                  </a:lnTo>
                  <a:lnTo>
                    <a:pt x="1642922" y="1727974"/>
                  </a:lnTo>
                  <a:lnTo>
                    <a:pt x="1651190" y="1715681"/>
                  </a:lnTo>
                  <a:lnTo>
                    <a:pt x="1654213" y="1700657"/>
                  </a:lnTo>
                  <a:close/>
                </a:path>
                <a:path w="2000885" h="2311400">
                  <a:moveTo>
                    <a:pt x="2000440" y="1193800"/>
                  </a:moveTo>
                  <a:lnTo>
                    <a:pt x="1997417" y="1181100"/>
                  </a:lnTo>
                  <a:lnTo>
                    <a:pt x="1989162" y="1168400"/>
                  </a:lnTo>
                  <a:lnTo>
                    <a:pt x="1976920" y="1155700"/>
                  </a:lnTo>
                  <a:lnTo>
                    <a:pt x="1538808" y="1155700"/>
                  </a:lnTo>
                  <a:lnTo>
                    <a:pt x="1538808" y="723900"/>
                  </a:lnTo>
                  <a:lnTo>
                    <a:pt x="1533715" y="685800"/>
                  </a:lnTo>
                  <a:lnTo>
                    <a:pt x="1519237" y="647700"/>
                  </a:lnTo>
                  <a:lnTo>
                    <a:pt x="1496504" y="609600"/>
                  </a:lnTo>
                  <a:lnTo>
                    <a:pt x="1466697" y="571500"/>
                  </a:lnTo>
                  <a:lnTo>
                    <a:pt x="1390510" y="546100"/>
                  </a:lnTo>
                  <a:lnTo>
                    <a:pt x="1346454" y="533400"/>
                  </a:lnTo>
                  <a:lnTo>
                    <a:pt x="1248778" y="533400"/>
                  </a:lnTo>
                  <a:lnTo>
                    <a:pt x="1273492" y="508000"/>
                  </a:lnTo>
                  <a:lnTo>
                    <a:pt x="1292136" y="469900"/>
                  </a:lnTo>
                  <a:lnTo>
                    <a:pt x="1303896" y="419100"/>
                  </a:lnTo>
                  <a:lnTo>
                    <a:pt x="1307985" y="381000"/>
                  </a:lnTo>
                  <a:lnTo>
                    <a:pt x="1307985" y="342900"/>
                  </a:lnTo>
                  <a:lnTo>
                    <a:pt x="1304950" y="330200"/>
                  </a:lnTo>
                  <a:lnTo>
                    <a:pt x="1296695" y="317500"/>
                  </a:lnTo>
                  <a:lnTo>
                    <a:pt x="1284465" y="304800"/>
                  </a:lnTo>
                  <a:lnTo>
                    <a:pt x="1254569" y="304800"/>
                  </a:lnTo>
                  <a:lnTo>
                    <a:pt x="1242339" y="317500"/>
                  </a:lnTo>
                  <a:lnTo>
                    <a:pt x="1234071" y="330200"/>
                  </a:lnTo>
                  <a:lnTo>
                    <a:pt x="1231049" y="342900"/>
                  </a:lnTo>
                  <a:lnTo>
                    <a:pt x="1231049" y="381000"/>
                  </a:lnTo>
                  <a:lnTo>
                    <a:pt x="1223187" y="431800"/>
                  </a:lnTo>
                  <a:lnTo>
                    <a:pt x="1201331" y="469900"/>
                  </a:lnTo>
                  <a:lnTo>
                    <a:pt x="1168006" y="508000"/>
                  </a:lnTo>
                  <a:lnTo>
                    <a:pt x="1125778" y="520700"/>
                  </a:lnTo>
                  <a:lnTo>
                    <a:pt x="1115631" y="523354"/>
                  </a:lnTo>
                  <a:lnTo>
                    <a:pt x="1115631" y="609600"/>
                  </a:lnTo>
                  <a:lnTo>
                    <a:pt x="1115631" y="647700"/>
                  </a:lnTo>
                  <a:lnTo>
                    <a:pt x="1113688" y="655866"/>
                  </a:lnTo>
                  <a:lnTo>
                    <a:pt x="1113688" y="990600"/>
                  </a:lnTo>
                  <a:lnTo>
                    <a:pt x="1077163" y="1016000"/>
                  </a:lnTo>
                  <a:lnTo>
                    <a:pt x="1040650" y="990600"/>
                  </a:lnTo>
                  <a:lnTo>
                    <a:pt x="1067993" y="762000"/>
                  </a:lnTo>
                  <a:lnTo>
                    <a:pt x="1086332" y="762000"/>
                  </a:lnTo>
                  <a:lnTo>
                    <a:pt x="1113688" y="990600"/>
                  </a:lnTo>
                  <a:lnTo>
                    <a:pt x="1113688" y="655866"/>
                  </a:lnTo>
                  <a:lnTo>
                    <a:pt x="1112608" y="660400"/>
                  </a:lnTo>
                  <a:lnTo>
                    <a:pt x="1104341" y="673100"/>
                  </a:lnTo>
                  <a:lnTo>
                    <a:pt x="1092111" y="685800"/>
                  </a:lnTo>
                  <a:lnTo>
                    <a:pt x="1062215" y="685800"/>
                  </a:lnTo>
                  <a:lnTo>
                    <a:pt x="1049985" y="673100"/>
                  </a:lnTo>
                  <a:lnTo>
                    <a:pt x="1041730" y="660400"/>
                  </a:lnTo>
                  <a:lnTo>
                    <a:pt x="1038694" y="647700"/>
                  </a:lnTo>
                  <a:lnTo>
                    <a:pt x="1038694" y="609600"/>
                  </a:lnTo>
                  <a:lnTo>
                    <a:pt x="1115631" y="609600"/>
                  </a:lnTo>
                  <a:lnTo>
                    <a:pt x="1115631" y="523354"/>
                  </a:lnTo>
                  <a:lnTo>
                    <a:pt x="1077163" y="533400"/>
                  </a:lnTo>
                  <a:lnTo>
                    <a:pt x="1028560" y="520700"/>
                  </a:lnTo>
                  <a:lnTo>
                    <a:pt x="986320" y="508000"/>
                  </a:lnTo>
                  <a:lnTo>
                    <a:pt x="952995" y="469900"/>
                  </a:lnTo>
                  <a:lnTo>
                    <a:pt x="931138" y="431800"/>
                  </a:lnTo>
                  <a:lnTo>
                    <a:pt x="923290" y="381000"/>
                  </a:lnTo>
                  <a:lnTo>
                    <a:pt x="923290" y="228600"/>
                  </a:lnTo>
                  <a:lnTo>
                    <a:pt x="1284465" y="228600"/>
                  </a:lnTo>
                  <a:lnTo>
                    <a:pt x="1296695" y="215900"/>
                  </a:lnTo>
                  <a:lnTo>
                    <a:pt x="1304950" y="203200"/>
                  </a:lnTo>
                  <a:lnTo>
                    <a:pt x="1307985" y="190500"/>
                  </a:lnTo>
                  <a:lnTo>
                    <a:pt x="1304175" y="152400"/>
                  </a:lnTo>
                  <a:lnTo>
                    <a:pt x="1288415" y="101600"/>
                  </a:lnTo>
                  <a:lnTo>
                    <a:pt x="1265682" y="63500"/>
                  </a:lnTo>
                  <a:lnTo>
                    <a:pt x="1235887" y="38100"/>
                  </a:lnTo>
                  <a:lnTo>
                    <a:pt x="1224432" y="29959"/>
                  </a:lnTo>
                  <a:lnTo>
                    <a:pt x="1224432" y="152400"/>
                  </a:lnTo>
                  <a:lnTo>
                    <a:pt x="884821" y="152400"/>
                  </a:lnTo>
                  <a:lnTo>
                    <a:pt x="848880" y="139700"/>
                  </a:lnTo>
                  <a:lnTo>
                    <a:pt x="817562" y="127000"/>
                  </a:lnTo>
                  <a:lnTo>
                    <a:pt x="792683" y="101600"/>
                  </a:lnTo>
                  <a:lnTo>
                    <a:pt x="776020" y="76200"/>
                  </a:lnTo>
                  <a:lnTo>
                    <a:pt x="1151572" y="76200"/>
                  </a:lnTo>
                  <a:lnTo>
                    <a:pt x="1182878" y="88900"/>
                  </a:lnTo>
                  <a:lnTo>
                    <a:pt x="1207770" y="114300"/>
                  </a:lnTo>
                  <a:lnTo>
                    <a:pt x="1224432" y="152400"/>
                  </a:lnTo>
                  <a:lnTo>
                    <a:pt x="1224432" y="29959"/>
                  </a:lnTo>
                  <a:lnTo>
                    <a:pt x="1200162" y="12700"/>
                  </a:lnTo>
                  <a:lnTo>
                    <a:pt x="1159700" y="0"/>
                  </a:lnTo>
                  <a:lnTo>
                    <a:pt x="703757" y="0"/>
                  </a:lnTo>
                  <a:lnTo>
                    <a:pt x="695502" y="12700"/>
                  </a:lnTo>
                  <a:lnTo>
                    <a:pt x="692467" y="38100"/>
                  </a:lnTo>
                  <a:lnTo>
                    <a:pt x="697776" y="76200"/>
                  </a:lnTo>
                  <a:lnTo>
                    <a:pt x="712863" y="114300"/>
                  </a:lnTo>
                  <a:lnTo>
                    <a:pt x="736498" y="152400"/>
                  </a:lnTo>
                  <a:lnTo>
                    <a:pt x="767448" y="190500"/>
                  </a:lnTo>
                  <a:lnTo>
                    <a:pt x="804481" y="203200"/>
                  </a:lnTo>
                  <a:lnTo>
                    <a:pt x="846340" y="215900"/>
                  </a:lnTo>
                  <a:lnTo>
                    <a:pt x="846340" y="381000"/>
                  </a:lnTo>
                  <a:lnTo>
                    <a:pt x="850442" y="419100"/>
                  </a:lnTo>
                  <a:lnTo>
                    <a:pt x="862203" y="469900"/>
                  </a:lnTo>
                  <a:lnTo>
                    <a:pt x="880833" y="508000"/>
                  </a:lnTo>
                  <a:lnTo>
                    <a:pt x="905548" y="533400"/>
                  </a:lnTo>
                  <a:lnTo>
                    <a:pt x="586371" y="533400"/>
                  </a:lnTo>
                  <a:lnTo>
                    <a:pt x="443979" y="393700"/>
                  </a:lnTo>
                  <a:lnTo>
                    <a:pt x="405142" y="355600"/>
                  </a:lnTo>
                  <a:lnTo>
                    <a:pt x="384708" y="341985"/>
                  </a:lnTo>
                  <a:lnTo>
                    <a:pt x="384708" y="444500"/>
                  </a:lnTo>
                  <a:lnTo>
                    <a:pt x="330301" y="495300"/>
                  </a:lnTo>
                  <a:lnTo>
                    <a:pt x="296341" y="457200"/>
                  </a:lnTo>
                  <a:lnTo>
                    <a:pt x="291541" y="457200"/>
                  </a:lnTo>
                  <a:lnTo>
                    <a:pt x="288010" y="444500"/>
                  </a:lnTo>
                  <a:lnTo>
                    <a:pt x="285826" y="444500"/>
                  </a:lnTo>
                  <a:lnTo>
                    <a:pt x="285076" y="431800"/>
                  </a:lnTo>
                  <a:lnTo>
                    <a:pt x="285826" y="431800"/>
                  </a:lnTo>
                  <a:lnTo>
                    <a:pt x="288036" y="419100"/>
                  </a:lnTo>
                  <a:lnTo>
                    <a:pt x="291668" y="419100"/>
                  </a:lnTo>
                  <a:lnTo>
                    <a:pt x="296646" y="406400"/>
                  </a:lnTo>
                  <a:lnTo>
                    <a:pt x="309283" y="393700"/>
                  </a:lnTo>
                  <a:lnTo>
                    <a:pt x="338112" y="393700"/>
                  </a:lnTo>
                  <a:lnTo>
                    <a:pt x="350748" y="406400"/>
                  </a:lnTo>
                  <a:lnTo>
                    <a:pt x="384708" y="444500"/>
                  </a:lnTo>
                  <a:lnTo>
                    <a:pt x="384708" y="341985"/>
                  </a:lnTo>
                  <a:lnTo>
                    <a:pt x="367042" y="330200"/>
                  </a:lnTo>
                  <a:lnTo>
                    <a:pt x="323659" y="317500"/>
                  </a:lnTo>
                  <a:lnTo>
                    <a:pt x="280212" y="330200"/>
                  </a:lnTo>
                  <a:lnTo>
                    <a:pt x="241947" y="355600"/>
                  </a:lnTo>
                  <a:lnTo>
                    <a:pt x="216674" y="393700"/>
                  </a:lnTo>
                  <a:lnTo>
                    <a:pt x="208241" y="431800"/>
                  </a:lnTo>
                  <a:lnTo>
                    <a:pt x="216674" y="482600"/>
                  </a:lnTo>
                  <a:lnTo>
                    <a:pt x="241947" y="520700"/>
                  </a:lnTo>
                  <a:lnTo>
                    <a:pt x="426783" y="698500"/>
                  </a:lnTo>
                  <a:lnTo>
                    <a:pt x="439508" y="711200"/>
                  </a:lnTo>
                  <a:lnTo>
                    <a:pt x="468452" y="711200"/>
                  </a:lnTo>
                  <a:lnTo>
                    <a:pt x="481177" y="698500"/>
                  </a:lnTo>
                  <a:lnTo>
                    <a:pt x="489635" y="685800"/>
                  </a:lnTo>
                  <a:lnTo>
                    <a:pt x="492455" y="673100"/>
                  </a:lnTo>
                  <a:lnTo>
                    <a:pt x="489635" y="660400"/>
                  </a:lnTo>
                  <a:lnTo>
                    <a:pt x="481177" y="647700"/>
                  </a:lnTo>
                  <a:lnTo>
                    <a:pt x="384708" y="546100"/>
                  </a:lnTo>
                  <a:lnTo>
                    <a:pt x="439102" y="495300"/>
                  </a:lnTo>
                  <a:lnTo>
                    <a:pt x="543242" y="596900"/>
                  </a:lnTo>
                  <a:lnTo>
                    <a:pt x="549097" y="609600"/>
                  </a:lnTo>
                  <a:lnTo>
                    <a:pt x="961758" y="609600"/>
                  </a:lnTo>
                  <a:lnTo>
                    <a:pt x="961758" y="647700"/>
                  </a:lnTo>
                  <a:lnTo>
                    <a:pt x="964044" y="673100"/>
                  </a:lnTo>
                  <a:lnTo>
                    <a:pt x="970597" y="698500"/>
                  </a:lnTo>
                  <a:lnTo>
                    <a:pt x="980960" y="711200"/>
                  </a:lnTo>
                  <a:lnTo>
                    <a:pt x="994664" y="736600"/>
                  </a:lnTo>
                  <a:lnTo>
                    <a:pt x="962050" y="990600"/>
                  </a:lnTo>
                  <a:lnTo>
                    <a:pt x="961948" y="1003300"/>
                  </a:lnTo>
                  <a:lnTo>
                    <a:pt x="963828" y="1016000"/>
                  </a:lnTo>
                  <a:lnTo>
                    <a:pt x="967549" y="1016000"/>
                  </a:lnTo>
                  <a:lnTo>
                    <a:pt x="973023" y="1028700"/>
                  </a:lnTo>
                  <a:lnTo>
                    <a:pt x="1049972" y="1104900"/>
                  </a:lnTo>
                  <a:lnTo>
                    <a:pt x="1055992" y="1104900"/>
                  </a:lnTo>
                  <a:lnTo>
                    <a:pt x="1062659" y="1117600"/>
                  </a:lnTo>
                  <a:lnTo>
                    <a:pt x="1091666" y="1117600"/>
                  </a:lnTo>
                  <a:lnTo>
                    <a:pt x="1098334" y="1104900"/>
                  </a:lnTo>
                  <a:lnTo>
                    <a:pt x="1104366" y="1104900"/>
                  </a:lnTo>
                  <a:lnTo>
                    <a:pt x="1181303" y="1028700"/>
                  </a:lnTo>
                  <a:lnTo>
                    <a:pt x="1186776" y="1016000"/>
                  </a:lnTo>
                  <a:lnTo>
                    <a:pt x="1190510" y="1016000"/>
                  </a:lnTo>
                  <a:lnTo>
                    <a:pt x="1192377" y="1003300"/>
                  </a:lnTo>
                  <a:lnTo>
                    <a:pt x="1192276" y="990600"/>
                  </a:lnTo>
                  <a:lnTo>
                    <a:pt x="1162926" y="762000"/>
                  </a:lnTo>
                  <a:lnTo>
                    <a:pt x="1159662" y="736600"/>
                  </a:lnTo>
                  <a:lnTo>
                    <a:pt x="1173365" y="711200"/>
                  </a:lnTo>
                  <a:lnTo>
                    <a:pt x="1183728" y="698500"/>
                  </a:lnTo>
                  <a:lnTo>
                    <a:pt x="1187005" y="685800"/>
                  </a:lnTo>
                  <a:lnTo>
                    <a:pt x="1190282" y="673100"/>
                  </a:lnTo>
                  <a:lnTo>
                    <a:pt x="1192580" y="647700"/>
                  </a:lnTo>
                  <a:lnTo>
                    <a:pt x="1192580" y="609600"/>
                  </a:lnTo>
                  <a:lnTo>
                    <a:pt x="1346454" y="609600"/>
                  </a:lnTo>
                  <a:lnTo>
                    <a:pt x="1391373" y="622300"/>
                  </a:lnTo>
                  <a:lnTo>
                    <a:pt x="1428051" y="647700"/>
                  </a:lnTo>
                  <a:lnTo>
                    <a:pt x="1452791" y="685800"/>
                  </a:lnTo>
                  <a:lnTo>
                    <a:pt x="1461871" y="723900"/>
                  </a:lnTo>
                  <a:lnTo>
                    <a:pt x="1461871" y="1155700"/>
                  </a:lnTo>
                  <a:lnTo>
                    <a:pt x="1384922" y="1155700"/>
                  </a:lnTo>
                  <a:lnTo>
                    <a:pt x="1384922" y="800100"/>
                  </a:lnTo>
                  <a:lnTo>
                    <a:pt x="1381899" y="787400"/>
                  </a:lnTo>
                  <a:lnTo>
                    <a:pt x="1373632" y="774700"/>
                  </a:lnTo>
                  <a:lnTo>
                    <a:pt x="1361401" y="774700"/>
                  </a:lnTo>
                  <a:lnTo>
                    <a:pt x="1346454" y="762000"/>
                  </a:lnTo>
                  <a:lnTo>
                    <a:pt x="1331506" y="774700"/>
                  </a:lnTo>
                  <a:lnTo>
                    <a:pt x="1319276" y="774700"/>
                  </a:lnTo>
                  <a:lnTo>
                    <a:pt x="1311021" y="787400"/>
                  </a:lnTo>
                  <a:lnTo>
                    <a:pt x="1307985" y="800100"/>
                  </a:lnTo>
                  <a:lnTo>
                    <a:pt x="1307985" y="1155700"/>
                  </a:lnTo>
                  <a:lnTo>
                    <a:pt x="884821" y="1155700"/>
                  </a:lnTo>
                  <a:lnTo>
                    <a:pt x="884821" y="800100"/>
                  </a:lnTo>
                  <a:lnTo>
                    <a:pt x="881786" y="787400"/>
                  </a:lnTo>
                  <a:lnTo>
                    <a:pt x="873531" y="774700"/>
                  </a:lnTo>
                  <a:lnTo>
                    <a:pt x="861301" y="774700"/>
                  </a:lnTo>
                  <a:lnTo>
                    <a:pt x="846340" y="762000"/>
                  </a:lnTo>
                  <a:lnTo>
                    <a:pt x="831392" y="774700"/>
                  </a:lnTo>
                  <a:lnTo>
                    <a:pt x="819162" y="774700"/>
                  </a:lnTo>
                  <a:lnTo>
                    <a:pt x="810907" y="787400"/>
                  </a:lnTo>
                  <a:lnTo>
                    <a:pt x="807872" y="800100"/>
                  </a:lnTo>
                  <a:lnTo>
                    <a:pt x="807872" y="1155700"/>
                  </a:lnTo>
                  <a:lnTo>
                    <a:pt x="384708" y="1155700"/>
                  </a:lnTo>
                  <a:lnTo>
                    <a:pt x="384708" y="1092200"/>
                  </a:lnTo>
                  <a:lnTo>
                    <a:pt x="466610" y="1003300"/>
                  </a:lnTo>
                  <a:lnTo>
                    <a:pt x="478536" y="1016000"/>
                  </a:lnTo>
                  <a:lnTo>
                    <a:pt x="559498" y="1016000"/>
                  </a:lnTo>
                  <a:lnTo>
                    <a:pt x="579551" y="1003300"/>
                  </a:lnTo>
                  <a:lnTo>
                    <a:pt x="597649" y="990600"/>
                  </a:lnTo>
                  <a:lnTo>
                    <a:pt x="645998" y="939800"/>
                  </a:lnTo>
                  <a:lnTo>
                    <a:pt x="706437" y="876300"/>
                  </a:lnTo>
                  <a:lnTo>
                    <a:pt x="720915" y="863600"/>
                  </a:lnTo>
                  <a:lnTo>
                    <a:pt x="731520" y="838200"/>
                  </a:lnTo>
                  <a:lnTo>
                    <a:pt x="738035" y="812800"/>
                  </a:lnTo>
                  <a:lnTo>
                    <a:pt x="740257" y="800100"/>
                  </a:lnTo>
                  <a:lnTo>
                    <a:pt x="738035" y="774700"/>
                  </a:lnTo>
                  <a:lnTo>
                    <a:pt x="734771" y="762000"/>
                  </a:lnTo>
                  <a:lnTo>
                    <a:pt x="731520" y="749300"/>
                  </a:lnTo>
                  <a:lnTo>
                    <a:pt x="720915" y="736600"/>
                  </a:lnTo>
                  <a:lnTo>
                    <a:pt x="706437" y="711200"/>
                  </a:lnTo>
                  <a:lnTo>
                    <a:pt x="668680" y="685800"/>
                  </a:lnTo>
                  <a:lnTo>
                    <a:pt x="663308" y="685800"/>
                  </a:lnTo>
                  <a:lnTo>
                    <a:pt x="663308" y="800100"/>
                  </a:lnTo>
                  <a:lnTo>
                    <a:pt x="662584" y="800100"/>
                  </a:lnTo>
                  <a:lnTo>
                    <a:pt x="660438" y="812800"/>
                  </a:lnTo>
                  <a:lnTo>
                    <a:pt x="656907" y="812800"/>
                  </a:lnTo>
                  <a:lnTo>
                    <a:pt x="652043" y="825500"/>
                  </a:lnTo>
                  <a:lnTo>
                    <a:pt x="624840" y="850900"/>
                  </a:lnTo>
                  <a:lnTo>
                    <a:pt x="570445" y="800100"/>
                  </a:lnTo>
                  <a:lnTo>
                    <a:pt x="570445" y="901700"/>
                  </a:lnTo>
                  <a:lnTo>
                    <a:pt x="543242" y="927100"/>
                  </a:lnTo>
                  <a:lnTo>
                    <a:pt x="530517" y="939800"/>
                  </a:lnTo>
                  <a:lnTo>
                    <a:pt x="501573" y="939800"/>
                  </a:lnTo>
                  <a:lnTo>
                    <a:pt x="488848" y="927100"/>
                  </a:lnTo>
                  <a:lnTo>
                    <a:pt x="480390" y="914400"/>
                  </a:lnTo>
                  <a:lnTo>
                    <a:pt x="477570" y="901700"/>
                  </a:lnTo>
                  <a:lnTo>
                    <a:pt x="480390" y="889000"/>
                  </a:lnTo>
                  <a:lnTo>
                    <a:pt x="488848" y="876300"/>
                  </a:lnTo>
                  <a:lnTo>
                    <a:pt x="516039" y="850900"/>
                  </a:lnTo>
                  <a:lnTo>
                    <a:pt x="570445" y="901700"/>
                  </a:lnTo>
                  <a:lnTo>
                    <a:pt x="570445" y="800100"/>
                  </a:lnTo>
                  <a:lnTo>
                    <a:pt x="597649" y="774700"/>
                  </a:lnTo>
                  <a:lnTo>
                    <a:pt x="603504" y="762000"/>
                  </a:lnTo>
                  <a:lnTo>
                    <a:pt x="646201" y="762000"/>
                  </a:lnTo>
                  <a:lnTo>
                    <a:pt x="652043" y="774700"/>
                  </a:lnTo>
                  <a:lnTo>
                    <a:pt x="656907" y="774700"/>
                  </a:lnTo>
                  <a:lnTo>
                    <a:pt x="660438" y="787400"/>
                  </a:lnTo>
                  <a:lnTo>
                    <a:pt x="662584" y="787400"/>
                  </a:lnTo>
                  <a:lnTo>
                    <a:pt x="663308" y="800100"/>
                  </a:lnTo>
                  <a:lnTo>
                    <a:pt x="663308" y="685800"/>
                  </a:lnTo>
                  <a:lnTo>
                    <a:pt x="580999" y="685800"/>
                  </a:lnTo>
                  <a:lnTo>
                    <a:pt x="543242" y="711200"/>
                  </a:lnTo>
                  <a:lnTo>
                    <a:pt x="434441" y="825500"/>
                  </a:lnTo>
                  <a:lnTo>
                    <a:pt x="413156" y="850900"/>
                  </a:lnTo>
                  <a:lnTo>
                    <a:pt x="402424" y="889000"/>
                  </a:lnTo>
                  <a:lnTo>
                    <a:pt x="402132" y="927100"/>
                  </a:lnTo>
                  <a:lnTo>
                    <a:pt x="412203" y="952500"/>
                  </a:lnTo>
                  <a:lnTo>
                    <a:pt x="319036" y="1054100"/>
                  </a:lnTo>
                  <a:lnTo>
                    <a:pt x="314236" y="1054100"/>
                  </a:lnTo>
                  <a:lnTo>
                    <a:pt x="310692" y="1066800"/>
                  </a:lnTo>
                  <a:lnTo>
                    <a:pt x="308508" y="1066800"/>
                  </a:lnTo>
                  <a:lnTo>
                    <a:pt x="307771" y="1079500"/>
                  </a:lnTo>
                  <a:lnTo>
                    <a:pt x="307771" y="1155700"/>
                  </a:lnTo>
                  <a:lnTo>
                    <a:pt x="23520" y="1155700"/>
                  </a:lnTo>
                  <a:lnTo>
                    <a:pt x="11290" y="1168400"/>
                  </a:lnTo>
                  <a:lnTo>
                    <a:pt x="3035" y="1181100"/>
                  </a:lnTo>
                  <a:lnTo>
                    <a:pt x="0" y="1193800"/>
                  </a:lnTo>
                  <a:lnTo>
                    <a:pt x="0" y="1422400"/>
                  </a:lnTo>
                  <a:lnTo>
                    <a:pt x="3035" y="1435100"/>
                  </a:lnTo>
                  <a:lnTo>
                    <a:pt x="11290" y="1447800"/>
                  </a:lnTo>
                  <a:lnTo>
                    <a:pt x="23520" y="1460500"/>
                  </a:lnTo>
                  <a:lnTo>
                    <a:pt x="153885" y="1460500"/>
                  </a:lnTo>
                  <a:lnTo>
                    <a:pt x="153885" y="2273300"/>
                  </a:lnTo>
                  <a:lnTo>
                    <a:pt x="156921" y="2286000"/>
                  </a:lnTo>
                  <a:lnTo>
                    <a:pt x="165176" y="2298700"/>
                  </a:lnTo>
                  <a:lnTo>
                    <a:pt x="177253" y="2311400"/>
                  </a:lnTo>
                  <a:lnTo>
                    <a:pt x="207454" y="2311400"/>
                  </a:lnTo>
                  <a:lnTo>
                    <a:pt x="219532" y="2298700"/>
                  </a:lnTo>
                  <a:lnTo>
                    <a:pt x="227799" y="2286000"/>
                  </a:lnTo>
                  <a:lnTo>
                    <a:pt x="230822" y="2273300"/>
                  </a:lnTo>
                  <a:lnTo>
                    <a:pt x="230822" y="1460500"/>
                  </a:lnTo>
                  <a:lnTo>
                    <a:pt x="1207528" y="1460500"/>
                  </a:lnTo>
                  <a:lnTo>
                    <a:pt x="1219758" y="1447800"/>
                  </a:lnTo>
                  <a:lnTo>
                    <a:pt x="1228013" y="1435100"/>
                  </a:lnTo>
                  <a:lnTo>
                    <a:pt x="1231049" y="1422400"/>
                  </a:lnTo>
                  <a:lnTo>
                    <a:pt x="1228013" y="1409700"/>
                  </a:lnTo>
                  <a:lnTo>
                    <a:pt x="1219758" y="1397000"/>
                  </a:lnTo>
                  <a:lnTo>
                    <a:pt x="1207528" y="1384300"/>
                  </a:lnTo>
                  <a:lnTo>
                    <a:pt x="76949" y="1384300"/>
                  </a:lnTo>
                  <a:lnTo>
                    <a:pt x="76949" y="1231900"/>
                  </a:lnTo>
                  <a:lnTo>
                    <a:pt x="1923503" y="1231900"/>
                  </a:lnTo>
                  <a:lnTo>
                    <a:pt x="1923503" y="1384300"/>
                  </a:lnTo>
                  <a:lnTo>
                    <a:pt x="1369974" y="1384300"/>
                  </a:lnTo>
                  <a:lnTo>
                    <a:pt x="1357744" y="1397000"/>
                  </a:lnTo>
                  <a:lnTo>
                    <a:pt x="1349489" y="1409700"/>
                  </a:lnTo>
                  <a:lnTo>
                    <a:pt x="1346454" y="1422400"/>
                  </a:lnTo>
                  <a:lnTo>
                    <a:pt x="1349489" y="1435100"/>
                  </a:lnTo>
                  <a:lnTo>
                    <a:pt x="1357744" y="1447800"/>
                  </a:lnTo>
                  <a:lnTo>
                    <a:pt x="1369974" y="1460500"/>
                  </a:lnTo>
                  <a:lnTo>
                    <a:pt x="1769630" y="1460500"/>
                  </a:lnTo>
                  <a:lnTo>
                    <a:pt x="1769630" y="2273300"/>
                  </a:lnTo>
                  <a:lnTo>
                    <a:pt x="1772653" y="2286000"/>
                  </a:lnTo>
                  <a:lnTo>
                    <a:pt x="1780921" y="2298700"/>
                  </a:lnTo>
                  <a:lnTo>
                    <a:pt x="1792998" y="2311400"/>
                  </a:lnTo>
                  <a:lnTo>
                    <a:pt x="1823199" y="2311400"/>
                  </a:lnTo>
                  <a:lnTo>
                    <a:pt x="1835277" y="2298700"/>
                  </a:lnTo>
                  <a:lnTo>
                    <a:pt x="1843532" y="2286000"/>
                  </a:lnTo>
                  <a:lnTo>
                    <a:pt x="1846567" y="2273300"/>
                  </a:lnTo>
                  <a:lnTo>
                    <a:pt x="1846567" y="1460500"/>
                  </a:lnTo>
                  <a:lnTo>
                    <a:pt x="1976920" y="1460500"/>
                  </a:lnTo>
                  <a:lnTo>
                    <a:pt x="1989162" y="1447800"/>
                  </a:lnTo>
                  <a:lnTo>
                    <a:pt x="1997417" y="1435100"/>
                  </a:lnTo>
                  <a:lnTo>
                    <a:pt x="2000440" y="1422400"/>
                  </a:lnTo>
                  <a:lnTo>
                    <a:pt x="2000440" y="1231900"/>
                  </a:lnTo>
                  <a:lnTo>
                    <a:pt x="2000440" y="1193800"/>
                  </a:lnTo>
                  <a:close/>
                </a:path>
              </a:pathLst>
            </a:custGeom>
            <a:solidFill>
              <a:srgbClr val="0F0E0D"/>
            </a:solidFill>
          </p:spPr>
          <p:txBody>
            <a:bodyPr wrap="square" lIns="0" tIns="0" rIns="0" bIns="0" rtlCol="0"/>
            <a:lstStyle/>
            <a:p>
              <a:endParaRPr/>
            </a:p>
          </p:txBody>
        </p:sp>
        <p:pic>
          <p:nvPicPr>
            <p:cNvPr id="19" name="object 14">
              <a:extLst>
                <a:ext uri="{FF2B5EF4-FFF2-40B4-BE49-F238E27FC236}">
                  <a16:creationId xmlns:a16="http://schemas.microsoft.com/office/drawing/2014/main" id="{95A1F36B-1E87-4248-A40D-01FF66F1B862}"/>
                </a:ext>
              </a:extLst>
            </p:cNvPr>
            <p:cNvPicPr/>
            <p:nvPr/>
          </p:nvPicPr>
          <p:blipFill>
            <a:blip r:embed="rId2" cstate="print"/>
            <a:stretch>
              <a:fillRect/>
            </a:stretch>
          </p:blipFill>
          <p:spPr>
            <a:xfrm>
              <a:off x="3704719" y="5269505"/>
              <a:ext cx="76940" cy="77302"/>
            </a:xfrm>
            <a:prstGeom prst="rect">
              <a:avLst/>
            </a:prstGeom>
          </p:spPr>
        </p:pic>
        <p:pic>
          <p:nvPicPr>
            <p:cNvPr id="20" name="object 15">
              <a:extLst>
                <a:ext uri="{FF2B5EF4-FFF2-40B4-BE49-F238E27FC236}">
                  <a16:creationId xmlns:a16="http://schemas.microsoft.com/office/drawing/2014/main" id="{8F009044-BF68-4DD8-A262-E30DECFBFC67}"/>
                </a:ext>
              </a:extLst>
            </p:cNvPr>
            <p:cNvPicPr/>
            <p:nvPr/>
          </p:nvPicPr>
          <p:blipFill>
            <a:blip r:embed="rId2" cstate="print"/>
            <a:stretch>
              <a:fillRect/>
            </a:stretch>
          </p:blipFill>
          <p:spPr>
            <a:xfrm>
              <a:off x="3858599" y="5269505"/>
              <a:ext cx="76940" cy="77302"/>
            </a:xfrm>
            <a:prstGeom prst="rect">
              <a:avLst/>
            </a:prstGeom>
          </p:spPr>
        </p:pic>
      </p:grpSp>
    </p:spTree>
    <p:extLst>
      <p:ext uri="{BB962C8B-B14F-4D97-AF65-F5344CB8AC3E}">
        <p14:creationId xmlns:p14="http://schemas.microsoft.com/office/powerpoint/2010/main" val="1550539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GB" sz="1650" b="1" spc="110" dirty="0">
                <a:solidFill>
                  <a:srgbClr val="212121"/>
                </a:solidFill>
                <a:latin typeface="Arial"/>
                <a:cs typeface="Arial"/>
              </a:rPr>
              <a:t>5</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2" name="object 2">
            <a:extLst>
              <a:ext uri="{FF2B5EF4-FFF2-40B4-BE49-F238E27FC236}">
                <a16:creationId xmlns:a16="http://schemas.microsoft.com/office/drawing/2014/main" id="{0E7353D2-9341-416C-9A63-69AB71A7501E}"/>
              </a:ext>
            </a:extLst>
          </p:cNvPr>
          <p:cNvSpPr txBox="1">
            <a:spLocks noGrp="1"/>
          </p:cNvSpPr>
          <p:nvPr>
            <p:ph type="title"/>
          </p:nvPr>
        </p:nvSpPr>
        <p:spPr>
          <a:xfrm>
            <a:off x="998139" y="760196"/>
            <a:ext cx="11231013" cy="628377"/>
          </a:xfrm>
          <a:prstGeom prst="rect">
            <a:avLst/>
          </a:prstGeom>
        </p:spPr>
        <p:txBody>
          <a:bodyPr vert="horz" wrap="square" lIns="0" tIns="12700" rIns="0" bIns="0" rtlCol="0">
            <a:spAutoFit/>
          </a:bodyPr>
          <a:lstStyle/>
          <a:p>
            <a:pPr marL="12701">
              <a:spcBef>
                <a:spcPts val="100"/>
              </a:spcBef>
            </a:pPr>
            <a:r>
              <a:rPr sz="4000" b="1" i="0" dirty="0">
                <a:latin typeface="Railway"/>
              </a:rPr>
              <a:t>Activity 1: </a:t>
            </a:r>
            <a:r>
              <a:rPr lang="en-US" sz="4000" b="1" i="0" dirty="0">
                <a:latin typeface="Railway"/>
              </a:rPr>
              <a:t>Scatter Plot and Line Charts</a:t>
            </a:r>
            <a:endParaRPr sz="4000" dirty="0">
              <a:latin typeface="Railway"/>
            </a:endParaRPr>
          </a:p>
        </p:txBody>
      </p:sp>
      <p:sp>
        <p:nvSpPr>
          <p:cNvPr id="17" name="object 16">
            <a:extLst>
              <a:ext uri="{FF2B5EF4-FFF2-40B4-BE49-F238E27FC236}">
                <a16:creationId xmlns:a16="http://schemas.microsoft.com/office/drawing/2014/main" id="{106C682D-721D-45B9-8AEE-FA99E6A99DFA}"/>
              </a:ext>
            </a:extLst>
          </p:cNvPr>
          <p:cNvSpPr/>
          <p:nvPr/>
        </p:nvSpPr>
        <p:spPr>
          <a:xfrm>
            <a:off x="998139" y="1501729"/>
            <a:ext cx="6316783" cy="45719"/>
          </a:xfrm>
          <a:custGeom>
            <a:avLst/>
            <a:gdLst/>
            <a:ahLst/>
            <a:cxnLst/>
            <a:rect l="l" t="t" r="r" b="b"/>
            <a:pathLst>
              <a:path w="4161790" h="81280">
                <a:moveTo>
                  <a:pt x="4161490" y="80877"/>
                </a:moveTo>
                <a:lnTo>
                  <a:pt x="0" y="80877"/>
                </a:lnTo>
                <a:lnTo>
                  <a:pt x="0" y="0"/>
                </a:lnTo>
                <a:lnTo>
                  <a:pt x="3824748" y="0"/>
                </a:lnTo>
                <a:lnTo>
                  <a:pt x="4161490" y="0"/>
                </a:lnTo>
                <a:lnTo>
                  <a:pt x="4161490" y="80877"/>
                </a:lnTo>
                <a:close/>
              </a:path>
            </a:pathLst>
          </a:custGeom>
          <a:solidFill>
            <a:srgbClr val="4B97B0"/>
          </a:solidFill>
        </p:spPr>
        <p:txBody>
          <a:bodyPr wrap="square" lIns="0" tIns="0" rIns="0" bIns="0" rtlCol="0"/>
          <a:lstStyle/>
          <a:p>
            <a:endParaRPr/>
          </a:p>
        </p:txBody>
      </p:sp>
      <p:sp>
        <p:nvSpPr>
          <p:cNvPr id="36" name="TextBox 35">
            <a:extLst>
              <a:ext uri="{FF2B5EF4-FFF2-40B4-BE49-F238E27FC236}">
                <a16:creationId xmlns:a16="http://schemas.microsoft.com/office/drawing/2014/main" id="{EA778C26-8D55-41C7-9683-A6EA430D3510}"/>
              </a:ext>
            </a:extLst>
          </p:cNvPr>
          <p:cNvSpPr txBox="1"/>
          <p:nvPr/>
        </p:nvSpPr>
        <p:spPr>
          <a:xfrm>
            <a:off x="832948" y="1907942"/>
            <a:ext cx="12250503" cy="4154984"/>
          </a:xfrm>
          <a:prstGeom prst="rect">
            <a:avLst/>
          </a:prstGeom>
          <a:noFill/>
        </p:spPr>
        <p:txBody>
          <a:bodyPr wrap="square">
            <a:spAutoFit/>
          </a:bodyPr>
          <a:lstStyle/>
          <a:p>
            <a:r>
              <a:rPr lang="en-US" sz="2400" dirty="0">
                <a:latin typeface="Open Sans Light" panose="020B0306030504020204" pitchFamily="34" charset="0"/>
                <a:ea typeface="Open Sans Light" panose="020B0306030504020204" pitchFamily="34" charset="0"/>
                <a:cs typeface="Open Sans Light" panose="020B0306030504020204" pitchFamily="34" charset="0"/>
              </a:rPr>
              <a:t>How has the UK supported these two parties since 1918? First, we are going to use </a:t>
            </a:r>
            <a:r>
              <a:rPr lang="en-US" sz="2400" b="1" dirty="0">
                <a:latin typeface="Open Sans Light" panose="020B0306030504020204" pitchFamily="34" charset="0"/>
                <a:ea typeface="Open Sans Light" panose="020B0306030504020204" pitchFamily="34" charset="0"/>
                <a:cs typeface="Open Sans Light" panose="020B0306030504020204" pitchFamily="34" charset="0"/>
              </a:rPr>
              <a:t>scatterplots </a:t>
            </a:r>
            <a:r>
              <a:rPr lang="en-US" sz="2400" dirty="0">
                <a:latin typeface="Open Sans Light" panose="020B0306030504020204" pitchFamily="34" charset="0"/>
                <a:ea typeface="Open Sans Light" panose="020B0306030504020204" pitchFamily="34" charset="0"/>
                <a:cs typeface="Open Sans Light" panose="020B0306030504020204" pitchFamily="34" charset="0"/>
              </a:rPr>
              <a:t>to examine voter support for the Conservative Party over the past hundred years.</a:t>
            </a:r>
          </a:p>
          <a:p>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r>
              <a:rPr lang="en-US" sz="2400" dirty="0">
                <a:latin typeface="Open Sans Light" panose="020B0306030504020204" pitchFamily="34" charset="0"/>
                <a:ea typeface="Open Sans Light" panose="020B0306030504020204" pitchFamily="34" charset="0"/>
                <a:cs typeface="Open Sans Light" panose="020B0306030504020204" pitchFamily="34" charset="0"/>
              </a:rPr>
              <a:t>A scatterplot displays points in order to present the relationship between two sets of data. The position of each dot on the horizontal (X) and vertical (Y) is a useful way of presenting data because the dots show the value of individual points, in addition to patterns in the data as a whole. In this example, the ‘whole’ is a century in time - the past 100 years.</a:t>
            </a:r>
          </a:p>
          <a:p>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r>
              <a:rPr lang="en-US" sz="2400" dirty="0">
                <a:latin typeface="Open Sans Light" panose="020B0306030504020204" pitchFamily="34" charset="0"/>
                <a:ea typeface="Open Sans Light" panose="020B0306030504020204" pitchFamily="34" charset="0"/>
                <a:cs typeface="Open Sans Light" panose="020B0306030504020204" pitchFamily="34" charset="0"/>
              </a:rPr>
              <a:t>Here is the Data:</a:t>
            </a:r>
          </a:p>
        </p:txBody>
      </p:sp>
      <p:pic>
        <p:nvPicPr>
          <p:cNvPr id="5" name="Picture 4">
            <a:extLst>
              <a:ext uri="{FF2B5EF4-FFF2-40B4-BE49-F238E27FC236}">
                <a16:creationId xmlns:a16="http://schemas.microsoft.com/office/drawing/2014/main" id="{699F90BD-69E7-4E92-BF1B-0331C37E09EF}"/>
              </a:ext>
            </a:extLst>
          </p:cNvPr>
          <p:cNvPicPr>
            <a:picLocks noChangeAspect="1"/>
          </p:cNvPicPr>
          <p:nvPr/>
        </p:nvPicPr>
        <p:blipFill>
          <a:blip r:embed="rId2"/>
          <a:stretch>
            <a:fillRect/>
          </a:stretch>
        </p:blipFill>
        <p:spPr>
          <a:xfrm>
            <a:off x="4223235" y="5121275"/>
            <a:ext cx="5820391" cy="5406092"/>
          </a:xfrm>
          <a:prstGeom prst="rect">
            <a:avLst/>
          </a:prstGeom>
        </p:spPr>
      </p:pic>
    </p:spTree>
    <p:extLst>
      <p:ext uri="{BB962C8B-B14F-4D97-AF65-F5344CB8AC3E}">
        <p14:creationId xmlns:p14="http://schemas.microsoft.com/office/powerpoint/2010/main" val="873558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GB" sz="1650" b="1" spc="110" dirty="0">
                <a:solidFill>
                  <a:srgbClr val="212121"/>
                </a:solidFill>
                <a:latin typeface="Arial"/>
                <a:cs typeface="Arial"/>
              </a:rPr>
              <a:t>6</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36" name="TextBox 35">
            <a:extLst>
              <a:ext uri="{FF2B5EF4-FFF2-40B4-BE49-F238E27FC236}">
                <a16:creationId xmlns:a16="http://schemas.microsoft.com/office/drawing/2014/main" id="{EA778C26-8D55-41C7-9683-A6EA430D3510}"/>
              </a:ext>
            </a:extLst>
          </p:cNvPr>
          <p:cNvSpPr txBox="1"/>
          <p:nvPr/>
        </p:nvSpPr>
        <p:spPr>
          <a:xfrm>
            <a:off x="1008179" y="1768475"/>
            <a:ext cx="12250503" cy="461665"/>
          </a:xfrm>
          <a:prstGeom prst="rect">
            <a:avLst/>
          </a:prstGeom>
          <a:noFill/>
        </p:spPr>
        <p:txBody>
          <a:bodyPr wrap="square">
            <a:spAutoFit/>
          </a:bodyPr>
          <a:lstStyle/>
          <a:p>
            <a:r>
              <a:rPr lang="en-US" sz="2400" dirty="0">
                <a:latin typeface="Open Sans Light" panose="020B0306030504020204" pitchFamily="34" charset="0"/>
                <a:ea typeface="Open Sans Light" panose="020B0306030504020204" pitchFamily="34" charset="0"/>
                <a:cs typeface="Open Sans Light" panose="020B0306030504020204" pitchFamily="34" charset="0"/>
              </a:rPr>
              <a:t>And then here is the scatter plot created from that data:</a:t>
            </a:r>
          </a:p>
        </p:txBody>
      </p:sp>
      <p:pic>
        <p:nvPicPr>
          <p:cNvPr id="20" name="object 5">
            <a:extLst>
              <a:ext uri="{FF2B5EF4-FFF2-40B4-BE49-F238E27FC236}">
                <a16:creationId xmlns:a16="http://schemas.microsoft.com/office/drawing/2014/main" id="{CFF6E930-6848-4101-BBEE-0B9CC415F226}"/>
              </a:ext>
            </a:extLst>
          </p:cNvPr>
          <p:cNvPicPr/>
          <p:nvPr/>
        </p:nvPicPr>
        <p:blipFill>
          <a:blip r:embed="rId2" cstate="print"/>
          <a:stretch>
            <a:fillRect/>
          </a:stretch>
        </p:blipFill>
        <p:spPr>
          <a:xfrm>
            <a:off x="1960283" y="3202787"/>
            <a:ext cx="10240765" cy="5050313"/>
          </a:xfrm>
          <a:prstGeom prst="rect">
            <a:avLst/>
          </a:prstGeom>
        </p:spPr>
      </p:pic>
    </p:spTree>
    <p:extLst>
      <p:ext uri="{BB962C8B-B14F-4D97-AF65-F5344CB8AC3E}">
        <p14:creationId xmlns:p14="http://schemas.microsoft.com/office/powerpoint/2010/main" val="2680275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GB" sz="1650" b="1" spc="110" dirty="0">
                <a:solidFill>
                  <a:srgbClr val="212121"/>
                </a:solidFill>
                <a:latin typeface="Arial"/>
                <a:cs typeface="Arial"/>
              </a:rPr>
              <a:t>7</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36" name="TextBox 35">
            <a:extLst>
              <a:ext uri="{FF2B5EF4-FFF2-40B4-BE49-F238E27FC236}">
                <a16:creationId xmlns:a16="http://schemas.microsoft.com/office/drawing/2014/main" id="{EA778C26-8D55-41C7-9683-A6EA430D3510}"/>
              </a:ext>
            </a:extLst>
          </p:cNvPr>
          <p:cNvSpPr txBox="1"/>
          <p:nvPr/>
        </p:nvSpPr>
        <p:spPr>
          <a:xfrm>
            <a:off x="1114888" y="1407427"/>
            <a:ext cx="12250503" cy="1384995"/>
          </a:xfrm>
          <a:prstGeom prst="rect">
            <a:avLst/>
          </a:prstGeom>
          <a:noFill/>
        </p:spPr>
        <p:txBody>
          <a:bodyPr wrap="square">
            <a:spAutoFit/>
          </a:bodyPr>
          <a:lstStyle/>
          <a:p>
            <a:r>
              <a:rPr lang="en-US" sz="2800" dirty="0">
                <a:latin typeface="Open Sans Light" panose="020B0306030504020204" pitchFamily="34" charset="0"/>
                <a:ea typeface="Open Sans Light" panose="020B0306030504020204" pitchFamily="34" charset="0"/>
                <a:cs typeface="Open Sans Light" panose="020B0306030504020204" pitchFamily="34" charset="0"/>
              </a:rPr>
              <a:t>Let’s now draw a scatter plot of the voter support for </a:t>
            </a:r>
            <a:r>
              <a:rPr lang="en-US" sz="2800" dirty="0" err="1">
                <a:latin typeface="Open Sans Light" panose="020B0306030504020204" pitchFamily="34" charset="0"/>
                <a:ea typeface="Open Sans Light" panose="020B0306030504020204" pitchFamily="34" charset="0"/>
                <a:cs typeface="Open Sans Light" panose="020B0306030504020204" pitchFamily="34" charset="0"/>
              </a:rPr>
              <a:t>Labour</a:t>
            </a:r>
            <a:r>
              <a:rPr lang="en-US" sz="2800" dirty="0">
                <a:latin typeface="Open Sans Light" panose="020B0306030504020204" pitchFamily="34" charset="0"/>
                <a:ea typeface="Open Sans Light" panose="020B0306030504020204" pitchFamily="34" charset="0"/>
                <a:cs typeface="Open Sans Light" panose="020B0306030504020204" pitchFamily="34" charset="0"/>
              </a:rPr>
              <a:t> over the past 100 years. Use the table of data below and look at the previous scatterplot for inspiration and guidance.</a:t>
            </a:r>
          </a:p>
        </p:txBody>
      </p:sp>
      <p:pic>
        <p:nvPicPr>
          <p:cNvPr id="3" name="Picture 2">
            <a:extLst>
              <a:ext uri="{FF2B5EF4-FFF2-40B4-BE49-F238E27FC236}">
                <a16:creationId xmlns:a16="http://schemas.microsoft.com/office/drawing/2014/main" id="{B6C6A54A-7E90-4491-B310-D9A7CFD39FEC}"/>
              </a:ext>
            </a:extLst>
          </p:cNvPr>
          <p:cNvPicPr>
            <a:picLocks noChangeAspect="1"/>
          </p:cNvPicPr>
          <p:nvPr/>
        </p:nvPicPr>
        <p:blipFill>
          <a:blip r:embed="rId2"/>
          <a:stretch>
            <a:fillRect/>
          </a:stretch>
        </p:blipFill>
        <p:spPr>
          <a:xfrm>
            <a:off x="4085431" y="3140075"/>
            <a:ext cx="6575358" cy="6152248"/>
          </a:xfrm>
          <a:prstGeom prst="rect">
            <a:avLst/>
          </a:prstGeom>
        </p:spPr>
      </p:pic>
    </p:spTree>
    <p:extLst>
      <p:ext uri="{BB962C8B-B14F-4D97-AF65-F5344CB8AC3E}">
        <p14:creationId xmlns:p14="http://schemas.microsoft.com/office/powerpoint/2010/main" val="3545982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GB" sz="1650" b="1" spc="110" dirty="0">
                <a:solidFill>
                  <a:srgbClr val="212121"/>
                </a:solidFill>
                <a:latin typeface="Arial"/>
                <a:cs typeface="Arial"/>
              </a:rPr>
              <a:t>8</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36" name="TextBox 35">
            <a:extLst>
              <a:ext uri="{FF2B5EF4-FFF2-40B4-BE49-F238E27FC236}">
                <a16:creationId xmlns:a16="http://schemas.microsoft.com/office/drawing/2014/main" id="{EA778C26-8D55-41C7-9683-A6EA430D3510}"/>
              </a:ext>
            </a:extLst>
          </p:cNvPr>
          <p:cNvSpPr txBox="1"/>
          <p:nvPr/>
        </p:nvSpPr>
        <p:spPr>
          <a:xfrm>
            <a:off x="1114888" y="2530475"/>
            <a:ext cx="12250503" cy="5878532"/>
          </a:xfrm>
          <a:prstGeom prst="rect">
            <a:avLst/>
          </a:prstGeom>
          <a:noFill/>
        </p:spPr>
        <p:txBody>
          <a:bodyPr wrap="square">
            <a:spAutoFit/>
          </a:bodyPr>
          <a:lstStyle/>
          <a:p>
            <a:r>
              <a:rPr lang="en-US" sz="280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What are the similar and different patterns between the two scatterplots?</a:t>
            </a:r>
          </a:p>
          <a:p>
            <a:endParaRPr lang="en-US" sz="280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endParaRPr>
          </a:p>
          <a:p>
            <a:endParaRPr lang="en-US" sz="280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endParaRPr>
          </a:p>
          <a:p>
            <a:r>
              <a:rPr lang="en-US" sz="2800" spc="-5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Now, using</a:t>
            </a:r>
            <a:r>
              <a:rPr lang="en-US" sz="2800" spc="-25"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5"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a</a:t>
            </a:r>
            <a:r>
              <a:rPr lang="en-US" sz="2800" spc="-25"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15"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pen,</a:t>
            </a:r>
            <a:r>
              <a:rPr lang="en-US" sz="2800" spc="-2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15"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marker</a:t>
            </a:r>
            <a:r>
              <a:rPr lang="en-US" sz="2800" spc="-25"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5"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or</a:t>
            </a:r>
            <a:r>
              <a:rPr lang="en-US" sz="2800" spc="-2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15"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pencil,</a:t>
            </a:r>
            <a:r>
              <a:rPr lang="en-US" sz="2800" spc="-25"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1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connect</a:t>
            </a:r>
            <a:r>
              <a:rPr lang="en-US" sz="2800" spc="-2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5"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the</a:t>
            </a:r>
            <a:r>
              <a:rPr lang="en-US" sz="2800" spc="-25"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1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dots</a:t>
            </a:r>
            <a:r>
              <a:rPr lang="en-US" sz="2800" spc="-2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5"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and</a:t>
            </a:r>
            <a:r>
              <a:rPr lang="en-US" sz="2800" spc="-25"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1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create</a:t>
            </a:r>
            <a:r>
              <a:rPr lang="en-US" sz="2800" spc="-2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5"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a</a:t>
            </a:r>
            <a:r>
              <a:rPr lang="en-US" sz="2800" spc="-25"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3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line</a:t>
            </a:r>
            <a:r>
              <a:rPr lang="en-US" sz="2800" spc="-2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45"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of</a:t>
            </a:r>
            <a:r>
              <a:rPr lang="en-US" sz="2800" spc="-25"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2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data</a:t>
            </a:r>
            <a:r>
              <a:rPr lang="en-US" sz="2800" spc="-25"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spc="5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for </a:t>
            </a:r>
            <a:r>
              <a:rPr lang="en-US" sz="2800" spc="1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both </a:t>
            </a:r>
            <a:r>
              <a:rPr lang="en-US" sz="2800" spc="-5"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graphs </a:t>
            </a:r>
            <a:r>
              <a:rPr lang="en-US" sz="2800" spc="-1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above. </a:t>
            </a:r>
            <a:r>
              <a:rPr lang="en-US" sz="2800" spc="-7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This </a:t>
            </a:r>
            <a:r>
              <a:rPr lang="en-US" sz="2800" spc="-6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is </a:t>
            </a:r>
            <a:r>
              <a:rPr lang="en-US" sz="280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how </a:t>
            </a:r>
            <a:r>
              <a:rPr lang="en-US" sz="2800" spc="-1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you </a:t>
            </a:r>
            <a:r>
              <a:rPr lang="en-US" sz="2800" spc="-5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make </a:t>
            </a:r>
            <a:r>
              <a:rPr lang="en-US" sz="2800" spc="-5"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a </a:t>
            </a:r>
            <a:r>
              <a:rPr lang="en-US" sz="2800" spc="-30"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line </a:t>
            </a:r>
            <a:r>
              <a:rPr lang="en-US" sz="2800" spc="5"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graph! </a:t>
            </a:r>
          </a:p>
          <a:p>
            <a:endParaRPr lang="en-US" sz="2800" spc="5"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endParaRPr>
          </a:p>
          <a:p>
            <a:endParaRPr lang="en-US" sz="2800" spc="5" dirty="0">
              <a:solidFill>
                <a:schemeClr val="accent1">
                  <a:lumMod val="75000"/>
                </a:schemeClr>
              </a:solidFill>
              <a:latin typeface="Open Sans Light" panose="020B0306030504020204" pitchFamily="34" charset="0"/>
              <a:ea typeface="Open Sans Light" panose="020B0306030504020204" pitchFamily="34" charset="0"/>
              <a:cs typeface="Open Sans Light" panose="020B0306030504020204" pitchFamily="34" charset="0"/>
            </a:endParaRPr>
          </a:p>
          <a:p>
            <a:r>
              <a:rPr lang="en-US" sz="2800" spc="90" dirty="0">
                <a:latin typeface="Open Sans Light" panose="020B0306030504020204" pitchFamily="34" charset="0"/>
                <a:ea typeface="Open Sans Light" panose="020B0306030504020204" pitchFamily="34" charset="0"/>
                <a:cs typeface="Open Sans Light" panose="020B0306030504020204" pitchFamily="34" charset="0"/>
              </a:rPr>
              <a:t>A </a:t>
            </a:r>
            <a:r>
              <a:rPr lang="en-US" sz="2800" spc="-30" dirty="0">
                <a:latin typeface="Open Sans Light" panose="020B0306030504020204" pitchFamily="34" charset="0"/>
                <a:ea typeface="Open Sans Light" panose="020B0306030504020204" pitchFamily="34" charset="0"/>
                <a:cs typeface="Open Sans Light" panose="020B0306030504020204" pitchFamily="34" charset="0"/>
              </a:rPr>
              <a:t>line graph (or </a:t>
            </a:r>
            <a:r>
              <a:rPr lang="en-US" sz="2800" spc="20" dirty="0">
                <a:latin typeface="Open Sans Light" panose="020B0306030504020204" pitchFamily="34" charset="0"/>
                <a:ea typeface="Open Sans Light" panose="020B0306030504020204" pitchFamily="34" charset="0"/>
                <a:cs typeface="Open Sans Light" panose="020B0306030504020204" pitchFamily="34" charset="0"/>
              </a:rPr>
              <a:t>chart) </a:t>
            </a:r>
            <a:r>
              <a:rPr lang="en-US" sz="2800" spc="-60" dirty="0">
                <a:latin typeface="Open Sans Light" panose="020B0306030504020204" pitchFamily="34" charset="0"/>
                <a:ea typeface="Open Sans Light" panose="020B0306030504020204" pitchFamily="34" charset="0"/>
                <a:cs typeface="Open Sans Light" panose="020B0306030504020204" pitchFamily="34" charset="0"/>
              </a:rPr>
              <a:t>is </a:t>
            </a:r>
            <a:r>
              <a:rPr lang="en-US" sz="2800" spc="-5" dirty="0">
                <a:latin typeface="Open Sans Light" panose="020B0306030504020204" pitchFamily="34" charset="0"/>
                <a:ea typeface="Open Sans Light" panose="020B0306030504020204" pitchFamily="34" charset="0"/>
                <a:cs typeface="Open Sans Light" panose="020B0306030504020204" pitchFamily="34" charset="0"/>
              </a:rPr>
              <a:t>a </a:t>
            </a:r>
            <a:r>
              <a:rPr lang="en-US" sz="2800" spc="20" dirty="0">
                <a:latin typeface="Open Sans Light" panose="020B0306030504020204" pitchFamily="34" charset="0"/>
                <a:ea typeface="Open Sans Light" panose="020B0306030504020204" pitchFamily="34" charset="0"/>
                <a:cs typeface="Open Sans Light" panose="020B0306030504020204" pitchFamily="34" charset="0"/>
              </a:rPr>
              <a:t>type </a:t>
            </a:r>
            <a:r>
              <a:rPr lang="en-US" sz="2800" spc="45" dirty="0">
                <a:latin typeface="Open Sans Light" panose="020B0306030504020204" pitchFamily="34" charset="0"/>
                <a:ea typeface="Open Sans Light" panose="020B0306030504020204" pitchFamily="34" charset="0"/>
                <a:cs typeface="Open Sans Light" panose="020B0306030504020204" pitchFamily="34" charset="0"/>
              </a:rPr>
              <a:t>of </a:t>
            </a:r>
            <a:r>
              <a:rPr lang="en-US" sz="2800" spc="15" dirty="0">
                <a:latin typeface="Open Sans Light" panose="020B0306030504020204" pitchFamily="34" charset="0"/>
                <a:ea typeface="Open Sans Light" panose="020B0306030504020204" pitchFamily="34" charset="0"/>
                <a:cs typeface="Open Sans Light" panose="020B0306030504020204" pitchFamily="34" charset="0"/>
              </a:rPr>
              <a:t>graph </a:t>
            </a:r>
            <a:r>
              <a:rPr lang="en-US" sz="2800" spc="35" dirty="0">
                <a:latin typeface="Open Sans Light" panose="020B0306030504020204" pitchFamily="34" charset="0"/>
                <a:ea typeface="Open Sans Light" panose="020B0306030504020204" pitchFamily="34" charset="0"/>
                <a:cs typeface="Open Sans Light" panose="020B0306030504020204" pitchFamily="34" charset="0"/>
              </a:rPr>
              <a:t>that </a:t>
            </a:r>
            <a:r>
              <a:rPr lang="en-US" sz="2800" spc="-25" dirty="0">
                <a:latin typeface="Open Sans Light" panose="020B0306030504020204" pitchFamily="34" charset="0"/>
                <a:ea typeface="Open Sans Light" panose="020B0306030504020204" pitchFamily="34" charset="0"/>
                <a:cs typeface="Open Sans Light" panose="020B0306030504020204" pitchFamily="34" charset="0"/>
              </a:rPr>
              <a:t>displays </a:t>
            </a:r>
            <a:r>
              <a:rPr lang="en-US" sz="2800" spc="20" dirty="0">
                <a:latin typeface="Open Sans Light" panose="020B0306030504020204" pitchFamily="34" charset="0"/>
                <a:ea typeface="Open Sans Light" panose="020B0306030504020204" pitchFamily="34" charset="0"/>
                <a:cs typeface="Open Sans Light" panose="020B0306030504020204" pitchFamily="34" charset="0"/>
              </a:rPr>
              <a:t>data </a:t>
            </a:r>
            <a:r>
              <a:rPr lang="en-US" sz="2800" spc="-55" dirty="0">
                <a:latin typeface="Open Sans Light" panose="020B0306030504020204" pitchFamily="34" charset="0"/>
                <a:ea typeface="Open Sans Light" panose="020B0306030504020204" pitchFamily="34" charset="0"/>
                <a:cs typeface="Open Sans Light" panose="020B0306030504020204" pitchFamily="34" charset="0"/>
              </a:rPr>
              <a:t>as </a:t>
            </a:r>
            <a:r>
              <a:rPr lang="en-US" sz="2800" spc="-5" dirty="0">
                <a:latin typeface="Open Sans Light" panose="020B0306030504020204" pitchFamily="34" charset="0"/>
                <a:ea typeface="Open Sans Light" panose="020B0306030504020204" pitchFamily="34" charset="0"/>
                <a:cs typeface="Open Sans Light" panose="020B0306030504020204" pitchFamily="34" charset="0"/>
              </a:rPr>
              <a:t>a </a:t>
            </a:r>
            <a:r>
              <a:rPr lang="en-US" sz="2800" spc="-45" dirty="0">
                <a:latin typeface="Open Sans Light" panose="020B0306030504020204" pitchFamily="34" charset="0"/>
                <a:ea typeface="Open Sans Light" panose="020B0306030504020204" pitchFamily="34" charset="0"/>
                <a:cs typeface="Open Sans Light" panose="020B0306030504020204" pitchFamily="34" charset="0"/>
              </a:rPr>
              <a:t>series </a:t>
            </a:r>
            <a:r>
              <a:rPr lang="en-US" sz="2800" spc="45" dirty="0">
                <a:latin typeface="Open Sans Light" panose="020B0306030504020204" pitchFamily="34" charset="0"/>
                <a:ea typeface="Open Sans Light" panose="020B0306030504020204" pitchFamily="34" charset="0"/>
                <a:cs typeface="Open Sans Light" panose="020B0306030504020204" pitchFamily="34" charset="0"/>
              </a:rPr>
              <a:t>of </a:t>
            </a:r>
            <a:r>
              <a:rPr lang="en-US" sz="2800" spc="20" dirty="0">
                <a:latin typeface="Open Sans Light" panose="020B0306030504020204" pitchFamily="34" charset="0"/>
                <a:ea typeface="Open Sans Light" panose="020B0306030504020204" pitchFamily="34" charset="0"/>
                <a:cs typeface="Open Sans Light" panose="020B0306030504020204" pitchFamily="34" charset="0"/>
              </a:rPr>
              <a:t>data </a:t>
            </a:r>
            <a:r>
              <a:rPr lang="en-US" sz="2800" spc="-20" dirty="0">
                <a:latin typeface="Open Sans Light" panose="020B0306030504020204" pitchFamily="34" charset="0"/>
                <a:ea typeface="Open Sans Light" panose="020B0306030504020204" pitchFamily="34" charset="0"/>
                <a:cs typeface="Open Sans Light" panose="020B0306030504020204" pitchFamily="34" charset="0"/>
              </a:rPr>
              <a:t>points </a:t>
            </a:r>
            <a:r>
              <a:rPr lang="en-US" sz="2800" spc="-10" dirty="0">
                <a:latin typeface="Open Sans Light" panose="020B0306030504020204" pitchFamily="34" charset="0"/>
                <a:ea typeface="Open Sans Light" panose="020B0306030504020204" pitchFamily="34" charset="0"/>
                <a:cs typeface="Open Sans Light" panose="020B0306030504020204" pitchFamily="34" charset="0"/>
              </a:rPr>
              <a:t>called </a:t>
            </a:r>
            <a:r>
              <a:rPr lang="en-US" sz="2800" dirty="0">
                <a:latin typeface="Open Sans Light" panose="020B0306030504020204" pitchFamily="34" charset="0"/>
                <a:ea typeface="Open Sans Light" panose="020B0306030504020204" pitchFamily="34" charset="0"/>
                <a:cs typeface="Open Sans Light" panose="020B0306030504020204" pitchFamily="34" charset="0"/>
              </a:rPr>
              <a:t>'markers' which are </a:t>
            </a:r>
            <a:r>
              <a:rPr lang="en-US" sz="2800" spc="-10" dirty="0">
                <a:latin typeface="Open Sans Light" panose="020B0306030504020204" pitchFamily="34" charset="0"/>
                <a:ea typeface="Open Sans Light" panose="020B0306030504020204" pitchFamily="34" charset="0"/>
                <a:cs typeface="Open Sans Light" panose="020B0306030504020204" pitchFamily="34" charset="0"/>
              </a:rPr>
              <a:t>connected </a:t>
            </a:r>
            <a:r>
              <a:rPr lang="en-US" sz="2800" spc="40" dirty="0">
                <a:latin typeface="Open Sans Light" panose="020B0306030504020204" pitchFamily="34" charset="0"/>
                <a:ea typeface="Open Sans Light" panose="020B0306030504020204" pitchFamily="34" charset="0"/>
                <a:cs typeface="Open Sans Light" panose="020B0306030504020204" pitchFamily="34" charset="0"/>
              </a:rPr>
              <a:t>by </a:t>
            </a:r>
            <a:r>
              <a:rPr lang="en-US" sz="2800" spc="10" dirty="0">
                <a:latin typeface="Open Sans Light" panose="020B0306030504020204" pitchFamily="34" charset="0"/>
                <a:ea typeface="Open Sans Light" panose="020B0306030504020204" pitchFamily="34" charset="0"/>
                <a:cs typeface="Open Sans Light" panose="020B0306030504020204" pitchFamily="34" charset="0"/>
              </a:rPr>
              <a:t>straight </a:t>
            </a:r>
            <a:r>
              <a:rPr lang="en-US" sz="2800" spc="-30" dirty="0">
                <a:latin typeface="Open Sans Light" panose="020B0306030504020204" pitchFamily="34" charset="0"/>
                <a:ea typeface="Open Sans Light" panose="020B0306030504020204" pitchFamily="34" charset="0"/>
                <a:cs typeface="Open Sans Light" panose="020B0306030504020204" pitchFamily="34" charset="0"/>
              </a:rPr>
              <a:t>line </a:t>
            </a:r>
            <a:r>
              <a:rPr lang="en-US" sz="2800" spc="-45" dirty="0">
                <a:latin typeface="Open Sans Light" panose="020B0306030504020204" pitchFamily="34" charset="0"/>
                <a:ea typeface="Open Sans Light" panose="020B0306030504020204" pitchFamily="34" charset="0"/>
                <a:cs typeface="Open Sans Light" panose="020B0306030504020204" pitchFamily="34" charset="0"/>
              </a:rPr>
              <a:t>segments. </a:t>
            </a:r>
            <a:r>
              <a:rPr lang="en-US" sz="2800" spc="-65" dirty="0">
                <a:latin typeface="Open Sans Light" panose="020B0306030504020204" pitchFamily="34" charset="0"/>
                <a:ea typeface="Open Sans Light" panose="020B0306030504020204" pitchFamily="34" charset="0"/>
                <a:cs typeface="Open Sans Light" panose="020B0306030504020204" pitchFamily="34" charset="0"/>
              </a:rPr>
              <a:t>The </a:t>
            </a:r>
            <a:r>
              <a:rPr lang="en-US" sz="2800" spc="-30" dirty="0">
                <a:latin typeface="Open Sans Light" panose="020B0306030504020204" pitchFamily="34" charset="0"/>
                <a:ea typeface="Open Sans Light" panose="020B0306030504020204" pitchFamily="34" charset="0"/>
                <a:cs typeface="Open Sans Light" panose="020B0306030504020204" pitchFamily="34" charset="0"/>
              </a:rPr>
              <a:t>line </a:t>
            </a:r>
            <a:r>
              <a:rPr lang="en-US" sz="2800" spc="-40" dirty="0">
                <a:latin typeface="Open Sans Light" panose="020B0306030504020204" pitchFamily="34" charset="0"/>
                <a:ea typeface="Open Sans Light" panose="020B0306030504020204" pitchFamily="34" charset="0"/>
                <a:cs typeface="Open Sans Light" panose="020B0306030504020204" pitchFamily="34" charset="0"/>
              </a:rPr>
              <a:t>shows </a:t>
            </a:r>
            <a:r>
              <a:rPr lang="en-US" sz="2800" dirty="0">
                <a:latin typeface="Open Sans Light" panose="020B0306030504020204" pitchFamily="34" charset="0"/>
                <a:ea typeface="Open Sans Light" panose="020B0306030504020204" pitchFamily="34" charset="0"/>
                <a:cs typeface="Open Sans Light" panose="020B0306030504020204" pitchFamily="34" charset="0"/>
              </a:rPr>
              <a:t>how </a:t>
            </a:r>
            <a:r>
              <a:rPr lang="en-US" sz="2800" spc="-35" dirty="0">
                <a:latin typeface="Open Sans Light" panose="020B0306030504020204" pitchFamily="34" charset="0"/>
                <a:ea typeface="Open Sans Light" panose="020B0306030504020204" pitchFamily="34" charset="0"/>
                <a:cs typeface="Open Sans Light" panose="020B0306030504020204" pitchFamily="34" charset="0"/>
              </a:rPr>
              <a:t>something </a:t>
            </a:r>
            <a:r>
              <a:rPr lang="en-US" sz="2800" spc="-25" dirty="0">
                <a:latin typeface="Open Sans Light" panose="020B0306030504020204" pitchFamily="34" charset="0"/>
                <a:ea typeface="Open Sans Light" panose="020B0306030504020204" pitchFamily="34" charset="0"/>
                <a:cs typeface="Open Sans Light" panose="020B0306030504020204" pitchFamily="34" charset="0"/>
              </a:rPr>
              <a:t>changes</a:t>
            </a:r>
            <a:r>
              <a:rPr lang="en-US" sz="2800" spc="-30" dirty="0">
                <a:latin typeface="Open Sans Light" panose="020B0306030504020204" pitchFamily="34" charset="0"/>
                <a:ea typeface="Open Sans Light" panose="020B0306030504020204" pitchFamily="34" charset="0"/>
                <a:cs typeface="Open Sans Light" panose="020B0306030504020204" pitchFamily="34" charset="0"/>
              </a:rPr>
              <a:t> in</a:t>
            </a:r>
            <a:r>
              <a:rPr lang="en-US" sz="2800" spc="-25" dirty="0">
                <a:latin typeface="Open Sans Light" panose="020B0306030504020204" pitchFamily="34" charset="0"/>
                <a:ea typeface="Open Sans Light" panose="020B0306030504020204" pitchFamily="34" charset="0"/>
                <a:cs typeface="Open Sans Light" panose="020B0306030504020204" pitchFamily="34" charset="0"/>
              </a:rPr>
              <a:t> </a:t>
            </a:r>
            <a:r>
              <a:rPr lang="en-US" sz="2800" spc="-10" dirty="0">
                <a:latin typeface="Open Sans Light" panose="020B0306030504020204" pitchFamily="34" charset="0"/>
                <a:ea typeface="Open Sans Light" panose="020B0306030504020204" pitchFamily="34" charset="0"/>
                <a:cs typeface="Open Sans Light" panose="020B0306030504020204" pitchFamily="34" charset="0"/>
              </a:rPr>
              <a:t>value</a:t>
            </a:r>
            <a:r>
              <a:rPr lang="en-US" sz="2800" spc="-25" dirty="0">
                <a:latin typeface="Open Sans Light" panose="020B0306030504020204" pitchFamily="34" charset="0"/>
                <a:ea typeface="Open Sans Light" panose="020B0306030504020204" pitchFamily="34" charset="0"/>
                <a:cs typeface="Open Sans Light" panose="020B0306030504020204" pitchFamily="34" charset="0"/>
              </a:rPr>
              <a:t> </a:t>
            </a:r>
            <a:r>
              <a:rPr lang="en-US" sz="2800" spc="5" dirty="0">
                <a:latin typeface="Open Sans Light" panose="020B0306030504020204" pitchFamily="34" charset="0"/>
                <a:ea typeface="Open Sans Light" panose="020B0306030504020204" pitchFamily="34" charset="0"/>
                <a:cs typeface="Open Sans Light" panose="020B0306030504020204" pitchFamily="34" charset="0"/>
              </a:rPr>
              <a:t>(often</a:t>
            </a:r>
            <a:r>
              <a:rPr lang="en-US" sz="2800" spc="-25" dirty="0">
                <a:latin typeface="Open Sans Light" panose="020B0306030504020204" pitchFamily="34" charset="0"/>
                <a:ea typeface="Open Sans Light" panose="020B0306030504020204" pitchFamily="34" charset="0"/>
                <a:cs typeface="Open Sans Light" panose="020B0306030504020204" pitchFamily="34" charset="0"/>
              </a:rPr>
              <a:t> </a:t>
            </a:r>
            <a:r>
              <a:rPr lang="en-US" sz="2800" spc="-15" dirty="0">
                <a:latin typeface="Open Sans Light" panose="020B0306030504020204" pitchFamily="34" charset="0"/>
                <a:ea typeface="Open Sans Light" panose="020B0306030504020204" pitchFamily="34" charset="0"/>
                <a:cs typeface="Open Sans Light" panose="020B0306030504020204" pitchFamily="34" charset="0"/>
              </a:rPr>
              <a:t>this</a:t>
            </a:r>
            <a:r>
              <a:rPr lang="en-US" sz="2800" spc="-25" dirty="0">
                <a:latin typeface="Open Sans Light" panose="020B0306030504020204" pitchFamily="34" charset="0"/>
                <a:ea typeface="Open Sans Light" panose="020B0306030504020204" pitchFamily="34" charset="0"/>
                <a:cs typeface="Open Sans Light" panose="020B0306030504020204" pitchFamily="34" charset="0"/>
              </a:rPr>
              <a:t> </a:t>
            </a:r>
            <a:r>
              <a:rPr lang="en-US" sz="2800" spc="-10" dirty="0">
                <a:latin typeface="Open Sans Light" panose="020B0306030504020204" pitchFamily="34" charset="0"/>
                <a:ea typeface="Open Sans Light" panose="020B0306030504020204" pitchFamily="34" charset="0"/>
                <a:cs typeface="Open Sans Light" panose="020B0306030504020204" pitchFamily="34" charset="0"/>
              </a:rPr>
              <a:t>change</a:t>
            </a:r>
            <a:r>
              <a:rPr lang="en-US" sz="2800" spc="-25" dirty="0">
                <a:latin typeface="Open Sans Light" panose="020B0306030504020204" pitchFamily="34" charset="0"/>
                <a:ea typeface="Open Sans Light" panose="020B0306030504020204" pitchFamily="34" charset="0"/>
                <a:cs typeface="Open Sans Light" panose="020B0306030504020204" pitchFamily="34" charset="0"/>
              </a:rPr>
              <a:t> </a:t>
            </a:r>
            <a:r>
              <a:rPr lang="en-US" sz="2800" spc="-60" dirty="0">
                <a:latin typeface="Open Sans Light" panose="020B0306030504020204" pitchFamily="34" charset="0"/>
                <a:ea typeface="Open Sans Light" panose="020B0306030504020204" pitchFamily="34" charset="0"/>
                <a:cs typeface="Open Sans Light" panose="020B0306030504020204" pitchFamily="34" charset="0"/>
              </a:rPr>
              <a:t>is</a:t>
            </a:r>
            <a:r>
              <a:rPr lang="en-US" sz="2800" spc="-25" dirty="0">
                <a:latin typeface="Open Sans Light" panose="020B0306030504020204" pitchFamily="34" charset="0"/>
                <a:ea typeface="Open Sans Light" panose="020B0306030504020204" pitchFamily="34" charset="0"/>
                <a:cs typeface="Open Sans Light" panose="020B0306030504020204" pitchFamily="34" charset="0"/>
              </a:rPr>
              <a:t> </a:t>
            </a:r>
            <a:r>
              <a:rPr lang="en-US" sz="2800" spc="-40" dirty="0">
                <a:latin typeface="Open Sans Light" panose="020B0306030504020204" pitchFamily="34" charset="0"/>
                <a:ea typeface="Open Sans Light" panose="020B0306030504020204" pitchFamily="34" charset="0"/>
                <a:cs typeface="Open Sans Light" panose="020B0306030504020204" pitchFamily="34" charset="0"/>
              </a:rPr>
              <a:t>time).</a:t>
            </a:r>
            <a:endParaRPr lang="en-US" sz="2800" dirty="0">
              <a:latin typeface="Open Sans Light" panose="020B0306030504020204" pitchFamily="34" charset="0"/>
              <a:ea typeface="Open Sans Light" panose="020B0306030504020204" pitchFamily="34" charset="0"/>
              <a:cs typeface="Open Sans Light" panose="020B0306030504020204" pitchFamily="34" charset="0"/>
            </a:endParaRPr>
          </a:p>
          <a:p>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5458561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GB" sz="1650" b="1" spc="110" dirty="0">
                <a:solidFill>
                  <a:srgbClr val="212121"/>
                </a:solidFill>
                <a:latin typeface="Arial"/>
                <a:cs typeface="Arial"/>
              </a:rPr>
              <a:t>9</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36" name="TextBox 35">
            <a:extLst>
              <a:ext uri="{FF2B5EF4-FFF2-40B4-BE49-F238E27FC236}">
                <a16:creationId xmlns:a16="http://schemas.microsoft.com/office/drawing/2014/main" id="{EA778C26-8D55-41C7-9683-A6EA430D3510}"/>
              </a:ext>
            </a:extLst>
          </p:cNvPr>
          <p:cNvSpPr txBox="1"/>
          <p:nvPr/>
        </p:nvSpPr>
        <p:spPr>
          <a:xfrm>
            <a:off x="1261108" y="1133017"/>
            <a:ext cx="11852241" cy="3539430"/>
          </a:xfrm>
          <a:prstGeom prst="rect">
            <a:avLst/>
          </a:prstGeom>
          <a:noFill/>
        </p:spPr>
        <p:txBody>
          <a:bodyPr wrap="square">
            <a:spAutoFit/>
          </a:bodyPr>
          <a:lstStyle/>
          <a:p>
            <a:r>
              <a:rPr lang="en-US" sz="2800" spc="-65" dirty="0">
                <a:latin typeface="Open Sans Light" panose="020B0306030504020204" pitchFamily="34" charset="0"/>
                <a:ea typeface="Open Sans Light" panose="020B0306030504020204" pitchFamily="34" charset="0"/>
                <a:cs typeface="Open Sans Light" panose="020B0306030504020204" pitchFamily="34" charset="0"/>
              </a:rPr>
              <a:t>Here is how they would look together on one graph, with the blue </a:t>
            </a:r>
            <a:r>
              <a:rPr lang="en-US" sz="2800" spc="-65" dirty="0" err="1">
                <a:latin typeface="Open Sans Light" panose="020B0306030504020204" pitchFamily="34" charset="0"/>
                <a:ea typeface="Open Sans Light" panose="020B0306030504020204" pitchFamily="34" charset="0"/>
                <a:cs typeface="Open Sans Light" panose="020B0306030504020204" pitchFamily="34" charset="0"/>
              </a:rPr>
              <a:t>colour</a:t>
            </a:r>
            <a:r>
              <a:rPr lang="en-US" sz="2800" spc="-65" dirty="0">
                <a:latin typeface="Open Sans Light" panose="020B0306030504020204" pitchFamily="34" charset="0"/>
                <a:ea typeface="Open Sans Light" panose="020B0306030504020204" pitchFamily="34" charset="0"/>
                <a:cs typeface="Open Sans Light" panose="020B0306030504020204" pitchFamily="34" charset="0"/>
              </a:rPr>
              <a:t> (representing the Conservative share of the vote, and the red </a:t>
            </a:r>
            <a:r>
              <a:rPr lang="en-US" sz="2800" spc="-65" dirty="0" err="1">
                <a:latin typeface="Open Sans Light" panose="020B0306030504020204" pitchFamily="34" charset="0"/>
                <a:ea typeface="Open Sans Light" panose="020B0306030504020204" pitchFamily="34" charset="0"/>
                <a:cs typeface="Open Sans Light" panose="020B0306030504020204" pitchFamily="34" charset="0"/>
              </a:rPr>
              <a:t>colour</a:t>
            </a:r>
            <a:r>
              <a:rPr lang="en-US" sz="2800" spc="-65" dirty="0">
                <a:latin typeface="Open Sans Light" panose="020B0306030504020204" pitchFamily="34" charset="0"/>
                <a:ea typeface="Open Sans Light" panose="020B0306030504020204" pitchFamily="34" charset="0"/>
                <a:cs typeface="Open Sans Light" panose="020B0306030504020204" pitchFamily="34" charset="0"/>
              </a:rPr>
              <a:t> representing the share for </a:t>
            </a:r>
            <a:r>
              <a:rPr lang="en-US" sz="2800" spc="-65" dirty="0" err="1">
                <a:latin typeface="Open Sans Light" panose="020B0306030504020204" pitchFamily="34" charset="0"/>
                <a:ea typeface="Open Sans Light" panose="020B0306030504020204" pitchFamily="34" charset="0"/>
                <a:cs typeface="Open Sans Light" panose="020B0306030504020204" pitchFamily="34" charset="0"/>
              </a:rPr>
              <a:t>Labour</a:t>
            </a:r>
            <a:r>
              <a:rPr lang="en-US" sz="2800" spc="-65" dirty="0">
                <a:latin typeface="Open Sans Light" panose="020B0306030504020204" pitchFamily="34" charset="0"/>
                <a:ea typeface="Open Sans Light" panose="020B0306030504020204" pitchFamily="34" charset="0"/>
                <a:cs typeface="Open Sans Light" panose="020B0306030504020204" pitchFamily="34" charset="0"/>
              </a:rPr>
              <a:t>. Drawing the line helps us understand the past relationships between the data.</a:t>
            </a:r>
          </a:p>
          <a:p>
            <a:endParaRPr lang="en-US" sz="2800" dirty="0">
              <a:latin typeface="Open Sans Light" panose="020B0306030504020204" pitchFamily="34" charset="0"/>
              <a:ea typeface="Open Sans Light" panose="020B0306030504020204" pitchFamily="34" charset="0"/>
              <a:cs typeface="Open Sans Light" panose="020B0306030504020204" pitchFamily="34" charset="0"/>
            </a:endParaRPr>
          </a:p>
          <a:p>
            <a:endParaRPr lang="en-US" sz="2800" dirty="0">
              <a:latin typeface="Open Sans Light" panose="020B0306030504020204" pitchFamily="34" charset="0"/>
              <a:ea typeface="Open Sans Light" panose="020B0306030504020204" pitchFamily="34" charset="0"/>
              <a:cs typeface="Open Sans Light" panose="020B0306030504020204" pitchFamily="34" charset="0"/>
            </a:endParaRPr>
          </a:p>
          <a:p>
            <a:endParaRPr lang="en-US" sz="2800" dirty="0">
              <a:latin typeface="Open Sans Light" panose="020B0306030504020204" pitchFamily="34" charset="0"/>
              <a:ea typeface="Open Sans Light" panose="020B0306030504020204" pitchFamily="34" charset="0"/>
              <a:cs typeface="Open Sans Light" panose="020B0306030504020204" pitchFamily="34" charset="0"/>
            </a:endParaRPr>
          </a:p>
          <a:p>
            <a:endParaRPr lang="en-US" sz="2800" dirty="0">
              <a:latin typeface="Open Sans Light" panose="020B0306030504020204" pitchFamily="34" charset="0"/>
              <a:ea typeface="Open Sans Light" panose="020B0306030504020204" pitchFamily="34" charset="0"/>
              <a:cs typeface="Open Sans Light" panose="020B0306030504020204" pitchFamily="34" charset="0"/>
            </a:endParaRPr>
          </a:p>
        </p:txBody>
      </p:sp>
      <p:pic>
        <p:nvPicPr>
          <p:cNvPr id="18" name="Picture 17" descr="Chart, line chart&#10;&#10;Description automatically generated">
            <a:extLst>
              <a:ext uri="{FF2B5EF4-FFF2-40B4-BE49-F238E27FC236}">
                <a16:creationId xmlns:a16="http://schemas.microsoft.com/office/drawing/2014/main" id="{50E41BDC-0ACA-4149-82CD-35285DEC4BCF}"/>
              </a:ext>
            </a:extLst>
          </p:cNvPr>
          <p:cNvPicPr>
            <a:picLocks noChangeAspect="1"/>
          </p:cNvPicPr>
          <p:nvPr/>
        </p:nvPicPr>
        <p:blipFill>
          <a:blip r:embed="rId2"/>
          <a:stretch>
            <a:fillRect/>
          </a:stretch>
        </p:blipFill>
        <p:spPr>
          <a:xfrm>
            <a:off x="1819290" y="3240697"/>
            <a:ext cx="10343922" cy="5910320"/>
          </a:xfrm>
          <a:prstGeom prst="rect">
            <a:avLst/>
          </a:prstGeom>
        </p:spPr>
      </p:pic>
    </p:spTree>
    <p:extLst>
      <p:ext uri="{BB962C8B-B14F-4D97-AF65-F5344CB8AC3E}">
        <p14:creationId xmlns:p14="http://schemas.microsoft.com/office/powerpoint/2010/main" val="2398112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1441</Words>
  <Application>Microsoft Office PowerPoint</Application>
  <PresentationFormat>Custom</PresentationFormat>
  <Paragraphs>102</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Lucida Sans</vt:lpstr>
      <vt:lpstr>Open Sans Light</vt:lpstr>
      <vt:lpstr>Railway</vt:lpstr>
      <vt:lpstr>Raleway</vt:lpstr>
      <vt:lpstr>Office Theme</vt:lpstr>
      <vt:lpstr>PowerPoint Presentation</vt:lpstr>
      <vt:lpstr>Our Political Parties</vt:lpstr>
      <vt:lpstr>PowerPoint Presentation</vt:lpstr>
      <vt:lpstr>The Conservative and Labour Parties</vt:lpstr>
      <vt:lpstr>Activity 1: Scatter Plot and Line Charts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Electoral Turnout:  How Many People  Decide to Vote?  (Descriptive Statistics)</dc:title>
  <dc:creator>Alexandra Anderson</dc:creator>
  <cp:lastModifiedBy>Alexandra Anderson</cp:lastModifiedBy>
  <cp:revision>11</cp:revision>
  <dcterms:created xsi:type="dcterms:W3CDTF">2021-03-04T11:30:30Z</dcterms:created>
  <dcterms:modified xsi:type="dcterms:W3CDTF">2021-09-02T19:10:25Z</dcterms:modified>
</cp:coreProperties>
</file>