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88" r:id="rId3"/>
    <p:sldId id="269" r:id="rId4"/>
    <p:sldId id="282" r:id="rId5"/>
    <p:sldId id="289" r:id="rId6"/>
    <p:sldId id="290" r:id="rId7"/>
    <p:sldId id="291" r:id="rId8"/>
    <p:sldId id="292" r:id="rId9"/>
    <p:sldId id="293" r:id="rId10"/>
    <p:sldId id="270" r:id="rId11"/>
    <p:sldId id="294" r:id="rId12"/>
    <p:sldId id="271" r:id="rId13"/>
    <p:sldId id="295" r:id="rId14"/>
    <p:sldId id="296" r:id="rId15"/>
    <p:sldId id="297" r:id="rId16"/>
    <p:sldId id="298" r:id="rId17"/>
    <p:sldId id="300" r:id="rId18"/>
    <p:sldId id="299" r:id="rId19"/>
  </p:sldIdLst>
  <p:sldSz cx="14266863" cy="10699750"/>
  <p:notesSz cx="7556500" cy="106997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407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xandra Anderson" initials="AA" lastIdx="1" clrIdx="0">
    <p:extLst>
      <p:ext uri="{19B8F6BF-5375-455C-9EA6-DF929625EA0E}">
        <p15:presenceInfo xmlns:p15="http://schemas.microsoft.com/office/powerpoint/2012/main" userId="4017e299f98559f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6E51CC-0237-465D-9E33-27B829BBCD3F}" v="2" dt="2021-09-02T19:08:40.94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23" autoAdjust="0"/>
    <p:restoredTop sz="94660"/>
  </p:normalViewPr>
  <p:slideViewPr>
    <p:cSldViewPr>
      <p:cViewPr varScale="1">
        <p:scale>
          <a:sx n="45" d="100"/>
          <a:sy n="45" d="100"/>
        </p:scale>
        <p:origin x="984" y="53"/>
      </p:cViewPr>
      <p:guideLst>
        <p:guide orient="horz" pos="2880"/>
        <p:guide pos="407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a Anderson" userId="4017e299f98559fd" providerId="LiveId" clId="{916E51CC-0237-465D-9E33-27B829BBCD3F}"/>
    <pc:docChg chg="undo custSel modSld">
      <pc:chgData name="Alexandra Anderson" userId="4017e299f98559fd" providerId="LiveId" clId="{916E51CC-0237-465D-9E33-27B829BBCD3F}" dt="2021-09-02T19:08:47.552" v="158" actId="1076"/>
      <pc:docMkLst>
        <pc:docMk/>
      </pc:docMkLst>
      <pc:sldChg chg="addSp modSp mod">
        <pc:chgData name="Alexandra Anderson" userId="4017e299f98559fd" providerId="LiveId" clId="{916E51CC-0237-465D-9E33-27B829BBCD3F}" dt="2021-09-02T19:08:32.317" v="156" actId="1076"/>
        <pc:sldMkLst>
          <pc:docMk/>
          <pc:sldMk cId="0" sldId="256"/>
        </pc:sldMkLst>
        <pc:spChg chg="mod">
          <ac:chgData name="Alexandra Anderson" userId="4017e299f98559fd" providerId="LiveId" clId="{916E51CC-0237-465D-9E33-27B829BBCD3F}" dt="2021-09-02T19:08:08.962" v="153" actId="1076"/>
          <ac:spMkLst>
            <pc:docMk/>
            <pc:sldMk cId="0" sldId="256"/>
            <ac:spMk id="7" creationId="{00000000-0000-0000-0000-000000000000}"/>
          </ac:spMkLst>
        </pc:spChg>
        <pc:spChg chg="add mod">
          <ac:chgData name="Alexandra Anderson" userId="4017e299f98559fd" providerId="LiveId" clId="{916E51CC-0237-465D-9E33-27B829BBCD3F}" dt="2021-09-02T19:08:32.317" v="156" actId="1076"/>
          <ac:spMkLst>
            <pc:docMk/>
            <pc:sldMk cId="0" sldId="256"/>
            <ac:spMk id="13" creationId="{81EBB80E-C279-43C7-9700-0AD65E1C419F}"/>
          </ac:spMkLst>
        </pc:spChg>
        <pc:spChg chg="mod">
          <ac:chgData name="Alexandra Anderson" userId="4017e299f98559fd" providerId="LiveId" clId="{916E51CC-0237-465D-9E33-27B829BBCD3F}" dt="2021-08-25T16:06:30.760" v="82" actId="1036"/>
          <ac:spMkLst>
            <pc:docMk/>
            <pc:sldMk cId="0" sldId="256"/>
            <ac:spMk id="19" creationId="{493570F2-78BC-4B85-98E9-FE69D97E0458}"/>
          </ac:spMkLst>
        </pc:spChg>
        <pc:picChg chg="add mod">
          <ac:chgData name="Alexandra Anderson" userId="4017e299f98559fd" providerId="LiveId" clId="{916E51CC-0237-465D-9E33-27B829BBCD3F}" dt="2021-09-02T19:08:05.379" v="152" actId="1076"/>
          <ac:picMkLst>
            <pc:docMk/>
            <pc:sldMk cId="0" sldId="256"/>
            <ac:picMk id="16" creationId="{BD24257E-4C8C-4015-8C44-E37AE50368A1}"/>
          </ac:picMkLst>
        </pc:picChg>
        <pc:picChg chg="mod">
          <ac:chgData name="Alexandra Anderson" userId="4017e299f98559fd" providerId="LiveId" clId="{916E51CC-0237-465D-9E33-27B829BBCD3F}" dt="2021-09-02T19:08:26.634" v="155" actId="1076"/>
          <ac:picMkLst>
            <pc:docMk/>
            <pc:sldMk cId="0" sldId="256"/>
            <ac:picMk id="24" creationId="{93D6524A-7F2A-48D8-A637-7772487A914D}"/>
          </ac:picMkLst>
        </pc:picChg>
      </pc:sldChg>
      <pc:sldChg chg="modSp mod">
        <pc:chgData name="Alexandra Anderson" userId="4017e299f98559fd" providerId="LiveId" clId="{916E51CC-0237-465D-9E33-27B829BBCD3F}" dt="2021-08-25T16:07:09.080" v="95" actId="1035"/>
        <pc:sldMkLst>
          <pc:docMk/>
          <pc:sldMk cId="1103988349" sldId="269"/>
        </pc:sldMkLst>
        <pc:spChg chg="mod">
          <ac:chgData name="Alexandra Anderson" userId="4017e299f98559fd" providerId="LiveId" clId="{916E51CC-0237-465D-9E33-27B829BBCD3F}" dt="2021-08-25T16:07:09.080" v="95" actId="1035"/>
          <ac:spMkLst>
            <pc:docMk/>
            <pc:sldMk cId="1103988349" sldId="269"/>
            <ac:spMk id="18" creationId="{F7F38BD1-B08B-4F60-B2D1-F697C51D6183}"/>
          </ac:spMkLst>
        </pc:spChg>
      </pc:sldChg>
      <pc:sldChg chg="modSp mod">
        <pc:chgData name="Alexandra Anderson" userId="4017e299f98559fd" providerId="LiveId" clId="{916E51CC-0237-465D-9E33-27B829BBCD3F}" dt="2021-08-25T16:09:35.680" v="127" actId="1076"/>
        <pc:sldMkLst>
          <pc:docMk/>
          <pc:sldMk cId="569748680" sldId="270"/>
        </pc:sldMkLst>
        <pc:spChg chg="mod">
          <ac:chgData name="Alexandra Anderson" userId="4017e299f98559fd" providerId="LiveId" clId="{916E51CC-0237-465D-9E33-27B829BBCD3F}" dt="2021-08-25T16:09:35.680" v="127" actId="1076"/>
          <ac:spMkLst>
            <pc:docMk/>
            <pc:sldMk cId="569748680" sldId="270"/>
            <ac:spMk id="18" creationId="{13DC0B69-F414-4916-95F4-77383773BDA7}"/>
          </ac:spMkLst>
        </pc:spChg>
        <pc:spChg chg="mod">
          <ac:chgData name="Alexandra Anderson" userId="4017e299f98559fd" providerId="LiveId" clId="{916E51CC-0237-465D-9E33-27B829BBCD3F}" dt="2021-08-25T16:09:31.885" v="126" actId="1076"/>
          <ac:spMkLst>
            <pc:docMk/>
            <pc:sldMk cId="569748680" sldId="270"/>
            <ac:spMk id="19" creationId="{DBA503AC-984D-48C9-9F83-22F49194AC9A}"/>
          </ac:spMkLst>
        </pc:spChg>
      </pc:sldChg>
      <pc:sldChg chg="delSp modSp mod">
        <pc:chgData name="Alexandra Anderson" userId="4017e299f98559fd" providerId="LiveId" clId="{916E51CC-0237-465D-9E33-27B829BBCD3F}" dt="2021-08-25T16:07:56.491" v="103" actId="403"/>
        <pc:sldMkLst>
          <pc:docMk/>
          <pc:sldMk cId="873558560" sldId="282"/>
        </pc:sldMkLst>
        <pc:spChg chg="mod">
          <ac:chgData name="Alexandra Anderson" userId="4017e299f98559fd" providerId="LiveId" clId="{916E51CC-0237-465D-9E33-27B829BBCD3F}" dt="2021-08-25T16:07:56.491" v="103" actId="403"/>
          <ac:spMkLst>
            <pc:docMk/>
            <pc:sldMk cId="873558560" sldId="282"/>
            <ac:spMk id="13" creationId="{7236E832-C998-48BF-9D14-40E8E4FB4959}"/>
          </ac:spMkLst>
        </pc:spChg>
        <pc:spChg chg="del mod">
          <ac:chgData name="Alexandra Anderson" userId="4017e299f98559fd" providerId="LiveId" clId="{916E51CC-0237-465D-9E33-27B829BBCD3F}" dt="2021-08-25T16:07:51.184" v="102" actId="478"/>
          <ac:spMkLst>
            <pc:docMk/>
            <pc:sldMk cId="873558560" sldId="282"/>
            <ac:spMk id="35" creationId="{6CA4EB3D-AD98-450A-ADBD-21BD1EB42925}"/>
          </ac:spMkLst>
        </pc:spChg>
        <pc:grpChg chg="mod">
          <ac:chgData name="Alexandra Anderson" userId="4017e299f98559fd" providerId="LiveId" clId="{916E51CC-0237-465D-9E33-27B829BBCD3F}" dt="2021-08-25T16:07:29.700" v="98" actId="1076"/>
          <ac:grpSpMkLst>
            <pc:docMk/>
            <pc:sldMk cId="873558560" sldId="282"/>
            <ac:grpSpMk id="25" creationId="{A9ACE197-FB53-4B04-8AC9-4FE199B8489C}"/>
          </ac:grpSpMkLst>
        </pc:grpChg>
      </pc:sldChg>
      <pc:sldChg chg="modSp mod">
        <pc:chgData name="Alexandra Anderson" userId="4017e299f98559fd" providerId="LiveId" clId="{916E51CC-0237-465D-9E33-27B829BBCD3F}" dt="2021-08-25T16:06:54.133" v="86" actId="1076"/>
        <pc:sldMkLst>
          <pc:docMk/>
          <pc:sldMk cId="2575453225" sldId="288"/>
        </pc:sldMkLst>
        <pc:spChg chg="mod">
          <ac:chgData name="Alexandra Anderson" userId="4017e299f98559fd" providerId="LiveId" clId="{916E51CC-0237-465D-9E33-27B829BBCD3F}" dt="2021-08-25T16:06:54.133" v="86" actId="1076"/>
          <ac:spMkLst>
            <pc:docMk/>
            <pc:sldMk cId="2575453225" sldId="288"/>
            <ac:spMk id="13" creationId="{6A4F7C57-A117-4CE0-87B5-173048DC300F}"/>
          </ac:spMkLst>
        </pc:spChg>
      </pc:sldChg>
      <pc:sldChg chg="modSp mod">
        <pc:chgData name="Alexandra Anderson" userId="4017e299f98559fd" providerId="LiveId" clId="{916E51CC-0237-465D-9E33-27B829BBCD3F}" dt="2021-08-25T16:08:33.260" v="115" actId="1036"/>
        <pc:sldMkLst>
          <pc:docMk/>
          <pc:sldMk cId="3323150786" sldId="289"/>
        </pc:sldMkLst>
        <pc:spChg chg="mod">
          <ac:chgData name="Alexandra Anderson" userId="4017e299f98559fd" providerId="LiveId" clId="{916E51CC-0237-465D-9E33-27B829BBCD3F}" dt="2021-08-25T16:08:16.008" v="106" actId="403"/>
          <ac:spMkLst>
            <pc:docMk/>
            <pc:sldMk cId="3323150786" sldId="289"/>
            <ac:spMk id="13" creationId="{7236E832-C998-48BF-9D14-40E8E4FB4959}"/>
          </ac:spMkLst>
        </pc:spChg>
        <pc:spChg chg="mod">
          <ac:chgData name="Alexandra Anderson" userId="4017e299f98559fd" providerId="LiveId" clId="{916E51CC-0237-465D-9E33-27B829BBCD3F}" dt="2021-08-25T16:08:29.928" v="112" actId="1036"/>
          <ac:spMkLst>
            <pc:docMk/>
            <pc:sldMk cId="3323150786" sldId="289"/>
            <ac:spMk id="18" creationId="{B591F9B4-EEBE-400E-9577-96D203C931B5}"/>
          </ac:spMkLst>
        </pc:spChg>
        <pc:picChg chg="mod">
          <ac:chgData name="Alexandra Anderson" userId="4017e299f98559fd" providerId="LiveId" clId="{916E51CC-0237-465D-9E33-27B829BBCD3F}" dt="2021-08-25T16:08:33.260" v="115" actId="1036"/>
          <ac:picMkLst>
            <pc:docMk/>
            <pc:sldMk cId="3323150786" sldId="289"/>
            <ac:picMk id="16" creationId="{85602C4C-9C0B-4DC0-B8A4-E18F535B032D}"/>
          </ac:picMkLst>
        </pc:picChg>
      </pc:sldChg>
      <pc:sldChg chg="modSp mod">
        <pc:chgData name="Alexandra Anderson" userId="4017e299f98559fd" providerId="LiveId" clId="{916E51CC-0237-465D-9E33-27B829BBCD3F}" dt="2021-08-25T16:08:47.689" v="117" actId="403"/>
        <pc:sldMkLst>
          <pc:docMk/>
          <pc:sldMk cId="3650015006" sldId="290"/>
        </pc:sldMkLst>
        <pc:spChg chg="mod">
          <ac:chgData name="Alexandra Anderson" userId="4017e299f98559fd" providerId="LiveId" clId="{916E51CC-0237-465D-9E33-27B829BBCD3F}" dt="2021-08-25T16:08:44.886" v="116" actId="403"/>
          <ac:spMkLst>
            <pc:docMk/>
            <pc:sldMk cId="3650015006" sldId="290"/>
            <ac:spMk id="13" creationId="{7236E832-C998-48BF-9D14-40E8E4FB4959}"/>
          </ac:spMkLst>
        </pc:spChg>
        <pc:spChg chg="mod">
          <ac:chgData name="Alexandra Anderson" userId="4017e299f98559fd" providerId="LiveId" clId="{916E51CC-0237-465D-9E33-27B829BBCD3F}" dt="2021-08-25T16:08:47.689" v="117" actId="403"/>
          <ac:spMkLst>
            <pc:docMk/>
            <pc:sldMk cId="3650015006" sldId="290"/>
            <ac:spMk id="18" creationId="{B591F9B4-EEBE-400E-9577-96D203C931B5}"/>
          </ac:spMkLst>
        </pc:spChg>
      </pc:sldChg>
      <pc:sldChg chg="modSp mod">
        <pc:chgData name="Alexandra Anderson" userId="4017e299f98559fd" providerId="LiveId" clId="{916E51CC-0237-465D-9E33-27B829BBCD3F}" dt="2021-08-25T16:05:54.355" v="61" actId="1076"/>
        <pc:sldMkLst>
          <pc:docMk/>
          <pc:sldMk cId="262871190" sldId="291"/>
        </pc:sldMkLst>
        <pc:spChg chg="mod">
          <ac:chgData name="Alexandra Anderson" userId="4017e299f98559fd" providerId="LiveId" clId="{916E51CC-0237-465D-9E33-27B829BBCD3F}" dt="2021-08-25T16:05:50.681" v="60" actId="403"/>
          <ac:spMkLst>
            <pc:docMk/>
            <pc:sldMk cId="262871190" sldId="291"/>
            <ac:spMk id="13" creationId="{7236E832-C998-48BF-9D14-40E8E4FB4959}"/>
          </ac:spMkLst>
        </pc:spChg>
        <pc:picChg chg="mod">
          <ac:chgData name="Alexandra Anderson" userId="4017e299f98559fd" providerId="LiveId" clId="{916E51CC-0237-465D-9E33-27B829BBCD3F}" dt="2021-08-25T16:05:54.355" v="61" actId="1076"/>
          <ac:picMkLst>
            <pc:docMk/>
            <pc:sldMk cId="262871190" sldId="291"/>
            <ac:picMk id="21" creationId="{5BFCBDB0-FF38-45A4-9A10-531EF144A9FF}"/>
          </ac:picMkLst>
        </pc:picChg>
      </pc:sldChg>
      <pc:sldChg chg="modSp mod">
        <pc:chgData name="Alexandra Anderson" userId="4017e299f98559fd" providerId="LiveId" clId="{916E51CC-0237-465D-9E33-27B829BBCD3F}" dt="2021-08-25T16:09:16.402" v="123" actId="1076"/>
        <pc:sldMkLst>
          <pc:docMk/>
          <pc:sldMk cId="3230796411" sldId="292"/>
        </pc:sldMkLst>
        <pc:spChg chg="mod">
          <ac:chgData name="Alexandra Anderson" userId="4017e299f98559fd" providerId="LiveId" clId="{916E51CC-0237-465D-9E33-27B829BBCD3F}" dt="2021-08-25T16:08:55.334" v="118" actId="403"/>
          <ac:spMkLst>
            <pc:docMk/>
            <pc:sldMk cId="3230796411" sldId="292"/>
            <ac:spMk id="16" creationId="{5E1FEE21-2C2A-4C91-9CEC-A23F54B3AF84}"/>
          </ac:spMkLst>
        </pc:spChg>
        <pc:spChg chg="mod">
          <ac:chgData name="Alexandra Anderson" userId="4017e299f98559fd" providerId="LiveId" clId="{916E51CC-0237-465D-9E33-27B829BBCD3F}" dt="2021-08-25T16:09:16.402" v="123" actId="1076"/>
          <ac:spMkLst>
            <pc:docMk/>
            <pc:sldMk cId="3230796411" sldId="292"/>
            <ac:spMk id="17" creationId="{31A0BB7A-7AFF-4474-AAE2-D156C44B978E}"/>
          </ac:spMkLst>
        </pc:spChg>
        <pc:picChg chg="mod">
          <ac:chgData name="Alexandra Anderson" userId="4017e299f98559fd" providerId="LiveId" clId="{916E51CC-0237-465D-9E33-27B829BBCD3F}" dt="2021-08-25T16:08:58.830" v="119" actId="1076"/>
          <ac:picMkLst>
            <pc:docMk/>
            <pc:sldMk cId="3230796411" sldId="292"/>
            <ac:picMk id="5" creationId="{47D6C4B2-1430-4B56-AFE6-EB88E5636E73}"/>
          </ac:picMkLst>
        </pc:picChg>
      </pc:sldChg>
      <pc:sldChg chg="modSp mod">
        <pc:chgData name="Alexandra Anderson" userId="4017e299f98559fd" providerId="LiveId" clId="{916E51CC-0237-465D-9E33-27B829BBCD3F}" dt="2021-08-25T16:05:44.485" v="59" actId="1076"/>
        <pc:sldMkLst>
          <pc:docMk/>
          <pc:sldMk cId="3531722020" sldId="293"/>
        </pc:sldMkLst>
        <pc:spChg chg="mod">
          <ac:chgData name="Alexandra Anderson" userId="4017e299f98559fd" providerId="LiveId" clId="{916E51CC-0237-465D-9E33-27B829BBCD3F}" dt="2021-08-25T16:05:44.485" v="59" actId="1076"/>
          <ac:spMkLst>
            <pc:docMk/>
            <pc:sldMk cId="3531722020" sldId="293"/>
            <ac:spMk id="16" creationId="{5E1FEE21-2C2A-4C91-9CEC-A23F54B3AF84}"/>
          </ac:spMkLst>
        </pc:spChg>
      </pc:sldChg>
      <pc:sldChg chg="addSp delSp modSp mod">
        <pc:chgData name="Alexandra Anderson" userId="4017e299f98559fd" providerId="LiveId" clId="{916E51CC-0237-465D-9E33-27B829BBCD3F}" dt="2021-08-25T16:10:24.210" v="147" actId="1076"/>
        <pc:sldMkLst>
          <pc:docMk/>
          <pc:sldMk cId="1127406141" sldId="294"/>
        </pc:sldMkLst>
        <pc:spChg chg="add del">
          <ac:chgData name="Alexandra Anderson" userId="4017e299f98559fd" providerId="LiveId" clId="{916E51CC-0237-465D-9E33-27B829BBCD3F}" dt="2021-08-25T16:00:15.071" v="31" actId="22"/>
          <ac:spMkLst>
            <pc:docMk/>
            <pc:sldMk cId="1127406141" sldId="294"/>
            <ac:spMk id="13" creationId="{FB062747-D812-4A4B-8EBD-C2678151F4F5}"/>
          </ac:spMkLst>
        </pc:spChg>
        <pc:spChg chg="mod">
          <ac:chgData name="Alexandra Anderson" userId="4017e299f98559fd" providerId="LiveId" clId="{916E51CC-0237-465D-9E33-27B829BBCD3F}" dt="2021-08-25T16:10:16.094" v="140" actId="1036"/>
          <ac:spMkLst>
            <pc:docMk/>
            <pc:sldMk cId="1127406141" sldId="294"/>
            <ac:spMk id="20" creationId="{5CA0FD31-0199-4303-B69D-A46B1BA53443}"/>
          </ac:spMkLst>
        </pc:spChg>
        <pc:picChg chg="add mod">
          <ac:chgData name="Alexandra Anderson" userId="4017e299f98559fd" providerId="LiveId" clId="{916E51CC-0237-465D-9E33-27B829BBCD3F}" dt="2021-08-25T16:10:24.210" v="147" actId="1076"/>
          <ac:picMkLst>
            <pc:docMk/>
            <pc:sldMk cId="1127406141" sldId="294"/>
            <ac:picMk id="5" creationId="{93FD0D9B-296A-4B56-AA61-1FFFDCAFB9BE}"/>
          </ac:picMkLst>
        </pc:picChg>
        <pc:picChg chg="del">
          <ac:chgData name="Alexandra Anderson" userId="4017e299f98559fd" providerId="LiveId" clId="{916E51CC-0237-465D-9E33-27B829BBCD3F}" dt="2021-08-25T16:00:12.334" v="29" actId="478"/>
          <ac:picMkLst>
            <pc:docMk/>
            <pc:sldMk cId="1127406141" sldId="294"/>
            <ac:picMk id="17" creationId="{A175F377-FA99-4855-BD10-76762C37F996}"/>
          </ac:picMkLst>
        </pc:picChg>
      </pc:sldChg>
      <pc:sldChg chg="modSp mod">
        <pc:chgData name="Alexandra Anderson" userId="4017e299f98559fd" providerId="LiveId" clId="{916E51CC-0237-465D-9E33-27B829BBCD3F}" dt="2021-08-25T15:44:00.453" v="14" actId="14100"/>
        <pc:sldMkLst>
          <pc:docMk/>
          <pc:sldMk cId="2626557636" sldId="295"/>
        </pc:sldMkLst>
        <pc:spChg chg="mod">
          <ac:chgData name="Alexandra Anderson" userId="4017e299f98559fd" providerId="LiveId" clId="{916E51CC-0237-465D-9E33-27B829BBCD3F}" dt="2021-08-25T15:44:00.453" v="14" actId="14100"/>
          <ac:spMkLst>
            <pc:docMk/>
            <pc:sldMk cId="2626557636" sldId="295"/>
            <ac:spMk id="18" creationId="{D6CD2B58-5A3D-44AD-B739-5C95A439CE59}"/>
          </ac:spMkLst>
        </pc:spChg>
      </pc:sldChg>
      <pc:sldChg chg="modSp mod">
        <pc:chgData name="Alexandra Anderson" userId="4017e299f98559fd" providerId="LiveId" clId="{916E51CC-0237-465D-9E33-27B829BBCD3F}" dt="2021-08-25T16:10:50.470" v="149" actId="1076"/>
        <pc:sldMkLst>
          <pc:docMk/>
          <pc:sldMk cId="3628575434" sldId="298"/>
        </pc:sldMkLst>
        <pc:spChg chg="mod">
          <ac:chgData name="Alexandra Anderson" userId="4017e299f98559fd" providerId="LiveId" clId="{916E51CC-0237-465D-9E33-27B829BBCD3F}" dt="2021-08-25T16:10:44.632" v="148" actId="403"/>
          <ac:spMkLst>
            <pc:docMk/>
            <pc:sldMk cId="3628575434" sldId="298"/>
            <ac:spMk id="19" creationId="{DBA503AC-984D-48C9-9F83-22F49194AC9A}"/>
          </ac:spMkLst>
        </pc:spChg>
        <pc:grpChg chg="mod">
          <ac:chgData name="Alexandra Anderson" userId="4017e299f98559fd" providerId="LiveId" clId="{916E51CC-0237-465D-9E33-27B829BBCD3F}" dt="2021-08-25T16:10:50.470" v="149" actId="1076"/>
          <ac:grpSpMkLst>
            <pc:docMk/>
            <pc:sldMk cId="3628575434" sldId="298"/>
            <ac:grpSpMk id="17" creationId="{F0B93C19-4867-41C8-92ED-B95193AE03BF}"/>
          </ac:grpSpMkLst>
        </pc:grpChg>
      </pc:sldChg>
      <pc:sldChg chg="addSp modSp mod">
        <pc:chgData name="Alexandra Anderson" userId="4017e299f98559fd" providerId="LiveId" clId="{916E51CC-0237-465D-9E33-27B829BBCD3F}" dt="2021-09-02T19:08:47.552" v="158" actId="1076"/>
        <pc:sldMkLst>
          <pc:docMk/>
          <pc:sldMk cId="3317701896" sldId="299"/>
        </pc:sldMkLst>
        <pc:spChg chg="add mod">
          <ac:chgData name="Alexandra Anderson" userId="4017e299f98559fd" providerId="LiveId" clId="{916E51CC-0237-465D-9E33-27B829BBCD3F}" dt="2021-09-02T19:08:47.552" v="158" actId="1076"/>
          <ac:spMkLst>
            <pc:docMk/>
            <pc:sldMk cId="3317701896" sldId="299"/>
            <ac:spMk id="12" creationId="{CE8435F4-CF34-43BF-89E2-572C4C436C7B}"/>
          </ac:spMkLst>
        </pc:spChg>
        <pc:spChg chg="mod">
          <ac:chgData name="Alexandra Anderson" userId="4017e299f98559fd" providerId="LiveId" clId="{916E51CC-0237-465D-9E33-27B829BBCD3F}" dt="2021-08-25T16:10:59.478" v="150" actId="1076"/>
          <ac:spMkLst>
            <pc:docMk/>
            <pc:sldMk cId="3317701896" sldId="299"/>
            <ac:spMk id="19" creationId="{DBA503AC-984D-48C9-9F83-22F49194AC9A}"/>
          </ac:spMkLst>
        </pc:spChg>
        <pc:picChg chg="add mod">
          <ac:chgData name="Alexandra Anderson" userId="4017e299f98559fd" providerId="LiveId" clId="{916E51CC-0237-465D-9E33-27B829BBCD3F}" dt="2021-09-02T19:08:47.552" v="158" actId="1076"/>
          <ac:picMkLst>
            <pc:docMk/>
            <pc:sldMk cId="3317701896" sldId="299"/>
            <ac:picMk id="13" creationId="{9231FC7D-E13C-491A-B05A-F31A4AB6E076}"/>
          </ac:picMkLst>
        </pc:picChg>
      </pc:sldChg>
    </pc:docChg>
  </pc:docChgLst>
  <pc:docChgLst>
    <pc:chgData name="Alexandra Anderson" userId="4017e299f98559fd" providerId="LiveId" clId="{E7F58965-933B-4D93-88E2-D8EBF30ADED6}"/>
    <pc:docChg chg="undo custSel addSld delSld modSld sldOrd">
      <pc:chgData name="Alexandra Anderson" userId="4017e299f98559fd" providerId="LiveId" clId="{E7F58965-933B-4D93-88E2-D8EBF30ADED6}" dt="2021-05-19T15:31:17.555" v="871" actId="20577"/>
      <pc:docMkLst>
        <pc:docMk/>
      </pc:docMkLst>
      <pc:sldChg chg="addSp delSp modSp mod">
        <pc:chgData name="Alexandra Anderson" userId="4017e299f98559fd" providerId="LiveId" clId="{E7F58965-933B-4D93-88E2-D8EBF30ADED6}" dt="2021-05-19T10:32:45.721" v="89"/>
        <pc:sldMkLst>
          <pc:docMk/>
          <pc:sldMk cId="0" sldId="256"/>
        </pc:sldMkLst>
        <pc:spChg chg="del">
          <ac:chgData name="Alexandra Anderson" userId="4017e299f98559fd" providerId="LiveId" clId="{E7F58965-933B-4D93-88E2-D8EBF30ADED6}" dt="2021-05-19T10:20:05.636" v="0" actId="478"/>
          <ac:spMkLst>
            <pc:docMk/>
            <pc:sldMk cId="0" sldId="256"/>
            <ac:spMk id="2" creationId="{00000000-0000-0000-0000-000000000000}"/>
          </ac:spMkLst>
        </pc:spChg>
        <pc:spChg chg="del">
          <ac:chgData name="Alexandra Anderson" userId="4017e299f98559fd" providerId="LiveId" clId="{E7F58965-933B-4D93-88E2-D8EBF30ADED6}" dt="2021-05-19T10:20:25.591" v="6" actId="478"/>
          <ac:spMkLst>
            <pc:docMk/>
            <pc:sldMk cId="0" sldId="256"/>
            <ac:spMk id="3" creationId="{00000000-0000-0000-0000-000000000000}"/>
          </ac:spMkLst>
        </pc:spChg>
        <pc:spChg chg="del">
          <ac:chgData name="Alexandra Anderson" userId="4017e299f98559fd" providerId="LiveId" clId="{E7F58965-933B-4D93-88E2-D8EBF30ADED6}" dt="2021-05-19T10:20:26.934" v="8" actId="478"/>
          <ac:spMkLst>
            <pc:docMk/>
            <pc:sldMk cId="0" sldId="256"/>
            <ac:spMk id="13" creationId="{00000000-0000-0000-0000-000000000000}"/>
          </ac:spMkLst>
        </pc:spChg>
        <pc:spChg chg="add del mod">
          <ac:chgData name="Alexandra Anderson" userId="4017e299f98559fd" providerId="LiveId" clId="{E7F58965-933B-4D93-88E2-D8EBF30ADED6}" dt="2021-05-19T10:20:08.968" v="2" actId="478"/>
          <ac:spMkLst>
            <pc:docMk/>
            <pc:sldMk cId="0" sldId="256"/>
            <ac:spMk id="17" creationId="{5AB3F296-650F-4780-B7C2-41BC8BEDECDD}"/>
          </ac:spMkLst>
        </pc:spChg>
        <pc:spChg chg="add mod">
          <ac:chgData name="Alexandra Anderson" userId="4017e299f98559fd" providerId="LiveId" clId="{E7F58965-933B-4D93-88E2-D8EBF30ADED6}" dt="2021-05-19T10:32:45.721" v="89"/>
          <ac:spMkLst>
            <pc:docMk/>
            <pc:sldMk cId="0" sldId="256"/>
            <ac:spMk id="18" creationId="{2A766BD5-6624-4746-8014-E1877F6A97FE}"/>
          </ac:spMkLst>
        </pc:spChg>
        <pc:spChg chg="add mod">
          <ac:chgData name="Alexandra Anderson" userId="4017e299f98559fd" providerId="LiveId" clId="{E7F58965-933B-4D93-88E2-D8EBF30ADED6}" dt="2021-05-19T10:32:45.721" v="89"/>
          <ac:spMkLst>
            <pc:docMk/>
            <pc:sldMk cId="0" sldId="256"/>
            <ac:spMk id="19" creationId="{493570F2-78BC-4B85-98E9-FE69D97E0458}"/>
          </ac:spMkLst>
        </pc:spChg>
        <pc:spChg chg="mod">
          <ac:chgData name="Alexandra Anderson" userId="4017e299f98559fd" providerId="LiveId" clId="{E7F58965-933B-4D93-88E2-D8EBF30ADED6}" dt="2021-05-19T10:25:20.464" v="23"/>
          <ac:spMkLst>
            <pc:docMk/>
            <pc:sldMk cId="0" sldId="256"/>
            <ac:spMk id="21" creationId="{032870B8-6B17-4558-B314-23F5734D6E4A}"/>
          </ac:spMkLst>
        </pc:spChg>
        <pc:spChg chg="mod">
          <ac:chgData name="Alexandra Anderson" userId="4017e299f98559fd" providerId="LiveId" clId="{E7F58965-933B-4D93-88E2-D8EBF30ADED6}" dt="2021-05-19T10:25:20.464" v="23"/>
          <ac:spMkLst>
            <pc:docMk/>
            <pc:sldMk cId="0" sldId="256"/>
            <ac:spMk id="22" creationId="{3CAF547A-7DF3-4FD7-8136-43180227CD55}"/>
          </ac:spMkLst>
        </pc:spChg>
        <pc:spChg chg="add del mod">
          <ac:chgData name="Alexandra Anderson" userId="4017e299f98559fd" providerId="LiveId" clId="{E7F58965-933B-4D93-88E2-D8EBF30ADED6}" dt="2021-05-19T10:27:27.786" v="46" actId="478"/>
          <ac:spMkLst>
            <pc:docMk/>
            <pc:sldMk cId="0" sldId="256"/>
            <ac:spMk id="23" creationId="{B82B1877-FB7F-4FDB-9386-8AD755F0ECD5}"/>
          </ac:spMkLst>
        </pc:spChg>
        <pc:grpChg chg="del">
          <ac:chgData name="Alexandra Anderson" userId="4017e299f98559fd" providerId="LiveId" clId="{E7F58965-933B-4D93-88E2-D8EBF30ADED6}" dt="2021-05-19T10:20:26.471" v="7" actId="478"/>
          <ac:grpSpMkLst>
            <pc:docMk/>
            <pc:sldMk cId="0" sldId="256"/>
            <ac:grpSpMk id="10" creationId="{00000000-0000-0000-0000-000000000000}"/>
          </ac:grpSpMkLst>
        </pc:grpChg>
        <pc:grpChg chg="add del mod">
          <ac:chgData name="Alexandra Anderson" userId="4017e299f98559fd" providerId="LiveId" clId="{E7F58965-933B-4D93-88E2-D8EBF30ADED6}" dt="2021-05-19T10:25:51.059" v="28" actId="478"/>
          <ac:grpSpMkLst>
            <pc:docMk/>
            <pc:sldMk cId="0" sldId="256"/>
            <ac:grpSpMk id="20" creationId="{724A94FC-6C85-4DF5-9FC4-D7A69E35841D}"/>
          </ac:grpSpMkLst>
        </pc:grpChg>
        <pc:picChg chg="add mod">
          <ac:chgData name="Alexandra Anderson" userId="4017e299f98559fd" providerId="LiveId" clId="{E7F58965-933B-4D93-88E2-D8EBF30ADED6}" dt="2021-05-19T10:27:41.783" v="48" actId="1076"/>
          <ac:picMkLst>
            <pc:docMk/>
            <pc:sldMk cId="0" sldId="256"/>
            <ac:picMk id="24" creationId="{93D6524A-7F2A-48D8-A637-7772487A914D}"/>
          </ac:picMkLst>
        </pc:picChg>
      </pc:sldChg>
      <pc:sldChg chg="addSp delSp modSp mod">
        <pc:chgData name="Alexandra Anderson" userId="4017e299f98559fd" providerId="LiveId" clId="{E7F58965-933B-4D93-88E2-D8EBF30ADED6}" dt="2021-05-19T10:35:14.858" v="94" actId="20577"/>
        <pc:sldMkLst>
          <pc:docMk/>
          <pc:sldMk cId="1103988349" sldId="269"/>
        </pc:sldMkLst>
        <pc:spChg chg="mod">
          <ac:chgData name="Alexandra Anderson" userId="4017e299f98559fd" providerId="LiveId" clId="{E7F58965-933B-4D93-88E2-D8EBF30ADED6}" dt="2021-05-19T10:35:14.858" v="94" actId="20577"/>
          <ac:spMkLst>
            <pc:docMk/>
            <pc:sldMk cId="1103988349" sldId="269"/>
            <ac:spMk id="14" creationId="{00000000-0000-0000-0000-000000000000}"/>
          </ac:spMkLst>
        </pc:spChg>
        <pc:spChg chg="mod">
          <ac:chgData name="Alexandra Anderson" userId="4017e299f98559fd" providerId="LiveId" clId="{E7F58965-933B-4D93-88E2-D8EBF30ADED6}" dt="2021-05-19T10:32:45.721" v="89"/>
          <ac:spMkLst>
            <pc:docMk/>
            <pc:sldMk cId="1103988349" sldId="269"/>
            <ac:spMk id="16" creationId="{A924520F-D8F9-42D3-89CA-42F9ED75A161}"/>
          </ac:spMkLst>
        </pc:spChg>
        <pc:spChg chg="del">
          <ac:chgData name="Alexandra Anderson" userId="4017e299f98559fd" providerId="LiveId" clId="{E7F58965-933B-4D93-88E2-D8EBF30ADED6}" dt="2021-05-19T10:30:32.938" v="64" actId="478"/>
          <ac:spMkLst>
            <pc:docMk/>
            <pc:sldMk cId="1103988349" sldId="269"/>
            <ac:spMk id="17" creationId="{F6C5392C-BDA8-4DAA-B7AA-1BD42EA4548C}"/>
          </ac:spMkLst>
        </pc:spChg>
        <pc:spChg chg="add mod">
          <ac:chgData name="Alexandra Anderson" userId="4017e299f98559fd" providerId="LiveId" clId="{E7F58965-933B-4D93-88E2-D8EBF30ADED6}" dt="2021-05-19T10:33:05.497" v="91" actId="113"/>
          <ac:spMkLst>
            <pc:docMk/>
            <pc:sldMk cId="1103988349" sldId="269"/>
            <ac:spMk id="18" creationId="{F7F38BD1-B08B-4F60-B2D1-F697C51D6183}"/>
          </ac:spMkLst>
        </pc:spChg>
        <pc:spChg chg="mod">
          <ac:chgData name="Alexandra Anderson" userId="4017e299f98559fd" providerId="LiveId" clId="{E7F58965-933B-4D93-88E2-D8EBF30ADED6}" dt="2021-05-19T10:32:22.048" v="83"/>
          <ac:spMkLst>
            <pc:docMk/>
            <pc:sldMk cId="1103988349" sldId="269"/>
            <ac:spMk id="21" creationId="{793D9101-0A24-4148-AAE6-AD35F4FFDF5D}"/>
          </ac:spMkLst>
        </pc:spChg>
        <pc:spChg chg="mod">
          <ac:chgData name="Alexandra Anderson" userId="4017e299f98559fd" providerId="LiveId" clId="{E7F58965-933B-4D93-88E2-D8EBF30ADED6}" dt="2021-05-19T10:29:58.413" v="62" actId="1076"/>
          <ac:spMkLst>
            <pc:docMk/>
            <pc:sldMk cId="1103988349" sldId="269"/>
            <ac:spMk id="25" creationId="{FA3344EF-1EFB-42DB-9A89-81F94C94DE75}"/>
          </ac:spMkLst>
        </pc:spChg>
        <pc:grpChg chg="add mod">
          <ac:chgData name="Alexandra Anderson" userId="4017e299f98559fd" providerId="LiveId" clId="{E7F58965-933B-4D93-88E2-D8EBF30ADED6}" dt="2021-05-19T10:32:31.867" v="87" actId="1076"/>
          <ac:grpSpMkLst>
            <pc:docMk/>
            <pc:sldMk cId="1103988349" sldId="269"/>
            <ac:grpSpMk id="19" creationId="{7837F4E7-20CC-415E-AB48-2131C152AA2B}"/>
          </ac:grpSpMkLst>
        </pc:grpChg>
        <pc:picChg chg="mod">
          <ac:chgData name="Alexandra Anderson" userId="4017e299f98559fd" providerId="LiveId" clId="{E7F58965-933B-4D93-88E2-D8EBF30ADED6}" dt="2021-05-19T10:32:22.048" v="83"/>
          <ac:picMkLst>
            <pc:docMk/>
            <pc:sldMk cId="1103988349" sldId="269"/>
            <ac:picMk id="20" creationId="{DB08D6D8-F397-47D8-9C53-7A2F43F13AF7}"/>
          </ac:picMkLst>
        </pc:picChg>
      </pc:sldChg>
      <pc:sldChg chg="addSp delSp modSp mod">
        <pc:chgData name="Alexandra Anderson" userId="4017e299f98559fd" providerId="LiveId" clId="{E7F58965-933B-4D93-88E2-D8EBF30ADED6}" dt="2021-05-19T11:23:46.148" v="548"/>
        <pc:sldMkLst>
          <pc:docMk/>
          <pc:sldMk cId="569748680" sldId="270"/>
        </pc:sldMkLst>
        <pc:spChg chg="mod">
          <ac:chgData name="Alexandra Anderson" userId="4017e299f98559fd" providerId="LiveId" clId="{E7F58965-933B-4D93-88E2-D8EBF30ADED6}" dt="2021-05-19T11:04:21.850" v="368" actId="20577"/>
          <ac:spMkLst>
            <pc:docMk/>
            <pc:sldMk cId="569748680" sldId="270"/>
            <ac:spMk id="14" creationId="{00000000-0000-0000-0000-000000000000}"/>
          </ac:spMkLst>
        </pc:spChg>
        <pc:spChg chg="mod">
          <ac:chgData name="Alexandra Anderson" userId="4017e299f98559fd" providerId="LiveId" clId="{E7F58965-933B-4D93-88E2-D8EBF30ADED6}" dt="2021-05-19T11:05:06.664" v="369"/>
          <ac:spMkLst>
            <pc:docMk/>
            <pc:sldMk cId="569748680" sldId="270"/>
            <ac:spMk id="16" creationId="{A924520F-D8F9-42D3-89CA-42F9ED75A161}"/>
          </ac:spMkLst>
        </pc:spChg>
        <pc:spChg chg="del mod">
          <ac:chgData name="Alexandra Anderson" userId="4017e299f98559fd" providerId="LiveId" clId="{E7F58965-933B-4D93-88E2-D8EBF30ADED6}" dt="2021-05-19T11:05:13.574" v="371" actId="478"/>
          <ac:spMkLst>
            <pc:docMk/>
            <pc:sldMk cId="569748680" sldId="270"/>
            <ac:spMk id="17" creationId="{F6C5392C-BDA8-4DAA-B7AA-1BD42EA4548C}"/>
          </ac:spMkLst>
        </pc:spChg>
        <pc:spChg chg="add mod">
          <ac:chgData name="Alexandra Anderson" userId="4017e299f98559fd" providerId="LiveId" clId="{E7F58965-933B-4D93-88E2-D8EBF30ADED6}" dt="2021-05-19T11:07:26.385" v="402" actId="1076"/>
          <ac:spMkLst>
            <pc:docMk/>
            <pc:sldMk cId="569748680" sldId="270"/>
            <ac:spMk id="18" creationId="{13DC0B69-F414-4916-95F4-77383773BDA7}"/>
          </ac:spMkLst>
        </pc:spChg>
        <pc:spChg chg="add mod">
          <ac:chgData name="Alexandra Anderson" userId="4017e299f98559fd" providerId="LiveId" clId="{E7F58965-933B-4D93-88E2-D8EBF30ADED6}" dt="2021-05-19T11:23:46.148" v="548"/>
          <ac:spMkLst>
            <pc:docMk/>
            <pc:sldMk cId="569748680" sldId="270"/>
            <ac:spMk id="19" creationId="{DBA503AC-984D-48C9-9F83-22F49194AC9A}"/>
          </ac:spMkLst>
        </pc:spChg>
        <pc:spChg chg="mod">
          <ac:chgData name="Alexandra Anderson" userId="4017e299f98559fd" providerId="LiveId" clId="{E7F58965-933B-4D93-88E2-D8EBF30ADED6}" dt="2021-05-19T11:06:58.635" v="389"/>
          <ac:spMkLst>
            <pc:docMk/>
            <pc:sldMk cId="569748680" sldId="270"/>
            <ac:spMk id="21" creationId="{CDC0EFA3-EB62-452A-AD73-4F2C2BA4890D}"/>
          </ac:spMkLst>
        </pc:spChg>
        <pc:spChg chg="mod">
          <ac:chgData name="Alexandra Anderson" userId="4017e299f98559fd" providerId="LiveId" clId="{E7F58965-933B-4D93-88E2-D8EBF30ADED6}" dt="2021-05-19T11:06:58.635" v="389"/>
          <ac:spMkLst>
            <pc:docMk/>
            <pc:sldMk cId="569748680" sldId="270"/>
            <ac:spMk id="23" creationId="{8DC31821-3393-4C00-9CBA-6514CE653258}"/>
          </ac:spMkLst>
        </pc:spChg>
        <pc:spChg chg="mod">
          <ac:chgData name="Alexandra Anderson" userId="4017e299f98559fd" providerId="LiveId" clId="{E7F58965-933B-4D93-88E2-D8EBF30ADED6}" dt="2021-05-19T11:07:42.861" v="407" actId="1076"/>
          <ac:spMkLst>
            <pc:docMk/>
            <pc:sldMk cId="569748680" sldId="270"/>
            <ac:spMk id="25" creationId="{FA3344EF-1EFB-42DB-9A89-81F94C94DE75}"/>
          </ac:spMkLst>
        </pc:spChg>
        <pc:spChg chg="mod">
          <ac:chgData name="Alexandra Anderson" userId="4017e299f98559fd" providerId="LiveId" clId="{E7F58965-933B-4D93-88E2-D8EBF30ADED6}" dt="2021-05-19T11:06:58.635" v="389"/>
          <ac:spMkLst>
            <pc:docMk/>
            <pc:sldMk cId="569748680" sldId="270"/>
            <ac:spMk id="27" creationId="{D3739F3B-302A-4E95-9696-81F09D88ED09}"/>
          </ac:spMkLst>
        </pc:spChg>
        <pc:spChg chg="mod">
          <ac:chgData name="Alexandra Anderson" userId="4017e299f98559fd" providerId="LiveId" clId="{E7F58965-933B-4D93-88E2-D8EBF30ADED6}" dt="2021-05-19T11:06:58.635" v="389"/>
          <ac:spMkLst>
            <pc:docMk/>
            <pc:sldMk cId="569748680" sldId="270"/>
            <ac:spMk id="29" creationId="{E4D93D19-7179-4237-AA08-E94EBB7EA99D}"/>
          </ac:spMkLst>
        </pc:spChg>
        <pc:spChg chg="mod">
          <ac:chgData name="Alexandra Anderson" userId="4017e299f98559fd" providerId="LiveId" clId="{E7F58965-933B-4D93-88E2-D8EBF30ADED6}" dt="2021-05-19T11:06:58.635" v="389"/>
          <ac:spMkLst>
            <pc:docMk/>
            <pc:sldMk cId="569748680" sldId="270"/>
            <ac:spMk id="31" creationId="{19D1028A-E576-4D47-A99C-BB51F06EAD3E}"/>
          </ac:spMkLst>
        </pc:spChg>
        <pc:spChg chg="mod">
          <ac:chgData name="Alexandra Anderson" userId="4017e299f98559fd" providerId="LiveId" clId="{E7F58965-933B-4D93-88E2-D8EBF30ADED6}" dt="2021-05-19T11:06:58.635" v="389"/>
          <ac:spMkLst>
            <pc:docMk/>
            <pc:sldMk cId="569748680" sldId="270"/>
            <ac:spMk id="33" creationId="{3307A877-02BD-4311-A83D-BA6C4CE2B4F7}"/>
          </ac:spMkLst>
        </pc:spChg>
        <pc:spChg chg="mod">
          <ac:chgData name="Alexandra Anderson" userId="4017e299f98559fd" providerId="LiveId" clId="{E7F58965-933B-4D93-88E2-D8EBF30ADED6}" dt="2021-05-19T11:06:58.635" v="389"/>
          <ac:spMkLst>
            <pc:docMk/>
            <pc:sldMk cId="569748680" sldId="270"/>
            <ac:spMk id="35" creationId="{651A21DE-DF62-40D9-ACFD-8752A3BBA73E}"/>
          </ac:spMkLst>
        </pc:spChg>
        <pc:spChg chg="mod">
          <ac:chgData name="Alexandra Anderson" userId="4017e299f98559fd" providerId="LiveId" clId="{E7F58965-933B-4D93-88E2-D8EBF30ADED6}" dt="2021-05-19T11:06:58.635" v="389"/>
          <ac:spMkLst>
            <pc:docMk/>
            <pc:sldMk cId="569748680" sldId="270"/>
            <ac:spMk id="38" creationId="{72AC374B-3429-4294-B47E-124193369FC4}"/>
          </ac:spMkLst>
        </pc:spChg>
        <pc:grpChg chg="add del mod">
          <ac:chgData name="Alexandra Anderson" userId="4017e299f98559fd" providerId="LiveId" clId="{E7F58965-933B-4D93-88E2-D8EBF30ADED6}" dt="2021-05-19T11:07:28.292" v="404"/>
          <ac:grpSpMkLst>
            <pc:docMk/>
            <pc:sldMk cId="569748680" sldId="270"/>
            <ac:grpSpMk id="20" creationId="{E12D1EAA-2229-4D75-A1E8-70938424FD77}"/>
          </ac:grpSpMkLst>
        </pc:grpChg>
        <pc:picChg chg="del">
          <ac:chgData name="Alexandra Anderson" userId="4017e299f98559fd" providerId="LiveId" clId="{E7F58965-933B-4D93-88E2-D8EBF30ADED6}" dt="2021-05-19T11:05:10.954" v="370" actId="478"/>
          <ac:picMkLst>
            <pc:docMk/>
            <pc:sldMk cId="569748680" sldId="270"/>
            <ac:picMk id="3" creationId="{E5C6E40F-6990-427E-8ED0-578AB0FDB7F7}"/>
          </ac:picMkLst>
        </pc:picChg>
        <pc:picChg chg="mod">
          <ac:chgData name="Alexandra Anderson" userId="4017e299f98559fd" providerId="LiveId" clId="{E7F58965-933B-4D93-88E2-D8EBF30ADED6}" dt="2021-05-19T11:06:58.635" v="389"/>
          <ac:picMkLst>
            <pc:docMk/>
            <pc:sldMk cId="569748680" sldId="270"/>
            <ac:picMk id="22" creationId="{47899EAB-A8C3-4BD1-9BC3-1169E8BCA707}"/>
          </ac:picMkLst>
        </pc:picChg>
        <pc:picChg chg="mod">
          <ac:chgData name="Alexandra Anderson" userId="4017e299f98559fd" providerId="LiveId" clId="{E7F58965-933B-4D93-88E2-D8EBF30ADED6}" dt="2021-05-19T11:06:58.635" v="389"/>
          <ac:picMkLst>
            <pc:docMk/>
            <pc:sldMk cId="569748680" sldId="270"/>
            <ac:picMk id="26" creationId="{D5786257-2A27-4E90-BDF7-6B399856C7C3}"/>
          </ac:picMkLst>
        </pc:picChg>
        <pc:picChg chg="mod">
          <ac:chgData name="Alexandra Anderson" userId="4017e299f98559fd" providerId="LiveId" clId="{E7F58965-933B-4D93-88E2-D8EBF30ADED6}" dt="2021-05-19T11:06:58.635" v="389"/>
          <ac:picMkLst>
            <pc:docMk/>
            <pc:sldMk cId="569748680" sldId="270"/>
            <ac:picMk id="28" creationId="{0AD10FD2-B3C8-41E3-9EA5-483C9BF30D5B}"/>
          </ac:picMkLst>
        </pc:picChg>
        <pc:picChg chg="mod">
          <ac:chgData name="Alexandra Anderson" userId="4017e299f98559fd" providerId="LiveId" clId="{E7F58965-933B-4D93-88E2-D8EBF30ADED6}" dt="2021-05-19T11:06:58.635" v="389"/>
          <ac:picMkLst>
            <pc:docMk/>
            <pc:sldMk cId="569748680" sldId="270"/>
            <ac:picMk id="30" creationId="{BD5187C0-87E3-4843-8B3B-F2A095860B47}"/>
          </ac:picMkLst>
        </pc:picChg>
        <pc:picChg chg="mod">
          <ac:chgData name="Alexandra Anderson" userId="4017e299f98559fd" providerId="LiveId" clId="{E7F58965-933B-4D93-88E2-D8EBF30ADED6}" dt="2021-05-19T11:06:58.635" v="389"/>
          <ac:picMkLst>
            <pc:docMk/>
            <pc:sldMk cId="569748680" sldId="270"/>
            <ac:picMk id="32" creationId="{F7315F7A-CDFB-400B-B2D3-2AE5C8F23D9A}"/>
          </ac:picMkLst>
        </pc:picChg>
        <pc:picChg chg="mod">
          <ac:chgData name="Alexandra Anderson" userId="4017e299f98559fd" providerId="LiveId" clId="{E7F58965-933B-4D93-88E2-D8EBF30ADED6}" dt="2021-05-19T11:06:58.635" v="389"/>
          <ac:picMkLst>
            <pc:docMk/>
            <pc:sldMk cId="569748680" sldId="270"/>
            <ac:picMk id="34" creationId="{F6C93D0A-ACB7-4570-A63E-875941974D03}"/>
          </ac:picMkLst>
        </pc:picChg>
        <pc:picChg chg="mod">
          <ac:chgData name="Alexandra Anderson" userId="4017e299f98559fd" providerId="LiveId" clId="{E7F58965-933B-4D93-88E2-D8EBF30ADED6}" dt="2021-05-19T11:06:58.635" v="389"/>
          <ac:picMkLst>
            <pc:docMk/>
            <pc:sldMk cId="569748680" sldId="270"/>
            <ac:picMk id="36" creationId="{5DF63349-FFB5-4AE6-B78D-2BB7113AFC4C}"/>
          </ac:picMkLst>
        </pc:picChg>
        <pc:picChg chg="mod">
          <ac:chgData name="Alexandra Anderson" userId="4017e299f98559fd" providerId="LiveId" clId="{E7F58965-933B-4D93-88E2-D8EBF30ADED6}" dt="2021-05-19T11:06:58.635" v="389"/>
          <ac:picMkLst>
            <pc:docMk/>
            <pc:sldMk cId="569748680" sldId="270"/>
            <ac:picMk id="37" creationId="{20E072A5-DC87-425A-99BF-A6557A1D7E3D}"/>
          </ac:picMkLst>
        </pc:picChg>
      </pc:sldChg>
      <pc:sldChg chg="addSp delSp modSp mod">
        <pc:chgData name="Alexandra Anderson" userId="4017e299f98559fd" providerId="LiveId" clId="{E7F58965-933B-4D93-88E2-D8EBF30ADED6}" dt="2021-05-19T11:26:02.457" v="596" actId="1076"/>
        <pc:sldMkLst>
          <pc:docMk/>
          <pc:sldMk cId="3468550854" sldId="271"/>
        </pc:sldMkLst>
        <pc:spChg chg="mod">
          <ac:chgData name="Alexandra Anderson" userId="4017e299f98559fd" providerId="LiveId" clId="{E7F58965-933B-4D93-88E2-D8EBF30ADED6}" dt="2021-05-19T11:13:17.670" v="466" actId="20577"/>
          <ac:spMkLst>
            <pc:docMk/>
            <pc:sldMk cId="3468550854" sldId="271"/>
            <ac:spMk id="14" creationId="{00000000-0000-0000-0000-000000000000}"/>
          </ac:spMkLst>
        </pc:spChg>
        <pc:spChg chg="del">
          <ac:chgData name="Alexandra Anderson" userId="4017e299f98559fd" providerId="LiveId" clId="{E7F58965-933B-4D93-88E2-D8EBF30ADED6}" dt="2021-05-19T11:13:08.890" v="459" actId="478"/>
          <ac:spMkLst>
            <pc:docMk/>
            <pc:sldMk cId="3468550854" sldId="271"/>
            <ac:spMk id="16" creationId="{A924520F-D8F9-42D3-89CA-42F9ED75A161}"/>
          </ac:spMkLst>
        </pc:spChg>
        <pc:spChg chg="del mod">
          <ac:chgData name="Alexandra Anderson" userId="4017e299f98559fd" providerId="LiveId" clId="{E7F58965-933B-4D93-88E2-D8EBF30ADED6}" dt="2021-05-19T11:13:10.820" v="461" actId="478"/>
          <ac:spMkLst>
            <pc:docMk/>
            <pc:sldMk cId="3468550854" sldId="271"/>
            <ac:spMk id="17" creationId="{F6C5392C-BDA8-4DAA-B7AA-1BD42EA4548C}"/>
          </ac:spMkLst>
        </pc:spChg>
        <pc:spChg chg="add mod">
          <ac:chgData name="Alexandra Anderson" userId="4017e299f98559fd" providerId="LiveId" clId="{E7F58965-933B-4D93-88E2-D8EBF30ADED6}" dt="2021-05-19T11:25:59.132" v="595" actId="14100"/>
          <ac:spMkLst>
            <pc:docMk/>
            <pc:sldMk cId="3468550854" sldId="271"/>
            <ac:spMk id="18" creationId="{D6CD2B58-5A3D-44AD-B739-5C95A439CE59}"/>
          </ac:spMkLst>
        </pc:spChg>
        <pc:spChg chg="del mod">
          <ac:chgData name="Alexandra Anderson" userId="4017e299f98559fd" providerId="LiveId" clId="{E7F58965-933B-4D93-88E2-D8EBF30ADED6}" dt="2021-05-19T11:13:12.946" v="462" actId="478"/>
          <ac:spMkLst>
            <pc:docMk/>
            <pc:sldMk cId="3468550854" sldId="271"/>
            <ac:spMk id="20" creationId="{968AA9B0-B699-45A2-A5BE-AA200DBD65CD}"/>
          </ac:spMkLst>
        </pc:spChg>
        <pc:picChg chg="add del mod">
          <ac:chgData name="Alexandra Anderson" userId="4017e299f98559fd" providerId="LiveId" clId="{E7F58965-933B-4D93-88E2-D8EBF30ADED6}" dt="2021-05-19T11:20:01.236" v="538" actId="478"/>
          <ac:picMkLst>
            <pc:docMk/>
            <pc:sldMk cId="3468550854" sldId="271"/>
            <ac:picMk id="10" creationId="{D531BD00-017A-485E-B843-A8B7D26A49B5}"/>
          </ac:picMkLst>
        </pc:picChg>
        <pc:picChg chg="add mod">
          <ac:chgData name="Alexandra Anderson" userId="4017e299f98559fd" providerId="LiveId" clId="{E7F58965-933B-4D93-88E2-D8EBF30ADED6}" dt="2021-05-19T11:26:02.457" v="596" actId="1076"/>
          <ac:picMkLst>
            <pc:docMk/>
            <pc:sldMk cId="3468550854" sldId="271"/>
            <ac:picMk id="12" creationId="{84D04804-DC61-4672-9A6E-EB9D5F5A2FC7}"/>
          </ac:picMkLst>
        </pc:picChg>
      </pc:sldChg>
      <pc:sldChg chg="modSp del">
        <pc:chgData name="Alexandra Anderson" userId="4017e299f98559fd" providerId="LiveId" clId="{E7F58965-933B-4D93-88E2-D8EBF30ADED6}" dt="2021-05-19T15:25:35.497" v="735" actId="47"/>
        <pc:sldMkLst>
          <pc:docMk/>
          <pc:sldMk cId="170277205" sldId="272"/>
        </pc:sldMkLst>
        <pc:spChg chg="mod">
          <ac:chgData name="Alexandra Anderson" userId="4017e299f98559fd" providerId="LiveId" clId="{E7F58965-933B-4D93-88E2-D8EBF30ADED6}" dt="2021-05-19T10:32:45.721" v="89"/>
          <ac:spMkLst>
            <pc:docMk/>
            <pc:sldMk cId="170277205" sldId="272"/>
            <ac:spMk id="18" creationId="{24815B4C-5E23-49D6-A6BD-DACB8AD81824}"/>
          </ac:spMkLst>
        </pc:spChg>
      </pc:sldChg>
      <pc:sldChg chg="modSp del">
        <pc:chgData name="Alexandra Anderson" userId="4017e299f98559fd" providerId="LiveId" clId="{E7F58965-933B-4D93-88E2-D8EBF30ADED6}" dt="2021-05-19T15:25:38.274" v="738" actId="47"/>
        <pc:sldMkLst>
          <pc:docMk/>
          <pc:sldMk cId="4271678457" sldId="273"/>
        </pc:sldMkLst>
        <pc:spChg chg="mod">
          <ac:chgData name="Alexandra Anderson" userId="4017e299f98559fd" providerId="LiveId" clId="{E7F58965-933B-4D93-88E2-D8EBF30ADED6}" dt="2021-05-19T10:32:45.721" v="89"/>
          <ac:spMkLst>
            <pc:docMk/>
            <pc:sldMk cId="4271678457" sldId="273"/>
            <ac:spMk id="12" creationId="{2B8EFC62-C750-4376-B6A9-016DB2EBA4C8}"/>
          </ac:spMkLst>
        </pc:spChg>
        <pc:spChg chg="mod">
          <ac:chgData name="Alexandra Anderson" userId="4017e299f98559fd" providerId="LiveId" clId="{E7F58965-933B-4D93-88E2-D8EBF30ADED6}" dt="2021-05-19T10:32:45.721" v="89"/>
          <ac:spMkLst>
            <pc:docMk/>
            <pc:sldMk cId="4271678457" sldId="273"/>
            <ac:spMk id="13" creationId="{B1D0CF4E-1949-428E-A005-9E21002CD009}"/>
          </ac:spMkLst>
        </pc:spChg>
        <pc:spChg chg="mod">
          <ac:chgData name="Alexandra Anderson" userId="4017e299f98559fd" providerId="LiveId" clId="{E7F58965-933B-4D93-88E2-D8EBF30ADED6}" dt="2021-05-19T10:32:45.721" v="89"/>
          <ac:spMkLst>
            <pc:docMk/>
            <pc:sldMk cId="4271678457" sldId="273"/>
            <ac:spMk id="18" creationId="{24815B4C-5E23-49D6-A6BD-DACB8AD81824}"/>
          </ac:spMkLst>
        </pc:spChg>
      </pc:sldChg>
      <pc:sldChg chg="modSp del">
        <pc:chgData name="Alexandra Anderson" userId="4017e299f98559fd" providerId="LiveId" clId="{E7F58965-933B-4D93-88E2-D8EBF30ADED6}" dt="2021-05-19T15:25:38.975" v="739" actId="47"/>
        <pc:sldMkLst>
          <pc:docMk/>
          <pc:sldMk cId="3497433466" sldId="274"/>
        </pc:sldMkLst>
        <pc:spChg chg="mod">
          <ac:chgData name="Alexandra Anderson" userId="4017e299f98559fd" providerId="LiveId" clId="{E7F58965-933B-4D93-88E2-D8EBF30ADED6}" dt="2021-05-19T10:32:45.721" v="89"/>
          <ac:spMkLst>
            <pc:docMk/>
            <pc:sldMk cId="3497433466" sldId="274"/>
            <ac:spMk id="18" creationId="{2B138ECA-21EB-4E82-BD25-AC209D383186}"/>
          </ac:spMkLst>
        </pc:spChg>
      </pc:sldChg>
      <pc:sldChg chg="modSp del">
        <pc:chgData name="Alexandra Anderson" userId="4017e299f98559fd" providerId="LiveId" clId="{E7F58965-933B-4D93-88E2-D8EBF30ADED6}" dt="2021-05-19T15:25:39.546" v="740" actId="47"/>
        <pc:sldMkLst>
          <pc:docMk/>
          <pc:sldMk cId="3107678870" sldId="275"/>
        </pc:sldMkLst>
        <pc:spChg chg="mod">
          <ac:chgData name="Alexandra Anderson" userId="4017e299f98559fd" providerId="LiveId" clId="{E7F58965-933B-4D93-88E2-D8EBF30ADED6}" dt="2021-05-19T10:32:45.721" v="89"/>
          <ac:spMkLst>
            <pc:docMk/>
            <pc:sldMk cId="3107678870" sldId="275"/>
            <ac:spMk id="16" creationId="{A924520F-D8F9-42D3-89CA-42F9ED75A161}"/>
          </ac:spMkLst>
        </pc:spChg>
        <pc:spChg chg="mod">
          <ac:chgData name="Alexandra Anderson" userId="4017e299f98559fd" providerId="LiveId" clId="{E7F58965-933B-4D93-88E2-D8EBF30ADED6}" dt="2021-05-19T10:32:45.721" v="89"/>
          <ac:spMkLst>
            <pc:docMk/>
            <pc:sldMk cId="3107678870" sldId="275"/>
            <ac:spMk id="17" creationId="{D741CC18-5F7A-477F-8716-39BCE490D0E2}"/>
          </ac:spMkLst>
        </pc:spChg>
      </pc:sldChg>
      <pc:sldChg chg="del">
        <pc:chgData name="Alexandra Anderson" userId="4017e299f98559fd" providerId="LiveId" clId="{E7F58965-933B-4D93-88E2-D8EBF30ADED6}" dt="2021-05-19T15:25:40.680" v="742" actId="47"/>
        <pc:sldMkLst>
          <pc:docMk/>
          <pc:sldMk cId="4116332663" sldId="276"/>
        </pc:sldMkLst>
      </pc:sldChg>
      <pc:sldChg chg="modSp del">
        <pc:chgData name="Alexandra Anderson" userId="4017e299f98559fd" providerId="LiveId" clId="{E7F58965-933B-4D93-88E2-D8EBF30ADED6}" dt="2021-05-19T15:25:42.099" v="744" actId="47"/>
        <pc:sldMkLst>
          <pc:docMk/>
          <pc:sldMk cId="1523817007" sldId="277"/>
        </pc:sldMkLst>
        <pc:spChg chg="mod">
          <ac:chgData name="Alexandra Anderson" userId="4017e299f98559fd" providerId="LiveId" clId="{E7F58965-933B-4D93-88E2-D8EBF30ADED6}" dt="2021-05-19T10:32:45.721" v="89"/>
          <ac:spMkLst>
            <pc:docMk/>
            <pc:sldMk cId="1523817007" sldId="277"/>
            <ac:spMk id="13" creationId="{56B82C62-9B6C-48F0-94BF-5847447531FF}"/>
          </ac:spMkLst>
        </pc:spChg>
      </pc:sldChg>
      <pc:sldChg chg="modSp del">
        <pc:chgData name="Alexandra Anderson" userId="4017e299f98559fd" providerId="LiveId" clId="{E7F58965-933B-4D93-88E2-D8EBF30ADED6}" dt="2021-05-19T15:25:42.739" v="745" actId="47"/>
        <pc:sldMkLst>
          <pc:docMk/>
          <pc:sldMk cId="3943114606" sldId="278"/>
        </pc:sldMkLst>
        <pc:spChg chg="mod">
          <ac:chgData name="Alexandra Anderson" userId="4017e299f98559fd" providerId="LiveId" clId="{E7F58965-933B-4D93-88E2-D8EBF30ADED6}" dt="2021-05-19T10:32:45.721" v="89"/>
          <ac:spMkLst>
            <pc:docMk/>
            <pc:sldMk cId="3943114606" sldId="278"/>
            <ac:spMk id="13" creationId="{290701D8-89D6-4179-ABEF-1264725241B1}"/>
          </ac:spMkLst>
        </pc:spChg>
        <pc:spChg chg="mod">
          <ac:chgData name="Alexandra Anderson" userId="4017e299f98559fd" providerId="LiveId" clId="{E7F58965-933B-4D93-88E2-D8EBF30ADED6}" dt="2021-05-19T10:32:45.721" v="89"/>
          <ac:spMkLst>
            <pc:docMk/>
            <pc:sldMk cId="3943114606" sldId="278"/>
            <ac:spMk id="17" creationId="{9CFF6B81-244F-4105-BB7E-D68C9E649D1C}"/>
          </ac:spMkLst>
        </pc:spChg>
        <pc:spChg chg="mod">
          <ac:chgData name="Alexandra Anderson" userId="4017e299f98559fd" providerId="LiveId" clId="{E7F58965-933B-4D93-88E2-D8EBF30ADED6}" dt="2021-05-19T10:32:45.721" v="89"/>
          <ac:spMkLst>
            <pc:docMk/>
            <pc:sldMk cId="3943114606" sldId="278"/>
            <ac:spMk id="19" creationId="{65CC59E0-F817-4199-8388-CA04B4214E38}"/>
          </ac:spMkLst>
        </pc:spChg>
        <pc:spChg chg="mod">
          <ac:chgData name="Alexandra Anderson" userId="4017e299f98559fd" providerId="LiveId" clId="{E7F58965-933B-4D93-88E2-D8EBF30ADED6}" dt="2021-05-19T10:32:45.721" v="89"/>
          <ac:spMkLst>
            <pc:docMk/>
            <pc:sldMk cId="3943114606" sldId="278"/>
            <ac:spMk id="21" creationId="{10466C02-7742-4F49-B67C-41808DBBB36A}"/>
          </ac:spMkLst>
        </pc:spChg>
        <pc:spChg chg="mod">
          <ac:chgData name="Alexandra Anderson" userId="4017e299f98559fd" providerId="LiveId" clId="{E7F58965-933B-4D93-88E2-D8EBF30ADED6}" dt="2021-05-19T10:32:45.721" v="89"/>
          <ac:spMkLst>
            <pc:docMk/>
            <pc:sldMk cId="3943114606" sldId="278"/>
            <ac:spMk id="23" creationId="{0E337143-F033-4C47-A2CC-2C0AF23DCFD4}"/>
          </ac:spMkLst>
        </pc:spChg>
      </pc:sldChg>
      <pc:sldChg chg="modSp del">
        <pc:chgData name="Alexandra Anderson" userId="4017e299f98559fd" providerId="LiveId" clId="{E7F58965-933B-4D93-88E2-D8EBF30ADED6}" dt="2021-05-19T15:25:43.256" v="746" actId="47"/>
        <pc:sldMkLst>
          <pc:docMk/>
          <pc:sldMk cId="2356450506" sldId="279"/>
        </pc:sldMkLst>
        <pc:spChg chg="mod">
          <ac:chgData name="Alexandra Anderson" userId="4017e299f98559fd" providerId="LiveId" clId="{E7F58965-933B-4D93-88E2-D8EBF30ADED6}" dt="2021-05-19T10:32:45.721" v="89"/>
          <ac:spMkLst>
            <pc:docMk/>
            <pc:sldMk cId="2356450506" sldId="279"/>
            <ac:spMk id="16" creationId="{A924520F-D8F9-42D3-89CA-42F9ED75A161}"/>
          </ac:spMkLst>
        </pc:spChg>
        <pc:spChg chg="mod">
          <ac:chgData name="Alexandra Anderson" userId="4017e299f98559fd" providerId="LiveId" clId="{E7F58965-933B-4D93-88E2-D8EBF30ADED6}" dt="2021-05-19T10:32:45.721" v="89"/>
          <ac:spMkLst>
            <pc:docMk/>
            <pc:sldMk cId="2356450506" sldId="279"/>
            <ac:spMk id="27" creationId="{53F5549D-D8BD-4363-A413-D3850A3B9A49}"/>
          </ac:spMkLst>
        </pc:spChg>
      </pc:sldChg>
      <pc:sldChg chg="modSp del">
        <pc:chgData name="Alexandra Anderson" userId="4017e299f98559fd" providerId="LiveId" clId="{E7F58965-933B-4D93-88E2-D8EBF30ADED6}" dt="2021-05-19T15:25:43.820" v="747" actId="47"/>
        <pc:sldMkLst>
          <pc:docMk/>
          <pc:sldMk cId="1913066089" sldId="280"/>
        </pc:sldMkLst>
        <pc:spChg chg="mod">
          <ac:chgData name="Alexandra Anderson" userId="4017e299f98559fd" providerId="LiveId" clId="{E7F58965-933B-4D93-88E2-D8EBF30ADED6}" dt="2021-05-19T10:32:45.721" v="89"/>
          <ac:spMkLst>
            <pc:docMk/>
            <pc:sldMk cId="1913066089" sldId="280"/>
            <ac:spMk id="27" creationId="{53F5549D-D8BD-4363-A413-D3850A3B9A49}"/>
          </ac:spMkLst>
        </pc:spChg>
      </pc:sldChg>
      <pc:sldChg chg="modSp del">
        <pc:chgData name="Alexandra Anderson" userId="4017e299f98559fd" providerId="LiveId" clId="{E7F58965-933B-4D93-88E2-D8EBF30ADED6}" dt="2021-05-19T15:25:44.343" v="748" actId="47"/>
        <pc:sldMkLst>
          <pc:docMk/>
          <pc:sldMk cId="1288680855" sldId="281"/>
        </pc:sldMkLst>
        <pc:spChg chg="mod">
          <ac:chgData name="Alexandra Anderson" userId="4017e299f98559fd" providerId="LiveId" clId="{E7F58965-933B-4D93-88E2-D8EBF30ADED6}" dt="2021-05-19T10:32:45.721" v="89"/>
          <ac:spMkLst>
            <pc:docMk/>
            <pc:sldMk cId="1288680855" sldId="281"/>
            <ac:spMk id="13" creationId="{6F3E4148-41D7-48AC-A244-46BD352B22F4}"/>
          </ac:spMkLst>
        </pc:spChg>
        <pc:spChg chg="mod">
          <ac:chgData name="Alexandra Anderson" userId="4017e299f98559fd" providerId="LiveId" clId="{E7F58965-933B-4D93-88E2-D8EBF30ADED6}" dt="2021-05-19T10:32:45.721" v="89"/>
          <ac:spMkLst>
            <pc:docMk/>
            <pc:sldMk cId="1288680855" sldId="281"/>
            <ac:spMk id="16" creationId="{A924520F-D8F9-42D3-89CA-42F9ED75A161}"/>
          </ac:spMkLst>
        </pc:spChg>
        <pc:spChg chg="mod">
          <ac:chgData name="Alexandra Anderson" userId="4017e299f98559fd" providerId="LiveId" clId="{E7F58965-933B-4D93-88E2-D8EBF30ADED6}" dt="2021-05-19T10:32:45.721" v="89"/>
          <ac:spMkLst>
            <pc:docMk/>
            <pc:sldMk cId="1288680855" sldId="281"/>
            <ac:spMk id="19" creationId="{5D8C5D1F-C93B-4D39-BE16-E4D4D85D8095}"/>
          </ac:spMkLst>
        </pc:spChg>
        <pc:spChg chg="mod">
          <ac:chgData name="Alexandra Anderson" userId="4017e299f98559fd" providerId="LiveId" clId="{E7F58965-933B-4D93-88E2-D8EBF30ADED6}" dt="2021-05-19T10:32:45.721" v="89"/>
          <ac:spMkLst>
            <pc:docMk/>
            <pc:sldMk cId="1288680855" sldId="281"/>
            <ac:spMk id="21" creationId="{2560D058-7EB2-4CAF-AE0A-D77DC03F6AF1}"/>
          </ac:spMkLst>
        </pc:spChg>
        <pc:spChg chg="mod">
          <ac:chgData name="Alexandra Anderson" userId="4017e299f98559fd" providerId="LiveId" clId="{E7F58965-933B-4D93-88E2-D8EBF30ADED6}" dt="2021-05-19T10:32:45.721" v="89"/>
          <ac:spMkLst>
            <pc:docMk/>
            <pc:sldMk cId="1288680855" sldId="281"/>
            <ac:spMk id="23" creationId="{A8ED5145-F22C-4AAA-BB66-B91F27589967}"/>
          </ac:spMkLst>
        </pc:spChg>
        <pc:spChg chg="mod">
          <ac:chgData name="Alexandra Anderson" userId="4017e299f98559fd" providerId="LiveId" clId="{E7F58965-933B-4D93-88E2-D8EBF30ADED6}" dt="2021-05-19T10:32:45.721" v="89"/>
          <ac:spMkLst>
            <pc:docMk/>
            <pc:sldMk cId="1288680855" sldId="281"/>
            <ac:spMk id="26" creationId="{5FDB37B9-1CCA-4851-82B5-6759EBAE847C}"/>
          </ac:spMkLst>
        </pc:spChg>
      </pc:sldChg>
      <pc:sldChg chg="addSp delSp modSp mod">
        <pc:chgData name="Alexandra Anderson" userId="4017e299f98559fd" providerId="LiveId" clId="{E7F58965-933B-4D93-88E2-D8EBF30ADED6}" dt="2021-05-19T11:04:02.713" v="361"/>
        <pc:sldMkLst>
          <pc:docMk/>
          <pc:sldMk cId="873558560" sldId="282"/>
        </pc:sldMkLst>
        <pc:spChg chg="add mod">
          <ac:chgData name="Alexandra Anderson" userId="4017e299f98559fd" providerId="LiveId" clId="{E7F58965-933B-4D93-88E2-D8EBF30ADED6}" dt="2021-05-19T10:43:19.250" v="169" actId="1076"/>
          <ac:spMkLst>
            <pc:docMk/>
            <pc:sldMk cId="873558560" sldId="282"/>
            <ac:spMk id="12" creationId="{0E7353D2-9341-416C-9A63-69AB71A7501E}"/>
          </ac:spMkLst>
        </pc:spChg>
        <pc:spChg chg="add mod">
          <ac:chgData name="Alexandra Anderson" userId="4017e299f98559fd" providerId="LiveId" clId="{E7F58965-933B-4D93-88E2-D8EBF30ADED6}" dt="2021-05-19T11:04:02.713" v="361"/>
          <ac:spMkLst>
            <pc:docMk/>
            <pc:sldMk cId="873558560" sldId="282"/>
            <ac:spMk id="13" creationId="{7236E832-C998-48BF-9D14-40E8E4FB4959}"/>
          </ac:spMkLst>
        </pc:spChg>
        <pc:spChg chg="mod">
          <ac:chgData name="Alexandra Anderson" userId="4017e299f98559fd" providerId="LiveId" clId="{E7F58965-933B-4D93-88E2-D8EBF30ADED6}" dt="2021-05-19T10:35:23.163" v="96" actId="20577"/>
          <ac:spMkLst>
            <pc:docMk/>
            <pc:sldMk cId="873558560" sldId="282"/>
            <ac:spMk id="14" creationId="{00000000-0000-0000-0000-000000000000}"/>
          </ac:spMkLst>
        </pc:spChg>
        <pc:spChg chg="add mod">
          <ac:chgData name="Alexandra Anderson" userId="4017e299f98559fd" providerId="LiveId" clId="{E7F58965-933B-4D93-88E2-D8EBF30ADED6}" dt="2021-05-19T10:43:21.722" v="170" actId="1076"/>
          <ac:spMkLst>
            <pc:docMk/>
            <pc:sldMk cId="873558560" sldId="282"/>
            <ac:spMk id="17" creationId="{106C682D-721D-45B9-8AEE-FA99E6A99DFA}"/>
          </ac:spMkLst>
        </pc:spChg>
        <pc:spChg chg="del">
          <ac:chgData name="Alexandra Anderson" userId="4017e299f98559fd" providerId="LiveId" clId="{E7F58965-933B-4D93-88E2-D8EBF30ADED6}" dt="2021-05-19T10:35:04.147" v="92" actId="478"/>
          <ac:spMkLst>
            <pc:docMk/>
            <pc:sldMk cId="873558560" sldId="282"/>
            <ac:spMk id="18" creationId="{CC97801C-F349-40F6-AB6C-1A998E792861}"/>
          </ac:spMkLst>
        </pc:spChg>
        <pc:spChg chg="add mod">
          <ac:chgData name="Alexandra Anderson" userId="4017e299f98559fd" providerId="LiveId" clId="{E7F58965-933B-4D93-88E2-D8EBF30ADED6}" dt="2021-05-19T10:43:09.516" v="167" actId="1076"/>
          <ac:spMkLst>
            <pc:docMk/>
            <pc:sldMk cId="873558560" sldId="282"/>
            <ac:spMk id="19" creationId="{3281C11B-6F34-43A6-9554-3C8FB15A11B3}"/>
          </ac:spMkLst>
        </pc:spChg>
        <pc:spChg chg="add mod">
          <ac:chgData name="Alexandra Anderson" userId="4017e299f98559fd" providerId="LiveId" clId="{E7F58965-933B-4D93-88E2-D8EBF30ADED6}" dt="2021-05-19T10:43:09.516" v="167" actId="1076"/>
          <ac:spMkLst>
            <pc:docMk/>
            <pc:sldMk cId="873558560" sldId="282"/>
            <ac:spMk id="20" creationId="{E1D68C68-B995-4517-9B59-EFEB686E1132}"/>
          </ac:spMkLst>
        </pc:spChg>
        <pc:spChg chg="add mod">
          <ac:chgData name="Alexandra Anderson" userId="4017e299f98559fd" providerId="LiveId" clId="{E7F58965-933B-4D93-88E2-D8EBF30ADED6}" dt="2021-05-19T10:43:09.516" v="167" actId="1076"/>
          <ac:spMkLst>
            <pc:docMk/>
            <pc:sldMk cId="873558560" sldId="282"/>
            <ac:spMk id="21" creationId="{DACE2006-EF00-46BC-95C9-40E84F209829}"/>
          </ac:spMkLst>
        </pc:spChg>
        <pc:spChg chg="add mod">
          <ac:chgData name="Alexandra Anderson" userId="4017e299f98559fd" providerId="LiveId" clId="{E7F58965-933B-4D93-88E2-D8EBF30ADED6}" dt="2021-05-19T10:43:09.516" v="167" actId="1076"/>
          <ac:spMkLst>
            <pc:docMk/>
            <pc:sldMk cId="873558560" sldId="282"/>
            <ac:spMk id="22" creationId="{2AE923B9-5771-44E9-9DD3-83142BEDE1DB}"/>
          </ac:spMkLst>
        </pc:spChg>
        <pc:spChg chg="del mod">
          <ac:chgData name="Alexandra Anderson" userId="4017e299f98559fd" providerId="LiveId" clId="{E7F58965-933B-4D93-88E2-D8EBF30ADED6}" dt="2021-05-19T10:36:43.018" v="109" actId="478"/>
          <ac:spMkLst>
            <pc:docMk/>
            <pc:sldMk cId="873558560" sldId="282"/>
            <ac:spMk id="23" creationId="{32686B56-24FA-486E-B6D3-D4B8CD51F694}"/>
          </ac:spMkLst>
        </pc:spChg>
        <pc:spChg chg="mod">
          <ac:chgData name="Alexandra Anderson" userId="4017e299f98559fd" providerId="LiveId" clId="{E7F58965-933B-4D93-88E2-D8EBF30ADED6}" dt="2021-05-19T10:43:03.928" v="166"/>
          <ac:spMkLst>
            <pc:docMk/>
            <pc:sldMk cId="873558560" sldId="282"/>
            <ac:spMk id="26" creationId="{77CC1684-3A9A-4D04-B17C-8EA36BA2DAF4}"/>
          </ac:spMkLst>
        </pc:spChg>
        <pc:spChg chg="mod">
          <ac:chgData name="Alexandra Anderson" userId="4017e299f98559fd" providerId="LiveId" clId="{E7F58965-933B-4D93-88E2-D8EBF30ADED6}" dt="2021-05-19T10:43:03.928" v="166"/>
          <ac:spMkLst>
            <pc:docMk/>
            <pc:sldMk cId="873558560" sldId="282"/>
            <ac:spMk id="27" creationId="{1938B0E8-38B5-4E3E-94BE-5EAF8807B88A}"/>
          </ac:spMkLst>
        </pc:spChg>
        <pc:spChg chg="mod">
          <ac:chgData name="Alexandra Anderson" userId="4017e299f98559fd" providerId="LiveId" clId="{E7F58965-933B-4D93-88E2-D8EBF30ADED6}" dt="2021-05-19T10:43:03.928" v="166"/>
          <ac:spMkLst>
            <pc:docMk/>
            <pc:sldMk cId="873558560" sldId="282"/>
            <ac:spMk id="28" creationId="{4DF189FC-235D-46A7-B0B5-4DFC1C667213}"/>
          </ac:spMkLst>
        </pc:spChg>
        <pc:spChg chg="mod">
          <ac:chgData name="Alexandra Anderson" userId="4017e299f98559fd" providerId="LiveId" clId="{E7F58965-933B-4D93-88E2-D8EBF30ADED6}" dt="2021-05-19T10:43:03.928" v="166"/>
          <ac:spMkLst>
            <pc:docMk/>
            <pc:sldMk cId="873558560" sldId="282"/>
            <ac:spMk id="29" creationId="{4BC4C59D-CB5F-496F-B3E7-1E0A2BEE2993}"/>
          </ac:spMkLst>
        </pc:spChg>
        <pc:spChg chg="add mod">
          <ac:chgData name="Alexandra Anderson" userId="4017e299f98559fd" providerId="LiveId" clId="{E7F58965-933B-4D93-88E2-D8EBF30ADED6}" dt="2021-05-19T10:43:09.516" v="167" actId="1076"/>
          <ac:spMkLst>
            <pc:docMk/>
            <pc:sldMk cId="873558560" sldId="282"/>
            <ac:spMk id="30" creationId="{51D7AD10-9742-4976-B376-6784D5887843}"/>
          </ac:spMkLst>
        </pc:spChg>
        <pc:spChg chg="add mod">
          <ac:chgData name="Alexandra Anderson" userId="4017e299f98559fd" providerId="LiveId" clId="{E7F58965-933B-4D93-88E2-D8EBF30ADED6}" dt="2021-05-19T10:43:09.516" v="167" actId="1076"/>
          <ac:spMkLst>
            <pc:docMk/>
            <pc:sldMk cId="873558560" sldId="282"/>
            <ac:spMk id="31" creationId="{3EE629F7-1606-49FB-BA44-65F20752AF7E}"/>
          </ac:spMkLst>
        </pc:spChg>
        <pc:spChg chg="add mod">
          <ac:chgData name="Alexandra Anderson" userId="4017e299f98559fd" providerId="LiveId" clId="{E7F58965-933B-4D93-88E2-D8EBF30ADED6}" dt="2021-05-19T10:43:09.516" v="167" actId="1076"/>
          <ac:spMkLst>
            <pc:docMk/>
            <pc:sldMk cId="873558560" sldId="282"/>
            <ac:spMk id="32" creationId="{FC3EFFFA-BDBC-4536-98D4-FE758EEFE570}"/>
          </ac:spMkLst>
        </pc:spChg>
        <pc:spChg chg="add mod">
          <ac:chgData name="Alexandra Anderson" userId="4017e299f98559fd" providerId="LiveId" clId="{E7F58965-933B-4D93-88E2-D8EBF30ADED6}" dt="2021-05-19T10:43:09.516" v="167" actId="1076"/>
          <ac:spMkLst>
            <pc:docMk/>
            <pc:sldMk cId="873558560" sldId="282"/>
            <ac:spMk id="33" creationId="{BDFDE144-A11F-4C92-BC66-5F2B2F8D36DD}"/>
          </ac:spMkLst>
        </pc:spChg>
        <pc:spChg chg="add mod">
          <ac:chgData name="Alexandra Anderson" userId="4017e299f98559fd" providerId="LiveId" clId="{E7F58965-933B-4D93-88E2-D8EBF30ADED6}" dt="2021-05-19T10:43:09.516" v="167" actId="1076"/>
          <ac:spMkLst>
            <pc:docMk/>
            <pc:sldMk cId="873558560" sldId="282"/>
            <ac:spMk id="34" creationId="{57F0FB24-09FF-4F7E-A69F-B2EF7A387B27}"/>
          </ac:spMkLst>
        </pc:spChg>
        <pc:spChg chg="add mod">
          <ac:chgData name="Alexandra Anderson" userId="4017e299f98559fd" providerId="LiveId" clId="{E7F58965-933B-4D93-88E2-D8EBF30ADED6}" dt="2021-05-19T10:43:09.516" v="167" actId="1076"/>
          <ac:spMkLst>
            <pc:docMk/>
            <pc:sldMk cId="873558560" sldId="282"/>
            <ac:spMk id="35" creationId="{6CA4EB3D-AD98-450A-ADBD-21BD1EB42925}"/>
          </ac:spMkLst>
        </pc:spChg>
        <pc:grpChg chg="add mod">
          <ac:chgData name="Alexandra Anderson" userId="4017e299f98559fd" providerId="LiveId" clId="{E7F58965-933B-4D93-88E2-D8EBF30ADED6}" dt="2021-05-19T10:43:09.516" v="167" actId="1076"/>
          <ac:grpSpMkLst>
            <pc:docMk/>
            <pc:sldMk cId="873558560" sldId="282"/>
            <ac:grpSpMk id="25" creationId="{A9ACE197-FB53-4B04-8AC9-4FE199B8489C}"/>
          </ac:grpSpMkLst>
        </pc:grpChg>
        <pc:picChg chg="add del mod">
          <ac:chgData name="Alexandra Anderson" userId="4017e299f98559fd" providerId="LiveId" clId="{E7F58965-933B-4D93-88E2-D8EBF30ADED6}" dt="2021-05-19T10:42:01.068" v="162" actId="478"/>
          <ac:picMkLst>
            <pc:docMk/>
            <pc:sldMk cId="873558560" sldId="282"/>
            <ac:picMk id="16" creationId="{85602C4C-9C0B-4DC0-B8A4-E18F535B032D}"/>
          </ac:picMkLst>
        </pc:picChg>
      </pc:sldChg>
      <pc:sldChg chg="modSp del">
        <pc:chgData name="Alexandra Anderson" userId="4017e299f98559fd" providerId="LiveId" clId="{E7F58965-933B-4D93-88E2-D8EBF30ADED6}" dt="2021-05-19T15:25:34.564" v="734" actId="47"/>
        <pc:sldMkLst>
          <pc:docMk/>
          <pc:sldMk cId="639846475" sldId="283"/>
        </pc:sldMkLst>
        <pc:spChg chg="mod">
          <ac:chgData name="Alexandra Anderson" userId="4017e299f98559fd" providerId="LiveId" clId="{E7F58965-933B-4D93-88E2-D8EBF30ADED6}" dt="2021-05-19T10:32:45.721" v="89"/>
          <ac:spMkLst>
            <pc:docMk/>
            <pc:sldMk cId="639846475" sldId="283"/>
            <ac:spMk id="20" creationId="{968AA9B0-B699-45A2-A5BE-AA200DBD65CD}"/>
          </ac:spMkLst>
        </pc:spChg>
      </pc:sldChg>
      <pc:sldChg chg="modSp del">
        <pc:chgData name="Alexandra Anderson" userId="4017e299f98559fd" providerId="LiveId" clId="{E7F58965-933B-4D93-88E2-D8EBF30ADED6}" dt="2021-05-19T15:25:37.340" v="737" actId="47"/>
        <pc:sldMkLst>
          <pc:docMk/>
          <pc:sldMk cId="3672345095" sldId="284"/>
        </pc:sldMkLst>
        <pc:spChg chg="mod">
          <ac:chgData name="Alexandra Anderson" userId="4017e299f98559fd" providerId="LiveId" clId="{E7F58965-933B-4D93-88E2-D8EBF30ADED6}" dt="2021-05-19T10:32:45.721" v="89"/>
          <ac:spMkLst>
            <pc:docMk/>
            <pc:sldMk cId="3672345095" sldId="284"/>
            <ac:spMk id="18" creationId="{24815B4C-5E23-49D6-A6BD-DACB8AD81824}"/>
          </ac:spMkLst>
        </pc:spChg>
      </pc:sldChg>
      <pc:sldChg chg="modSp del">
        <pc:chgData name="Alexandra Anderson" userId="4017e299f98559fd" providerId="LiveId" clId="{E7F58965-933B-4D93-88E2-D8EBF30ADED6}" dt="2021-05-19T15:25:36.484" v="736" actId="47"/>
        <pc:sldMkLst>
          <pc:docMk/>
          <pc:sldMk cId="1937629982" sldId="285"/>
        </pc:sldMkLst>
        <pc:spChg chg="mod">
          <ac:chgData name="Alexandra Anderson" userId="4017e299f98559fd" providerId="LiveId" clId="{E7F58965-933B-4D93-88E2-D8EBF30ADED6}" dt="2021-05-19T10:32:45.721" v="89"/>
          <ac:spMkLst>
            <pc:docMk/>
            <pc:sldMk cId="1937629982" sldId="285"/>
            <ac:spMk id="18" creationId="{24815B4C-5E23-49D6-A6BD-DACB8AD81824}"/>
          </ac:spMkLst>
        </pc:spChg>
      </pc:sldChg>
      <pc:sldChg chg="modSp del">
        <pc:chgData name="Alexandra Anderson" userId="4017e299f98559fd" providerId="LiveId" clId="{E7F58965-933B-4D93-88E2-D8EBF30ADED6}" dt="2021-05-19T15:25:40.132" v="741" actId="47"/>
        <pc:sldMkLst>
          <pc:docMk/>
          <pc:sldMk cId="975351560" sldId="286"/>
        </pc:sldMkLst>
        <pc:spChg chg="mod">
          <ac:chgData name="Alexandra Anderson" userId="4017e299f98559fd" providerId="LiveId" clId="{E7F58965-933B-4D93-88E2-D8EBF30ADED6}" dt="2021-05-19T10:32:45.721" v="89"/>
          <ac:spMkLst>
            <pc:docMk/>
            <pc:sldMk cId="975351560" sldId="286"/>
            <ac:spMk id="16" creationId="{A924520F-D8F9-42D3-89CA-42F9ED75A161}"/>
          </ac:spMkLst>
        </pc:spChg>
        <pc:spChg chg="mod">
          <ac:chgData name="Alexandra Anderson" userId="4017e299f98559fd" providerId="LiveId" clId="{E7F58965-933B-4D93-88E2-D8EBF30ADED6}" dt="2021-05-19T10:32:45.721" v="89"/>
          <ac:spMkLst>
            <pc:docMk/>
            <pc:sldMk cId="975351560" sldId="286"/>
            <ac:spMk id="18" creationId="{76D55167-7B8C-4813-AC97-2BD15726CC88}"/>
          </ac:spMkLst>
        </pc:spChg>
      </pc:sldChg>
      <pc:sldChg chg="del">
        <pc:chgData name="Alexandra Anderson" userId="4017e299f98559fd" providerId="LiveId" clId="{E7F58965-933B-4D93-88E2-D8EBF30ADED6}" dt="2021-05-19T15:25:41.420" v="743" actId="47"/>
        <pc:sldMkLst>
          <pc:docMk/>
          <pc:sldMk cId="3651012513" sldId="287"/>
        </pc:sldMkLst>
      </pc:sldChg>
      <pc:sldChg chg="addSp delSp modSp add mod">
        <pc:chgData name="Alexandra Anderson" userId="4017e299f98559fd" providerId="LiveId" clId="{E7F58965-933B-4D93-88E2-D8EBF30ADED6}" dt="2021-05-19T10:32:45.721" v="89"/>
        <pc:sldMkLst>
          <pc:docMk/>
          <pc:sldMk cId="2575453225" sldId="288"/>
        </pc:sldMkLst>
        <pc:spChg chg="add mod">
          <ac:chgData name="Alexandra Anderson" userId="4017e299f98559fd" providerId="LiveId" clId="{E7F58965-933B-4D93-88E2-D8EBF30ADED6}" dt="2021-05-19T10:32:45.721" v="89"/>
          <ac:spMkLst>
            <pc:docMk/>
            <pc:sldMk cId="2575453225" sldId="288"/>
            <ac:spMk id="13" creationId="{6A4F7C57-A117-4CE0-87B5-173048DC300F}"/>
          </ac:spMkLst>
        </pc:spChg>
        <pc:spChg chg="mod">
          <ac:chgData name="Alexandra Anderson" userId="4017e299f98559fd" providerId="LiveId" clId="{E7F58965-933B-4D93-88E2-D8EBF30ADED6}" dt="2021-05-19T10:26:42.959" v="37" actId="20577"/>
          <ac:spMkLst>
            <pc:docMk/>
            <pc:sldMk cId="2575453225" sldId="288"/>
            <ac:spMk id="14" creationId="{00000000-0000-0000-0000-000000000000}"/>
          </ac:spMkLst>
        </pc:spChg>
        <pc:spChg chg="add mod">
          <ac:chgData name="Alexandra Anderson" userId="4017e299f98559fd" providerId="LiveId" clId="{E7F58965-933B-4D93-88E2-D8EBF30ADED6}" dt="2021-05-19T10:28:34.446" v="58" actId="1076"/>
          <ac:spMkLst>
            <pc:docMk/>
            <pc:sldMk cId="2575453225" sldId="288"/>
            <ac:spMk id="16" creationId="{60402D52-CC3B-4C56-AF7A-F5FF6D839508}"/>
          </ac:spMkLst>
        </pc:spChg>
        <pc:spChg chg="del">
          <ac:chgData name="Alexandra Anderson" userId="4017e299f98559fd" providerId="LiveId" clId="{E7F58965-933B-4D93-88E2-D8EBF30ADED6}" dt="2021-05-19T10:26:38.452" v="35" actId="478"/>
          <ac:spMkLst>
            <pc:docMk/>
            <pc:sldMk cId="2575453225" sldId="288"/>
            <ac:spMk id="18" creationId="{2A766BD5-6624-4746-8014-E1877F6A97FE}"/>
          </ac:spMkLst>
        </pc:spChg>
        <pc:spChg chg="del mod">
          <ac:chgData name="Alexandra Anderson" userId="4017e299f98559fd" providerId="LiveId" clId="{E7F58965-933B-4D93-88E2-D8EBF30ADED6}" dt="2021-05-19T10:26:49.347" v="39" actId="478"/>
          <ac:spMkLst>
            <pc:docMk/>
            <pc:sldMk cId="2575453225" sldId="288"/>
            <ac:spMk id="19" creationId="{493570F2-78BC-4B85-98E9-FE69D97E0458}"/>
          </ac:spMkLst>
        </pc:spChg>
        <pc:spChg chg="del">
          <ac:chgData name="Alexandra Anderson" userId="4017e299f98559fd" providerId="LiveId" clId="{E7F58965-933B-4D93-88E2-D8EBF30ADED6}" dt="2021-05-19T10:26:51.124" v="40" actId="478"/>
          <ac:spMkLst>
            <pc:docMk/>
            <pc:sldMk cId="2575453225" sldId="288"/>
            <ac:spMk id="23" creationId="{B82B1877-FB7F-4FDB-9386-8AD755F0ECD5}"/>
          </ac:spMkLst>
        </pc:spChg>
      </pc:sldChg>
      <pc:sldChg chg="add del">
        <pc:chgData name="Alexandra Anderson" userId="4017e299f98559fd" providerId="LiveId" clId="{E7F58965-933B-4D93-88E2-D8EBF30ADED6}" dt="2021-05-19T10:26:32.253" v="33" actId="2890"/>
        <pc:sldMkLst>
          <pc:docMk/>
          <pc:sldMk cId="4061810901" sldId="288"/>
        </pc:sldMkLst>
      </pc:sldChg>
      <pc:sldChg chg="addSp delSp modSp add mod">
        <pc:chgData name="Alexandra Anderson" userId="4017e299f98559fd" providerId="LiveId" clId="{E7F58965-933B-4D93-88E2-D8EBF30ADED6}" dt="2021-05-19T11:04:02.713" v="361"/>
        <pc:sldMkLst>
          <pc:docMk/>
          <pc:sldMk cId="3323150786" sldId="289"/>
        </pc:sldMkLst>
        <pc:spChg chg="add del mod">
          <ac:chgData name="Alexandra Anderson" userId="4017e299f98559fd" providerId="LiveId" clId="{E7F58965-933B-4D93-88E2-D8EBF30ADED6}" dt="2021-05-19T10:40:06.125" v="129" actId="478"/>
          <ac:spMkLst>
            <pc:docMk/>
            <pc:sldMk cId="3323150786" sldId="289"/>
            <ac:spMk id="3" creationId="{EC55E04C-42C6-4849-A21C-D88EE456629A}"/>
          </ac:spMkLst>
        </pc:spChg>
        <pc:spChg chg="del">
          <ac:chgData name="Alexandra Anderson" userId="4017e299f98559fd" providerId="LiveId" clId="{E7F58965-933B-4D93-88E2-D8EBF30ADED6}" dt="2021-05-19T10:40:01.625" v="128" actId="478"/>
          <ac:spMkLst>
            <pc:docMk/>
            <pc:sldMk cId="3323150786" sldId="289"/>
            <ac:spMk id="12" creationId="{0E7353D2-9341-416C-9A63-69AB71A7501E}"/>
          </ac:spMkLst>
        </pc:spChg>
        <pc:spChg chg="mod">
          <ac:chgData name="Alexandra Anderson" userId="4017e299f98559fd" providerId="LiveId" clId="{E7F58965-933B-4D93-88E2-D8EBF30ADED6}" dt="2021-05-19T11:04:02.713" v="361"/>
          <ac:spMkLst>
            <pc:docMk/>
            <pc:sldMk cId="3323150786" sldId="289"/>
            <ac:spMk id="13" creationId="{7236E832-C998-48BF-9D14-40E8E4FB4959}"/>
          </ac:spMkLst>
        </pc:spChg>
        <pc:spChg chg="mod">
          <ac:chgData name="Alexandra Anderson" userId="4017e299f98559fd" providerId="LiveId" clId="{E7F58965-933B-4D93-88E2-D8EBF30ADED6}" dt="2021-05-19T10:44:04.796" v="178" actId="20577"/>
          <ac:spMkLst>
            <pc:docMk/>
            <pc:sldMk cId="3323150786" sldId="289"/>
            <ac:spMk id="14" creationId="{00000000-0000-0000-0000-000000000000}"/>
          </ac:spMkLst>
        </pc:spChg>
        <pc:spChg chg="del">
          <ac:chgData name="Alexandra Anderson" userId="4017e299f98559fd" providerId="LiveId" clId="{E7F58965-933B-4D93-88E2-D8EBF30ADED6}" dt="2021-05-19T10:40:07.796" v="130" actId="478"/>
          <ac:spMkLst>
            <pc:docMk/>
            <pc:sldMk cId="3323150786" sldId="289"/>
            <ac:spMk id="17" creationId="{106C682D-721D-45B9-8AEE-FA99E6A99DFA}"/>
          </ac:spMkLst>
        </pc:spChg>
        <pc:spChg chg="add mod">
          <ac:chgData name="Alexandra Anderson" userId="4017e299f98559fd" providerId="LiveId" clId="{E7F58965-933B-4D93-88E2-D8EBF30ADED6}" dt="2021-05-19T11:04:02.713" v="361"/>
          <ac:spMkLst>
            <pc:docMk/>
            <pc:sldMk cId="3323150786" sldId="289"/>
            <ac:spMk id="18" creationId="{B591F9B4-EEBE-400E-9577-96D203C931B5}"/>
          </ac:spMkLst>
        </pc:spChg>
        <pc:picChg chg="mod">
          <ac:chgData name="Alexandra Anderson" userId="4017e299f98559fd" providerId="LiveId" clId="{E7F58965-933B-4D93-88E2-D8EBF30ADED6}" dt="2021-05-19T10:46:23.533" v="199" actId="1076"/>
          <ac:picMkLst>
            <pc:docMk/>
            <pc:sldMk cId="3323150786" sldId="289"/>
            <ac:picMk id="16" creationId="{85602C4C-9C0B-4DC0-B8A4-E18F535B032D}"/>
          </ac:picMkLst>
        </pc:picChg>
      </pc:sldChg>
      <pc:sldChg chg="addSp delSp modSp add mod">
        <pc:chgData name="Alexandra Anderson" userId="4017e299f98559fd" providerId="LiveId" clId="{E7F58965-933B-4D93-88E2-D8EBF30ADED6}" dt="2021-05-19T11:04:02.713" v="361"/>
        <pc:sldMkLst>
          <pc:docMk/>
          <pc:sldMk cId="3650015006" sldId="290"/>
        </pc:sldMkLst>
        <pc:spChg chg="mod">
          <ac:chgData name="Alexandra Anderson" userId="4017e299f98559fd" providerId="LiveId" clId="{E7F58965-933B-4D93-88E2-D8EBF30ADED6}" dt="2021-05-19T10:45:21.209" v="184" actId="1076"/>
          <ac:spMkLst>
            <pc:docMk/>
            <pc:sldMk cId="3650015006" sldId="290"/>
            <ac:spMk id="13" creationId="{7236E832-C998-48BF-9D14-40E8E4FB4959}"/>
          </ac:spMkLst>
        </pc:spChg>
        <pc:spChg chg="mod">
          <ac:chgData name="Alexandra Anderson" userId="4017e299f98559fd" providerId="LiveId" clId="{E7F58965-933B-4D93-88E2-D8EBF30ADED6}" dt="2021-05-19T10:46:49.709" v="204" actId="20577"/>
          <ac:spMkLst>
            <pc:docMk/>
            <pc:sldMk cId="3650015006" sldId="290"/>
            <ac:spMk id="14" creationId="{00000000-0000-0000-0000-000000000000}"/>
          </ac:spMkLst>
        </pc:spChg>
        <pc:spChg chg="mod">
          <ac:chgData name="Alexandra Anderson" userId="4017e299f98559fd" providerId="LiveId" clId="{E7F58965-933B-4D93-88E2-D8EBF30ADED6}" dt="2021-05-19T11:04:02.713" v="361"/>
          <ac:spMkLst>
            <pc:docMk/>
            <pc:sldMk cId="3650015006" sldId="290"/>
            <ac:spMk id="18" creationId="{B591F9B4-EEBE-400E-9577-96D203C931B5}"/>
          </ac:spMkLst>
        </pc:spChg>
        <pc:picChg chg="del">
          <ac:chgData name="Alexandra Anderson" userId="4017e299f98559fd" providerId="LiveId" clId="{E7F58965-933B-4D93-88E2-D8EBF30ADED6}" dt="2021-05-19T10:45:09.959" v="180" actId="478"/>
          <ac:picMkLst>
            <pc:docMk/>
            <pc:sldMk cId="3650015006" sldId="290"/>
            <ac:picMk id="16" creationId="{85602C4C-9C0B-4DC0-B8A4-E18F535B032D}"/>
          </ac:picMkLst>
        </pc:picChg>
        <pc:picChg chg="add mod">
          <ac:chgData name="Alexandra Anderson" userId="4017e299f98559fd" providerId="LiveId" clId="{E7F58965-933B-4D93-88E2-D8EBF30ADED6}" dt="2021-05-19T10:46:16.693" v="196" actId="1076"/>
          <ac:picMkLst>
            <pc:docMk/>
            <pc:sldMk cId="3650015006" sldId="290"/>
            <ac:picMk id="17" creationId="{F0B7E953-D4C6-414A-9481-8C0A96B7F76C}"/>
          </ac:picMkLst>
        </pc:picChg>
      </pc:sldChg>
      <pc:sldChg chg="addSp delSp modSp add mod">
        <pc:chgData name="Alexandra Anderson" userId="4017e299f98559fd" providerId="LiveId" clId="{E7F58965-933B-4D93-88E2-D8EBF30ADED6}" dt="2021-05-19T11:04:02.713" v="361"/>
        <pc:sldMkLst>
          <pc:docMk/>
          <pc:sldMk cId="262871190" sldId="291"/>
        </pc:sldMkLst>
        <pc:spChg chg="mod">
          <ac:chgData name="Alexandra Anderson" userId="4017e299f98559fd" providerId="LiveId" clId="{E7F58965-933B-4D93-88E2-D8EBF30ADED6}" dt="2021-05-19T11:04:02.713" v="361"/>
          <ac:spMkLst>
            <pc:docMk/>
            <pc:sldMk cId="262871190" sldId="291"/>
            <ac:spMk id="13" creationId="{7236E832-C998-48BF-9D14-40E8E4FB4959}"/>
          </ac:spMkLst>
        </pc:spChg>
        <pc:spChg chg="mod">
          <ac:chgData name="Alexandra Anderson" userId="4017e299f98559fd" providerId="LiveId" clId="{E7F58965-933B-4D93-88E2-D8EBF30ADED6}" dt="2021-05-19T10:46:54.369" v="206" actId="20577"/>
          <ac:spMkLst>
            <pc:docMk/>
            <pc:sldMk cId="262871190" sldId="291"/>
            <ac:spMk id="14" creationId="{00000000-0000-0000-0000-000000000000}"/>
          </ac:spMkLst>
        </pc:spChg>
        <pc:spChg chg="del">
          <ac:chgData name="Alexandra Anderson" userId="4017e299f98559fd" providerId="LiveId" clId="{E7F58965-933B-4D93-88E2-D8EBF30ADED6}" dt="2021-05-19T10:47:13.714" v="209" actId="478"/>
          <ac:spMkLst>
            <pc:docMk/>
            <pc:sldMk cId="262871190" sldId="291"/>
            <ac:spMk id="18" creationId="{B591F9B4-EEBE-400E-9577-96D203C931B5}"/>
          </ac:spMkLst>
        </pc:spChg>
        <pc:spChg chg="mod">
          <ac:chgData name="Alexandra Anderson" userId="4017e299f98559fd" providerId="LiveId" clId="{E7F58965-933B-4D93-88E2-D8EBF30ADED6}" dt="2021-05-19T10:47:21.100" v="210"/>
          <ac:spMkLst>
            <pc:docMk/>
            <pc:sldMk cId="262871190" sldId="291"/>
            <ac:spMk id="20" creationId="{96C3A675-6E6A-403F-8510-F2833F46680E}"/>
          </ac:spMkLst>
        </pc:spChg>
        <pc:grpChg chg="add del mod">
          <ac:chgData name="Alexandra Anderson" userId="4017e299f98559fd" providerId="LiveId" clId="{E7F58965-933B-4D93-88E2-D8EBF30ADED6}" dt="2021-05-19T10:47:43.094" v="219"/>
          <ac:grpSpMkLst>
            <pc:docMk/>
            <pc:sldMk cId="262871190" sldId="291"/>
            <ac:grpSpMk id="16" creationId="{F12871C4-4D1D-42B9-8441-C526394ECF2E}"/>
          </ac:grpSpMkLst>
        </pc:grpChg>
        <pc:picChg chg="del">
          <ac:chgData name="Alexandra Anderson" userId="4017e299f98559fd" providerId="LiveId" clId="{E7F58965-933B-4D93-88E2-D8EBF30ADED6}" dt="2021-05-19T10:46:42.346" v="202" actId="478"/>
          <ac:picMkLst>
            <pc:docMk/>
            <pc:sldMk cId="262871190" sldId="291"/>
            <ac:picMk id="17" creationId="{F0B7E953-D4C6-414A-9481-8C0A96B7F76C}"/>
          </ac:picMkLst>
        </pc:picChg>
        <pc:picChg chg="mod">
          <ac:chgData name="Alexandra Anderson" userId="4017e299f98559fd" providerId="LiveId" clId="{E7F58965-933B-4D93-88E2-D8EBF30ADED6}" dt="2021-05-19T10:47:21.100" v="210"/>
          <ac:picMkLst>
            <pc:docMk/>
            <pc:sldMk cId="262871190" sldId="291"/>
            <ac:picMk id="19" creationId="{84D11B16-8974-449E-9B4D-67DAA60CF158}"/>
          </ac:picMkLst>
        </pc:picChg>
        <pc:picChg chg="add mod">
          <ac:chgData name="Alexandra Anderson" userId="4017e299f98559fd" providerId="LiveId" clId="{E7F58965-933B-4D93-88E2-D8EBF30ADED6}" dt="2021-05-19T10:48:17.100" v="231" actId="1076"/>
          <ac:picMkLst>
            <pc:docMk/>
            <pc:sldMk cId="262871190" sldId="291"/>
            <ac:picMk id="21" creationId="{5BFCBDB0-FF38-45A4-9A10-531EF144A9FF}"/>
          </ac:picMkLst>
        </pc:picChg>
      </pc:sldChg>
      <pc:sldChg chg="addSp delSp modSp add mod">
        <pc:chgData name="Alexandra Anderson" userId="4017e299f98559fd" providerId="LiveId" clId="{E7F58965-933B-4D93-88E2-D8EBF30ADED6}" dt="2021-05-19T11:04:02.713" v="361"/>
        <pc:sldMkLst>
          <pc:docMk/>
          <pc:sldMk cId="3230796411" sldId="292"/>
        </pc:sldMkLst>
        <pc:spChg chg="del">
          <ac:chgData name="Alexandra Anderson" userId="4017e299f98559fd" providerId="LiveId" clId="{E7F58965-933B-4D93-88E2-D8EBF30ADED6}" dt="2021-05-19T10:59:42.794" v="234" actId="478"/>
          <ac:spMkLst>
            <pc:docMk/>
            <pc:sldMk cId="3230796411" sldId="292"/>
            <ac:spMk id="13" creationId="{7236E832-C998-48BF-9D14-40E8E4FB4959}"/>
          </ac:spMkLst>
        </pc:spChg>
        <pc:spChg chg="mod">
          <ac:chgData name="Alexandra Anderson" userId="4017e299f98559fd" providerId="LiveId" clId="{E7F58965-933B-4D93-88E2-D8EBF30ADED6}" dt="2021-05-19T10:59:46.181" v="236" actId="20577"/>
          <ac:spMkLst>
            <pc:docMk/>
            <pc:sldMk cId="3230796411" sldId="292"/>
            <ac:spMk id="14" creationId="{00000000-0000-0000-0000-000000000000}"/>
          </ac:spMkLst>
        </pc:spChg>
        <pc:spChg chg="add mod">
          <ac:chgData name="Alexandra Anderson" userId="4017e299f98559fd" providerId="LiveId" clId="{E7F58965-933B-4D93-88E2-D8EBF30ADED6}" dt="2021-05-19T11:04:02.713" v="361"/>
          <ac:spMkLst>
            <pc:docMk/>
            <pc:sldMk cId="3230796411" sldId="292"/>
            <ac:spMk id="16" creationId="{5E1FEE21-2C2A-4C91-9CEC-A23F54B3AF84}"/>
          </ac:spMkLst>
        </pc:spChg>
        <pc:spChg chg="add mod">
          <ac:chgData name="Alexandra Anderson" userId="4017e299f98559fd" providerId="LiveId" clId="{E7F58965-933B-4D93-88E2-D8EBF30ADED6}" dt="2021-05-19T11:04:02.713" v="361"/>
          <ac:spMkLst>
            <pc:docMk/>
            <pc:sldMk cId="3230796411" sldId="292"/>
            <ac:spMk id="17" creationId="{31A0BB7A-7AFF-4474-AAE2-D156C44B978E}"/>
          </ac:spMkLst>
        </pc:spChg>
        <pc:graphicFrameChg chg="add del mod modGraphic">
          <ac:chgData name="Alexandra Anderson" userId="4017e299f98559fd" providerId="LiveId" clId="{E7F58965-933B-4D93-88E2-D8EBF30ADED6}" dt="2021-05-19T10:59:55.599" v="240"/>
          <ac:graphicFrameMkLst>
            <pc:docMk/>
            <pc:sldMk cId="3230796411" sldId="292"/>
            <ac:graphicFrameMk id="2" creationId="{81BE82F9-E2DA-481F-A145-7B7410083E0D}"/>
          </ac:graphicFrameMkLst>
        </pc:graphicFrameChg>
        <pc:picChg chg="add mod">
          <ac:chgData name="Alexandra Anderson" userId="4017e299f98559fd" providerId="LiveId" clId="{E7F58965-933B-4D93-88E2-D8EBF30ADED6}" dt="2021-05-19T11:02:14.545" v="265" actId="1076"/>
          <ac:picMkLst>
            <pc:docMk/>
            <pc:sldMk cId="3230796411" sldId="292"/>
            <ac:picMk id="5" creationId="{47D6C4B2-1430-4B56-AFE6-EB88E5636E73}"/>
          </ac:picMkLst>
        </pc:picChg>
        <pc:picChg chg="del">
          <ac:chgData name="Alexandra Anderson" userId="4017e299f98559fd" providerId="LiveId" clId="{E7F58965-933B-4D93-88E2-D8EBF30ADED6}" dt="2021-05-19T10:59:40.318" v="233" actId="478"/>
          <ac:picMkLst>
            <pc:docMk/>
            <pc:sldMk cId="3230796411" sldId="292"/>
            <ac:picMk id="21" creationId="{5BFCBDB0-FF38-45A4-9A10-531EF144A9FF}"/>
          </ac:picMkLst>
        </pc:picChg>
      </pc:sldChg>
      <pc:sldChg chg="delSp modSp add mod">
        <pc:chgData name="Alexandra Anderson" userId="4017e299f98559fd" providerId="LiveId" clId="{E7F58965-933B-4D93-88E2-D8EBF30ADED6}" dt="2021-05-19T11:04:10.172" v="364" actId="6549"/>
        <pc:sldMkLst>
          <pc:docMk/>
          <pc:sldMk cId="3531722020" sldId="293"/>
        </pc:sldMkLst>
        <pc:spChg chg="mod">
          <ac:chgData name="Alexandra Anderson" userId="4017e299f98559fd" providerId="LiveId" clId="{E7F58965-933B-4D93-88E2-D8EBF30ADED6}" dt="2021-05-19T11:02:28.742" v="270" actId="20577"/>
          <ac:spMkLst>
            <pc:docMk/>
            <pc:sldMk cId="3531722020" sldId="293"/>
            <ac:spMk id="14" creationId="{00000000-0000-0000-0000-000000000000}"/>
          </ac:spMkLst>
        </pc:spChg>
        <pc:spChg chg="mod">
          <ac:chgData name="Alexandra Anderson" userId="4017e299f98559fd" providerId="LiveId" clId="{E7F58965-933B-4D93-88E2-D8EBF30ADED6}" dt="2021-05-19T11:04:10.172" v="364" actId="6549"/>
          <ac:spMkLst>
            <pc:docMk/>
            <pc:sldMk cId="3531722020" sldId="293"/>
            <ac:spMk id="16" creationId="{5E1FEE21-2C2A-4C91-9CEC-A23F54B3AF84}"/>
          </ac:spMkLst>
        </pc:spChg>
        <pc:spChg chg="del">
          <ac:chgData name="Alexandra Anderson" userId="4017e299f98559fd" providerId="LiveId" clId="{E7F58965-933B-4D93-88E2-D8EBF30ADED6}" dt="2021-05-19T11:02:23.601" v="268" actId="478"/>
          <ac:spMkLst>
            <pc:docMk/>
            <pc:sldMk cId="3531722020" sldId="293"/>
            <ac:spMk id="17" creationId="{31A0BB7A-7AFF-4474-AAE2-D156C44B978E}"/>
          </ac:spMkLst>
        </pc:spChg>
        <pc:picChg chg="del">
          <ac:chgData name="Alexandra Anderson" userId="4017e299f98559fd" providerId="LiveId" clId="{E7F58965-933B-4D93-88E2-D8EBF30ADED6}" dt="2021-05-19T11:02:21.312" v="267" actId="478"/>
          <ac:picMkLst>
            <pc:docMk/>
            <pc:sldMk cId="3531722020" sldId="293"/>
            <ac:picMk id="5" creationId="{47D6C4B2-1430-4B56-AFE6-EB88E5636E73}"/>
          </ac:picMkLst>
        </pc:picChg>
      </pc:sldChg>
      <pc:sldChg chg="addSp delSp modSp add mod">
        <pc:chgData name="Alexandra Anderson" userId="4017e299f98559fd" providerId="LiveId" clId="{E7F58965-933B-4D93-88E2-D8EBF30ADED6}" dt="2021-05-19T11:23:46.148" v="548"/>
        <pc:sldMkLst>
          <pc:docMk/>
          <pc:sldMk cId="1127406141" sldId="294"/>
        </pc:sldMkLst>
        <pc:spChg chg="mod">
          <ac:chgData name="Alexandra Anderson" userId="4017e299f98559fd" providerId="LiveId" clId="{E7F58965-933B-4D93-88E2-D8EBF30ADED6}" dt="2021-05-19T11:10:15.471" v="436" actId="1076"/>
          <ac:spMkLst>
            <pc:docMk/>
            <pc:sldMk cId="1127406141" sldId="294"/>
            <ac:spMk id="4" creationId="{00000000-0000-0000-0000-000000000000}"/>
          </ac:spMkLst>
        </pc:spChg>
        <pc:spChg chg="del">
          <ac:chgData name="Alexandra Anderson" userId="4017e299f98559fd" providerId="LiveId" clId="{E7F58965-933B-4D93-88E2-D8EBF30ADED6}" dt="2021-05-19T11:10:08.216" v="434" actId="478"/>
          <ac:spMkLst>
            <pc:docMk/>
            <pc:sldMk cId="1127406141" sldId="294"/>
            <ac:spMk id="5" creationId="{00000000-0000-0000-0000-000000000000}"/>
          </ac:spMkLst>
        </pc:spChg>
        <pc:spChg chg="mod">
          <ac:chgData name="Alexandra Anderson" userId="4017e299f98559fd" providerId="LiveId" clId="{E7F58965-933B-4D93-88E2-D8EBF30ADED6}" dt="2021-05-19T11:10:21.447" v="439" actId="1076"/>
          <ac:spMkLst>
            <pc:docMk/>
            <pc:sldMk cId="1127406141" sldId="294"/>
            <ac:spMk id="7" creationId="{00000000-0000-0000-0000-000000000000}"/>
          </ac:spMkLst>
        </pc:spChg>
        <pc:spChg chg="mod">
          <ac:chgData name="Alexandra Anderson" userId="4017e299f98559fd" providerId="LiveId" clId="{E7F58965-933B-4D93-88E2-D8EBF30ADED6}" dt="2021-05-19T11:08:12.571" v="414" actId="20577"/>
          <ac:spMkLst>
            <pc:docMk/>
            <pc:sldMk cId="1127406141" sldId="294"/>
            <ac:spMk id="14" creationId="{00000000-0000-0000-0000-000000000000}"/>
          </ac:spMkLst>
        </pc:spChg>
        <pc:spChg chg="mod">
          <ac:chgData name="Alexandra Anderson" userId="4017e299f98559fd" providerId="LiveId" clId="{E7F58965-933B-4D93-88E2-D8EBF30ADED6}" dt="2021-05-19T11:10:16.972" v="437" actId="1076"/>
          <ac:spMkLst>
            <pc:docMk/>
            <pc:sldMk cId="1127406141" sldId="294"/>
            <ac:spMk id="15" creationId="{697C572C-4A22-4FF3-9037-C6171188B220}"/>
          </ac:spMkLst>
        </pc:spChg>
        <pc:spChg chg="del">
          <ac:chgData name="Alexandra Anderson" userId="4017e299f98559fd" providerId="LiveId" clId="{E7F58965-933B-4D93-88E2-D8EBF30ADED6}" dt="2021-05-19T11:08:06.853" v="410" actId="478"/>
          <ac:spMkLst>
            <pc:docMk/>
            <pc:sldMk cId="1127406141" sldId="294"/>
            <ac:spMk id="16" creationId="{A924520F-D8F9-42D3-89CA-42F9ED75A161}"/>
          </ac:spMkLst>
        </pc:spChg>
        <pc:spChg chg="del">
          <ac:chgData name="Alexandra Anderson" userId="4017e299f98559fd" providerId="LiveId" clId="{E7F58965-933B-4D93-88E2-D8EBF30ADED6}" dt="2021-05-19T11:08:10.103" v="412" actId="478"/>
          <ac:spMkLst>
            <pc:docMk/>
            <pc:sldMk cId="1127406141" sldId="294"/>
            <ac:spMk id="18" creationId="{13DC0B69-F414-4916-95F4-77383773BDA7}"/>
          </ac:spMkLst>
        </pc:spChg>
        <pc:spChg chg="del">
          <ac:chgData name="Alexandra Anderson" userId="4017e299f98559fd" providerId="LiveId" clId="{E7F58965-933B-4D93-88E2-D8EBF30ADED6}" dt="2021-05-19T11:08:15.931" v="415" actId="478"/>
          <ac:spMkLst>
            <pc:docMk/>
            <pc:sldMk cId="1127406141" sldId="294"/>
            <ac:spMk id="19" creationId="{DBA503AC-984D-48C9-9F83-22F49194AC9A}"/>
          </ac:spMkLst>
        </pc:spChg>
        <pc:spChg chg="add mod">
          <ac:chgData name="Alexandra Anderson" userId="4017e299f98559fd" providerId="LiveId" clId="{E7F58965-933B-4D93-88E2-D8EBF30ADED6}" dt="2021-05-19T11:23:46.148" v="548"/>
          <ac:spMkLst>
            <pc:docMk/>
            <pc:sldMk cId="1127406141" sldId="294"/>
            <ac:spMk id="20" creationId="{5CA0FD31-0199-4303-B69D-A46B1BA53443}"/>
          </ac:spMkLst>
        </pc:spChg>
        <pc:spChg chg="mod">
          <ac:chgData name="Alexandra Anderson" userId="4017e299f98559fd" providerId="LiveId" clId="{E7F58965-933B-4D93-88E2-D8EBF30ADED6}" dt="2021-05-19T11:10:19.540" v="438" actId="1076"/>
          <ac:spMkLst>
            <pc:docMk/>
            <pc:sldMk cId="1127406141" sldId="294"/>
            <ac:spMk id="24" creationId="{6EBBDA7C-FC82-428B-91E9-547D6DD32E2A}"/>
          </ac:spMkLst>
        </pc:spChg>
        <pc:spChg chg="del">
          <ac:chgData name="Alexandra Anderson" userId="4017e299f98559fd" providerId="LiveId" clId="{E7F58965-933B-4D93-88E2-D8EBF30ADED6}" dt="2021-05-19T11:08:07.808" v="411" actId="478"/>
          <ac:spMkLst>
            <pc:docMk/>
            <pc:sldMk cId="1127406141" sldId="294"/>
            <ac:spMk id="25" creationId="{FA3344EF-1EFB-42DB-9A89-81F94C94DE75}"/>
          </ac:spMkLst>
        </pc:spChg>
        <pc:picChg chg="add mod">
          <ac:chgData name="Alexandra Anderson" userId="4017e299f98559fd" providerId="LiveId" clId="{E7F58965-933B-4D93-88E2-D8EBF30ADED6}" dt="2021-05-19T11:10:11.128" v="435" actId="1076"/>
          <ac:picMkLst>
            <pc:docMk/>
            <pc:sldMk cId="1127406141" sldId="294"/>
            <ac:picMk id="17" creationId="{A175F377-FA99-4855-BD10-76762C37F996}"/>
          </ac:picMkLst>
        </pc:picChg>
      </pc:sldChg>
      <pc:sldChg chg="addSp delSp modSp add del mod">
        <pc:chgData name="Alexandra Anderson" userId="4017e299f98559fd" providerId="LiveId" clId="{E7F58965-933B-4D93-88E2-D8EBF30ADED6}" dt="2021-05-19T11:13:00.886" v="458" actId="2890"/>
        <pc:sldMkLst>
          <pc:docMk/>
          <pc:sldMk cId="2471078700" sldId="295"/>
        </pc:sldMkLst>
        <pc:spChg chg="mod">
          <ac:chgData name="Alexandra Anderson" userId="4017e299f98559fd" providerId="LiveId" clId="{E7F58965-933B-4D93-88E2-D8EBF30ADED6}" dt="2021-05-19T11:13:00.103" v="457" actId="20577"/>
          <ac:spMkLst>
            <pc:docMk/>
            <pc:sldMk cId="2471078700" sldId="295"/>
            <ac:spMk id="14" creationId="{00000000-0000-0000-0000-000000000000}"/>
          </ac:spMkLst>
        </pc:spChg>
        <pc:spChg chg="mod">
          <ac:chgData name="Alexandra Anderson" userId="4017e299f98559fd" providerId="LiveId" clId="{E7F58965-933B-4D93-88E2-D8EBF30ADED6}" dt="2021-05-19T11:12:57.185" v="454" actId="6549"/>
          <ac:spMkLst>
            <pc:docMk/>
            <pc:sldMk cId="2471078700" sldId="295"/>
            <ac:spMk id="20" creationId="{5CA0FD31-0199-4303-B69D-A46B1BA53443}"/>
          </ac:spMkLst>
        </pc:spChg>
        <pc:picChg chg="add del">
          <ac:chgData name="Alexandra Anderson" userId="4017e299f98559fd" providerId="LiveId" clId="{E7F58965-933B-4D93-88E2-D8EBF30ADED6}" dt="2021-05-19T11:12:57.554" v="455" actId="478"/>
          <ac:picMkLst>
            <pc:docMk/>
            <pc:sldMk cId="2471078700" sldId="295"/>
            <ac:picMk id="17" creationId="{A175F377-FA99-4855-BD10-76762C37F996}"/>
          </ac:picMkLst>
        </pc:picChg>
      </pc:sldChg>
      <pc:sldChg chg="addSp delSp modSp add mod">
        <pc:chgData name="Alexandra Anderson" userId="4017e299f98559fd" providerId="LiveId" clId="{E7F58965-933B-4D93-88E2-D8EBF30ADED6}" dt="2021-05-19T11:25:50.241" v="593" actId="1076"/>
        <pc:sldMkLst>
          <pc:docMk/>
          <pc:sldMk cId="2626557636" sldId="295"/>
        </pc:sldMkLst>
        <pc:spChg chg="mod">
          <ac:chgData name="Alexandra Anderson" userId="4017e299f98559fd" providerId="LiveId" clId="{E7F58965-933B-4D93-88E2-D8EBF30ADED6}" dt="2021-05-19T11:18:49.623" v="532" actId="20577"/>
          <ac:spMkLst>
            <pc:docMk/>
            <pc:sldMk cId="2626557636" sldId="295"/>
            <ac:spMk id="14" creationId="{00000000-0000-0000-0000-000000000000}"/>
          </ac:spMkLst>
        </pc:spChg>
        <pc:spChg chg="mod">
          <ac:chgData name="Alexandra Anderson" userId="4017e299f98559fd" providerId="LiveId" clId="{E7F58965-933B-4D93-88E2-D8EBF30ADED6}" dt="2021-05-19T11:25:50.241" v="593" actId="1076"/>
          <ac:spMkLst>
            <pc:docMk/>
            <pc:sldMk cId="2626557636" sldId="295"/>
            <ac:spMk id="18" creationId="{D6CD2B58-5A3D-44AD-B739-5C95A439CE59}"/>
          </ac:spMkLst>
        </pc:spChg>
        <pc:picChg chg="del">
          <ac:chgData name="Alexandra Anderson" userId="4017e299f98559fd" providerId="LiveId" clId="{E7F58965-933B-4D93-88E2-D8EBF30ADED6}" dt="2021-05-19T11:17:54.561" v="493" actId="478"/>
          <ac:picMkLst>
            <pc:docMk/>
            <pc:sldMk cId="2626557636" sldId="295"/>
            <ac:picMk id="10" creationId="{D531BD00-017A-485E-B843-A8B7D26A49B5}"/>
          </ac:picMkLst>
        </pc:picChg>
        <pc:picChg chg="add mod">
          <ac:chgData name="Alexandra Anderson" userId="4017e299f98559fd" providerId="LiveId" clId="{E7F58965-933B-4D93-88E2-D8EBF30ADED6}" dt="2021-05-19T11:18:45.346" v="530" actId="1076"/>
          <ac:picMkLst>
            <pc:docMk/>
            <pc:sldMk cId="2626557636" sldId="295"/>
            <ac:picMk id="13" creationId="{21277F31-ABAA-4C67-869D-BC34BCB60BBF}"/>
          </ac:picMkLst>
        </pc:picChg>
      </pc:sldChg>
      <pc:sldChg chg="addSp delSp modSp add mod">
        <pc:chgData name="Alexandra Anderson" userId="4017e299f98559fd" providerId="LiveId" clId="{E7F58965-933B-4D93-88E2-D8EBF30ADED6}" dt="2021-05-19T15:31:17.555" v="871" actId="20577"/>
        <pc:sldMkLst>
          <pc:docMk/>
          <pc:sldMk cId="1452583585" sldId="296"/>
        </pc:sldMkLst>
        <pc:spChg chg="mod">
          <ac:chgData name="Alexandra Anderson" userId="4017e299f98559fd" providerId="LiveId" clId="{E7F58965-933B-4D93-88E2-D8EBF30ADED6}" dt="2021-05-19T15:31:17.555" v="871" actId="20577"/>
          <ac:spMkLst>
            <pc:docMk/>
            <pc:sldMk cId="1452583585" sldId="296"/>
            <ac:spMk id="14" creationId="{00000000-0000-0000-0000-000000000000}"/>
          </ac:spMkLst>
        </pc:spChg>
        <pc:spChg chg="add mod">
          <ac:chgData name="Alexandra Anderson" userId="4017e299f98559fd" providerId="LiveId" clId="{E7F58965-933B-4D93-88E2-D8EBF30ADED6}" dt="2021-05-19T11:25:27.807" v="589"/>
          <ac:spMkLst>
            <pc:docMk/>
            <pc:sldMk cId="1452583585" sldId="296"/>
            <ac:spMk id="16" creationId="{E5C9222F-9351-4E12-8066-358AA8465EFC}"/>
          </ac:spMkLst>
        </pc:spChg>
        <pc:spChg chg="mod">
          <ac:chgData name="Alexandra Anderson" userId="4017e299f98559fd" providerId="LiveId" clId="{E7F58965-933B-4D93-88E2-D8EBF30ADED6}" dt="2021-05-19T11:25:40.616" v="590" actId="1076"/>
          <ac:spMkLst>
            <pc:docMk/>
            <pc:sldMk cId="1452583585" sldId="296"/>
            <ac:spMk id="18" creationId="{D6CD2B58-5A3D-44AD-B739-5C95A439CE59}"/>
          </ac:spMkLst>
        </pc:spChg>
        <pc:picChg chg="add mod">
          <ac:chgData name="Alexandra Anderson" userId="4017e299f98559fd" providerId="LiveId" clId="{E7F58965-933B-4D93-88E2-D8EBF30ADED6}" dt="2021-05-19T11:24:28.533" v="557" actId="1076"/>
          <ac:picMkLst>
            <pc:docMk/>
            <pc:sldMk cId="1452583585" sldId="296"/>
            <ac:picMk id="3" creationId="{4A34C328-31FE-4BF4-9F4C-A749E5A938B3}"/>
          </ac:picMkLst>
        </pc:picChg>
        <pc:picChg chg="del">
          <ac:chgData name="Alexandra Anderson" userId="4017e299f98559fd" providerId="LiveId" clId="{E7F58965-933B-4D93-88E2-D8EBF30ADED6}" dt="2021-05-19T11:19:18.811" v="536" actId="478"/>
          <ac:picMkLst>
            <pc:docMk/>
            <pc:sldMk cId="1452583585" sldId="296"/>
            <ac:picMk id="13" creationId="{21277F31-ABAA-4C67-869D-BC34BCB60BBF}"/>
          </ac:picMkLst>
        </pc:picChg>
      </pc:sldChg>
      <pc:sldChg chg="addSp delSp modSp add mod">
        <pc:chgData name="Alexandra Anderson" userId="4017e299f98559fd" providerId="LiveId" clId="{E7F58965-933B-4D93-88E2-D8EBF30ADED6}" dt="2021-05-19T15:31:12.842" v="869" actId="20577"/>
        <pc:sldMkLst>
          <pc:docMk/>
          <pc:sldMk cId="1873318919" sldId="297"/>
        </pc:sldMkLst>
        <pc:spChg chg="mod">
          <ac:chgData name="Alexandra Anderson" userId="4017e299f98559fd" providerId="LiveId" clId="{E7F58965-933B-4D93-88E2-D8EBF30ADED6}" dt="2021-05-19T15:31:12.842" v="869" actId="20577"/>
          <ac:spMkLst>
            <pc:docMk/>
            <pc:sldMk cId="1873318919" sldId="297"/>
            <ac:spMk id="14" creationId="{00000000-0000-0000-0000-000000000000}"/>
          </ac:spMkLst>
        </pc:spChg>
        <pc:spChg chg="del">
          <ac:chgData name="Alexandra Anderson" userId="4017e299f98559fd" providerId="LiveId" clId="{E7F58965-933B-4D93-88E2-D8EBF30ADED6}" dt="2021-05-19T11:26:33.028" v="599" actId="478"/>
          <ac:spMkLst>
            <pc:docMk/>
            <pc:sldMk cId="1873318919" sldId="297"/>
            <ac:spMk id="16" creationId="{E5C9222F-9351-4E12-8066-358AA8465EFC}"/>
          </ac:spMkLst>
        </pc:spChg>
        <pc:spChg chg="add mod">
          <ac:chgData name="Alexandra Anderson" userId="4017e299f98559fd" providerId="LiveId" clId="{E7F58965-933B-4D93-88E2-D8EBF30ADED6}" dt="2021-05-19T11:29:06.125" v="716" actId="1036"/>
          <ac:spMkLst>
            <pc:docMk/>
            <pc:sldMk cId="1873318919" sldId="297"/>
            <ac:spMk id="17" creationId="{8555DBD7-A7B9-47AB-A23E-794F1A60CB2D}"/>
          </ac:spMkLst>
        </pc:spChg>
        <pc:spChg chg="del">
          <ac:chgData name="Alexandra Anderson" userId="4017e299f98559fd" providerId="LiveId" clId="{E7F58965-933B-4D93-88E2-D8EBF30ADED6}" dt="2021-05-19T11:26:34.585" v="600" actId="478"/>
          <ac:spMkLst>
            <pc:docMk/>
            <pc:sldMk cId="1873318919" sldId="297"/>
            <ac:spMk id="18" creationId="{D6CD2B58-5A3D-44AD-B739-5C95A439CE59}"/>
          </ac:spMkLst>
        </pc:spChg>
        <pc:spChg chg="add mod">
          <ac:chgData name="Alexandra Anderson" userId="4017e299f98559fd" providerId="LiveId" clId="{E7F58965-933B-4D93-88E2-D8EBF30ADED6}" dt="2021-05-19T11:29:12.742" v="723" actId="1036"/>
          <ac:spMkLst>
            <pc:docMk/>
            <pc:sldMk cId="1873318919" sldId="297"/>
            <ac:spMk id="19" creationId="{07AD49FF-0665-4A1F-A3E2-716983495216}"/>
          </ac:spMkLst>
        </pc:spChg>
        <pc:spChg chg="add mod">
          <ac:chgData name="Alexandra Anderson" userId="4017e299f98559fd" providerId="LiveId" clId="{E7F58965-933B-4D93-88E2-D8EBF30ADED6}" dt="2021-05-19T11:29:18.109" v="724" actId="1076"/>
          <ac:spMkLst>
            <pc:docMk/>
            <pc:sldMk cId="1873318919" sldId="297"/>
            <ac:spMk id="20" creationId="{5B7E793E-E045-4CE9-B1D5-700A03A8819B}"/>
          </ac:spMkLst>
        </pc:spChg>
        <pc:spChg chg="add mod">
          <ac:chgData name="Alexandra Anderson" userId="4017e299f98559fd" providerId="LiveId" clId="{E7F58965-933B-4D93-88E2-D8EBF30ADED6}" dt="2021-05-19T11:29:28.867" v="729" actId="1036"/>
          <ac:spMkLst>
            <pc:docMk/>
            <pc:sldMk cId="1873318919" sldId="297"/>
            <ac:spMk id="21" creationId="{B4B86426-2F68-4C43-9C15-696452A8C64B}"/>
          </ac:spMkLst>
        </pc:spChg>
        <pc:spChg chg="add mod">
          <ac:chgData name="Alexandra Anderson" userId="4017e299f98559fd" providerId="LiveId" clId="{E7F58965-933B-4D93-88E2-D8EBF30ADED6}" dt="2021-05-19T11:29:30.819" v="730" actId="1036"/>
          <ac:spMkLst>
            <pc:docMk/>
            <pc:sldMk cId="1873318919" sldId="297"/>
            <ac:spMk id="22" creationId="{D0F4F4DE-FA1F-4760-AE09-6A300E8B69BC}"/>
          </ac:spMkLst>
        </pc:spChg>
        <pc:spChg chg="add mod">
          <ac:chgData name="Alexandra Anderson" userId="4017e299f98559fd" providerId="LiveId" clId="{E7F58965-933B-4D93-88E2-D8EBF30ADED6}" dt="2021-05-19T11:29:26.345" v="728" actId="1036"/>
          <ac:spMkLst>
            <pc:docMk/>
            <pc:sldMk cId="1873318919" sldId="297"/>
            <ac:spMk id="23" creationId="{4B362CEA-68F8-4783-8D51-9CA9306D9FD8}"/>
          </ac:spMkLst>
        </pc:spChg>
        <pc:spChg chg="add mod">
          <ac:chgData name="Alexandra Anderson" userId="4017e299f98559fd" providerId="LiveId" clId="{E7F58965-933B-4D93-88E2-D8EBF30ADED6}" dt="2021-05-19T11:28:58.760" v="711" actId="1076"/>
          <ac:spMkLst>
            <pc:docMk/>
            <pc:sldMk cId="1873318919" sldId="297"/>
            <ac:spMk id="25" creationId="{CF5DE0CB-AEDC-4672-A037-BD923784DC8F}"/>
          </ac:spMkLst>
        </pc:spChg>
        <pc:picChg chg="del">
          <ac:chgData name="Alexandra Anderson" userId="4017e299f98559fd" providerId="LiveId" clId="{E7F58965-933B-4D93-88E2-D8EBF30ADED6}" dt="2021-05-19T11:26:31.847" v="598" actId="478"/>
          <ac:picMkLst>
            <pc:docMk/>
            <pc:sldMk cId="1873318919" sldId="297"/>
            <ac:picMk id="3" creationId="{4A34C328-31FE-4BF4-9F4C-A749E5A938B3}"/>
          </ac:picMkLst>
        </pc:picChg>
      </pc:sldChg>
      <pc:sldChg chg="addSp delSp modSp add mod ord">
        <pc:chgData name="Alexandra Anderson" userId="4017e299f98559fd" providerId="LiveId" clId="{E7F58965-933B-4D93-88E2-D8EBF30ADED6}" dt="2021-05-19T15:31:08.678" v="867" actId="20577"/>
        <pc:sldMkLst>
          <pc:docMk/>
          <pc:sldMk cId="3628575434" sldId="298"/>
        </pc:sldMkLst>
        <pc:spChg chg="mod">
          <ac:chgData name="Alexandra Anderson" userId="4017e299f98559fd" providerId="LiveId" clId="{E7F58965-933B-4D93-88E2-D8EBF30ADED6}" dt="2021-05-19T15:31:08.678" v="867" actId="20577"/>
          <ac:spMkLst>
            <pc:docMk/>
            <pc:sldMk cId="3628575434" sldId="298"/>
            <ac:spMk id="14" creationId="{00000000-0000-0000-0000-000000000000}"/>
          </ac:spMkLst>
        </pc:spChg>
        <pc:spChg chg="mod">
          <ac:chgData name="Alexandra Anderson" userId="4017e299f98559fd" providerId="LiveId" clId="{E7F58965-933B-4D93-88E2-D8EBF30ADED6}" dt="2021-05-19T15:25:56.422" v="780" actId="20577"/>
          <ac:spMkLst>
            <pc:docMk/>
            <pc:sldMk cId="3628575434" sldId="298"/>
            <ac:spMk id="16" creationId="{A924520F-D8F9-42D3-89CA-42F9ED75A161}"/>
          </ac:spMkLst>
        </pc:spChg>
        <pc:spChg chg="del">
          <ac:chgData name="Alexandra Anderson" userId="4017e299f98559fd" providerId="LiveId" clId="{E7F58965-933B-4D93-88E2-D8EBF30ADED6}" dt="2021-05-19T15:25:58.666" v="781" actId="478"/>
          <ac:spMkLst>
            <pc:docMk/>
            <pc:sldMk cId="3628575434" sldId="298"/>
            <ac:spMk id="18" creationId="{13DC0B69-F414-4916-95F4-77383773BDA7}"/>
          </ac:spMkLst>
        </pc:spChg>
        <pc:spChg chg="mod">
          <ac:chgData name="Alexandra Anderson" userId="4017e299f98559fd" providerId="LiveId" clId="{E7F58965-933B-4D93-88E2-D8EBF30ADED6}" dt="2021-05-19T15:26:26.419" v="785" actId="113"/>
          <ac:spMkLst>
            <pc:docMk/>
            <pc:sldMk cId="3628575434" sldId="298"/>
            <ac:spMk id="19" creationId="{DBA503AC-984D-48C9-9F83-22F49194AC9A}"/>
          </ac:spMkLst>
        </pc:spChg>
        <pc:spChg chg="mod">
          <ac:chgData name="Alexandra Anderson" userId="4017e299f98559fd" providerId="LiveId" clId="{E7F58965-933B-4D93-88E2-D8EBF30ADED6}" dt="2021-05-19T15:26:36.129" v="786"/>
          <ac:spMkLst>
            <pc:docMk/>
            <pc:sldMk cId="3628575434" sldId="298"/>
            <ac:spMk id="20" creationId="{07DC7786-EF97-4A15-80D1-08DD84970032}"/>
          </ac:spMkLst>
        </pc:spChg>
        <pc:spChg chg="mod">
          <ac:chgData name="Alexandra Anderson" userId="4017e299f98559fd" providerId="LiveId" clId="{E7F58965-933B-4D93-88E2-D8EBF30ADED6}" dt="2021-05-19T15:26:36.129" v="786"/>
          <ac:spMkLst>
            <pc:docMk/>
            <pc:sldMk cId="3628575434" sldId="298"/>
            <ac:spMk id="21" creationId="{5CF28D5C-3092-4AC8-8B9D-4CC541BE2632}"/>
          </ac:spMkLst>
        </pc:spChg>
        <pc:grpChg chg="add mod">
          <ac:chgData name="Alexandra Anderson" userId="4017e299f98559fd" providerId="LiveId" clId="{E7F58965-933B-4D93-88E2-D8EBF30ADED6}" dt="2021-05-19T15:26:41.744" v="788" actId="1076"/>
          <ac:grpSpMkLst>
            <pc:docMk/>
            <pc:sldMk cId="3628575434" sldId="298"/>
            <ac:grpSpMk id="17" creationId="{F0B93C19-4867-41C8-92ED-B95193AE03BF}"/>
          </ac:grpSpMkLst>
        </pc:grpChg>
      </pc:sldChg>
      <pc:sldChg chg="addSp delSp modSp add mod">
        <pc:chgData name="Alexandra Anderson" userId="4017e299f98559fd" providerId="LiveId" clId="{E7F58965-933B-4D93-88E2-D8EBF30ADED6}" dt="2021-05-19T15:31:00.625" v="863" actId="20577"/>
        <pc:sldMkLst>
          <pc:docMk/>
          <pc:sldMk cId="3317701896" sldId="299"/>
        </pc:sldMkLst>
        <pc:spChg chg="mod">
          <ac:chgData name="Alexandra Anderson" userId="4017e299f98559fd" providerId="LiveId" clId="{E7F58965-933B-4D93-88E2-D8EBF30ADED6}" dt="2021-05-19T15:31:00.625" v="863" actId="20577"/>
          <ac:spMkLst>
            <pc:docMk/>
            <pc:sldMk cId="3317701896" sldId="299"/>
            <ac:spMk id="14" creationId="{00000000-0000-0000-0000-000000000000}"/>
          </ac:spMkLst>
        </pc:spChg>
        <pc:spChg chg="del">
          <ac:chgData name="Alexandra Anderson" userId="4017e299f98559fd" providerId="LiveId" clId="{E7F58965-933B-4D93-88E2-D8EBF30ADED6}" dt="2021-05-19T15:26:49.636" v="790" actId="478"/>
          <ac:spMkLst>
            <pc:docMk/>
            <pc:sldMk cId="3317701896" sldId="299"/>
            <ac:spMk id="16" creationId="{A924520F-D8F9-42D3-89CA-42F9ED75A161}"/>
          </ac:spMkLst>
        </pc:spChg>
        <pc:spChg chg="add del mod">
          <ac:chgData name="Alexandra Anderson" userId="4017e299f98559fd" providerId="LiveId" clId="{E7F58965-933B-4D93-88E2-D8EBF30ADED6}" dt="2021-05-19T15:30:23.151" v="848" actId="478"/>
          <ac:spMkLst>
            <pc:docMk/>
            <pc:sldMk cId="3317701896" sldId="299"/>
            <ac:spMk id="18" creationId="{35165815-020A-4CEB-B661-BB437768878D}"/>
          </ac:spMkLst>
        </pc:spChg>
        <pc:spChg chg="mod">
          <ac:chgData name="Alexandra Anderson" userId="4017e299f98559fd" providerId="LiveId" clId="{E7F58965-933B-4D93-88E2-D8EBF30ADED6}" dt="2021-05-19T15:30:56.050" v="861" actId="1076"/>
          <ac:spMkLst>
            <pc:docMk/>
            <pc:sldMk cId="3317701896" sldId="299"/>
            <ac:spMk id="19" creationId="{DBA503AC-984D-48C9-9F83-22F49194AC9A}"/>
          </ac:spMkLst>
        </pc:spChg>
        <pc:spChg chg="add del mod">
          <ac:chgData name="Alexandra Anderson" userId="4017e299f98559fd" providerId="LiveId" clId="{E7F58965-933B-4D93-88E2-D8EBF30ADED6}" dt="2021-05-19T15:30:19.820" v="846" actId="478"/>
          <ac:spMkLst>
            <pc:docMk/>
            <pc:sldMk cId="3317701896" sldId="299"/>
            <ac:spMk id="22" creationId="{579D5A14-AE67-46BC-93BF-2BBCBE8712BB}"/>
          </ac:spMkLst>
        </pc:spChg>
        <pc:spChg chg="add del mod">
          <ac:chgData name="Alexandra Anderson" userId="4017e299f98559fd" providerId="LiveId" clId="{E7F58965-933B-4D93-88E2-D8EBF30ADED6}" dt="2021-05-19T15:30:21.477" v="847" actId="478"/>
          <ac:spMkLst>
            <pc:docMk/>
            <pc:sldMk cId="3317701896" sldId="299"/>
            <ac:spMk id="23" creationId="{C004377B-2282-4778-935F-4EE1E8FF0648}"/>
          </ac:spMkLst>
        </pc:spChg>
        <pc:spChg chg="del">
          <ac:chgData name="Alexandra Anderson" userId="4017e299f98559fd" providerId="LiveId" clId="{E7F58965-933B-4D93-88E2-D8EBF30ADED6}" dt="2021-05-19T15:26:50.754" v="791" actId="478"/>
          <ac:spMkLst>
            <pc:docMk/>
            <pc:sldMk cId="3317701896" sldId="299"/>
            <ac:spMk id="25" creationId="{FA3344EF-1EFB-42DB-9A89-81F94C94DE75}"/>
          </ac:spMkLst>
        </pc:spChg>
        <pc:spChg chg="mod">
          <ac:chgData name="Alexandra Anderson" userId="4017e299f98559fd" providerId="LiveId" clId="{E7F58965-933B-4D93-88E2-D8EBF30ADED6}" dt="2021-05-19T15:27:59.863" v="805"/>
          <ac:spMkLst>
            <pc:docMk/>
            <pc:sldMk cId="3317701896" sldId="299"/>
            <ac:spMk id="27" creationId="{20121325-56C6-41D7-B426-A00182F84E74}"/>
          </ac:spMkLst>
        </pc:spChg>
        <pc:spChg chg="mod">
          <ac:chgData name="Alexandra Anderson" userId="4017e299f98559fd" providerId="LiveId" clId="{E7F58965-933B-4D93-88E2-D8EBF30ADED6}" dt="2021-05-19T15:27:59.863" v="805"/>
          <ac:spMkLst>
            <pc:docMk/>
            <pc:sldMk cId="3317701896" sldId="299"/>
            <ac:spMk id="28" creationId="{42085A6C-834C-4FBE-B5B1-F24786E2BCA8}"/>
          </ac:spMkLst>
        </pc:spChg>
        <pc:spChg chg="mod">
          <ac:chgData name="Alexandra Anderson" userId="4017e299f98559fd" providerId="LiveId" clId="{E7F58965-933B-4D93-88E2-D8EBF30ADED6}" dt="2021-05-19T15:27:59.863" v="805"/>
          <ac:spMkLst>
            <pc:docMk/>
            <pc:sldMk cId="3317701896" sldId="299"/>
            <ac:spMk id="29" creationId="{398BF846-3603-4D29-B0C1-39518FF473EE}"/>
          </ac:spMkLst>
        </pc:spChg>
        <pc:grpChg chg="del">
          <ac:chgData name="Alexandra Anderson" userId="4017e299f98559fd" providerId="LiveId" clId="{E7F58965-933B-4D93-88E2-D8EBF30ADED6}" dt="2021-05-19T15:26:51.726" v="792" actId="478"/>
          <ac:grpSpMkLst>
            <pc:docMk/>
            <pc:sldMk cId="3317701896" sldId="299"/>
            <ac:grpSpMk id="17" creationId="{F0B93C19-4867-41C8-92ED-B95193AE03BF}"/>
          </ac:grpSpMkLst>
        </pc:grpChg>
        <pc:grpChg chg="add del mod">
          <ac:chgData name="Alexandra Anderson" userId="4017e299f98559fd" providerId="LiveId" clId="{E7F58965-933B-4D93-88E2-D8EBF30ADED6}" dt="2021-05-19T15:30:18.200" v="845" actId="478"/>
          <ac:grpSpMkLst>
            <pc:docMk/>
            <pc:sldMk cId="3317701896" sldId="299"/>
            <ac:grpSpMk id="26" creationId="{B81DC344-17C5-4A7E-B750-67EDB588DFE1}"/>
          </ac:grpSpMkLst>
        </pc:grpChg>
      </pc:sldChg>
      <pc:sldChg chg="modSp add mod ord">
        <pc:chgData name="Alexandra Anderson" userId="4017e299f98559fd" providerId="LiveId" clId="{E7F58965-933B-4D93-88E2-D8EBF30ADED6}" dt="2021-05-19T15:31:04.451" v="865" actId="20577"/>
        <pc:sldMkLst>
          <pc:docMk/>
          <pc:sldMk cId="1128407001" sldId="300"/>
        </pc:sldMkLst>
        <pc:spChg chg="mod">
          <ac:chgData name="Alexandra Anderson" userId="4017e299f98559fd" providerId="LiveId" clId="{E7F58965-933B-4D93-88E2-D8EBF30ADED6}" dt="2021-05-19T15:31:04.451" v="865" actId="20577"/>
          <ac:spMkLst>
            <pc:docMk/>
            <pc:sldMk cId="1128407001" sldId="300"/>
            <ac:spMk id="14" creationId="{00000000-0000-0000-0000-000000000000}"/>
          </ac:spMkLst>
        </pc:spChg>
        <pc:spChg chg="mod">
          <ac:chgData name="Alexandra Anderson" userId="4017e299f98559fd" providerId="LiveId" clId="{E7F58965-933B-4D93-88E2-D8EBF30ADED6}" dt="2021-05-19T15:30:08.404" v="842" actId="1076"/>
          <ac:spMkLst>
            <pc:docMk/>
            <pc:sldMk cId="1128407001" sldId="300"/>
            <ac:spMk id="18" creationId="{35165815-020A-4CEB-B661-BB437768878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5013" cy="5365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279900" y="0"/>
            <a:ext cx="3275013" cy="536575"/>
          </a:xfrm>
          <a:prstGeom prst="rect">
            <a:avLst/>
          </a:prstGeom>
        </p:spPr>
        <p:txBody>
          <a:bodyPr vert="horz" lIns="91440" tIns="45720" rIns="91440" bIns="45720" rtlCol="0"/>
          <a:lstStyle>
            <a:lvl1pPr algn="r">
              <a:defRPr sz="1200"/>
            </a:lvl1pPr>
          </a:lstStyle>
          <a:p>
            <a:fld id="{A5A4AAE1-57DE-4532-BF11-7CF6F5F8A292}" type="datetimeFigureOut">
              <a:rPr lang="en-US" smtClean="0"/>
              <a:t>9/2/2021</a:t>
            </a:fld>
            <a:endParaRPr lang="en-US"/>
          </a:p>
        </p:txBody>
      </p:sp>
      <p:sp>
        <p:nvSpPr>
          <p:cNvPr id="4" name="Slide Image Placeholder 3"/>
          <p:cNvSpPr>
            <a:spLocks noGrp="1" noRot="1" noChangeAspect="1"/>
          </p:cNvSpPr>
          <p:nvPr>
            <p:ph type="sldImg" idx="2"/>
          </p:nvPr>
        </p:nvSpPr>
        <p:spPr>
          <a:xfrm>
            <a:off x="1371600" y="1338263"/>
            <a:ext cx="4813300" cy="36099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55650" y="5149850"/>
            <a:ext cx="6045200" cy="4213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163175"/>
            <a:ext cx="3275013" cy="5365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279900" y="10163175"/>
            <a:ext cx="3275013" cy="536575"/>
          </a:xfrm>
          <a:prstGeom prst="rect">
            <a:avLst/>
          </a:prstGeom>
        </p:spPr>
        <p:txBody>
          <a:bodyPr vert="horz" lIns="91440" tIns="45720" rIns="91440" bIns="45720" rtlCol="0" anchor="b"/>
          <a:lstStyle>
            <a:lvl1pPr algn="r">
              <a:defRPr sz="1200"/>
            </a:lvl1pPr>
          </a:lstStyle>
          <a:p>
            <a:fld id="{70305C31-35F0-45AF-AEBD-FC00886ED05A}" type="slidenum">
              <a:rPr lang="en-US" smtClean="0"/>
              <a:t>‹#›</a:t>
            </a:fld>
            <a:endParaRPr lang="en-US"/>
          </a:p>
        </p:txBody>
      </p:sp>
    </p:spTree>
    <p:extLst>
      <p:ext uri="{BB962C8B-B14F-4D97-AF65-F5344CB8AC3E}">
        <p14:creationId xmlns:p14="http://schemas.microsoft.com/office/powerpoint/2010/main" val="3513277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305C31-35F0-45AF-AEBD-FC00886ED05A}" type="slidenum">
              <a:rPr lang="en-US" smtClean="0"/>
              <a:t>11</a:t>
            </a:fld>
            <a:endParaRPr lang="en-US"/>
          </a:p>
        </p:txBody>
      </p:sp>
    </p:spTree>
    <p:extLst>
      <p:ext uri="{BB962C8B-B14F-4D97-AF65-F5344CB8AC3E}">
        <p14:creationId xmlns:p14="http://schemas.microsoft.com/office/powerpoint/2010/main" val="2406552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70913" y="3316923"/>
            <a:ext cx="12137023" cy="4924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141828" y="5991861"/>
            <a:ext cx="9995196" cy="30008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21212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950" b="0" i="0">
                <a:solidFill>
                  <a:srgbClr val="212121"/>
                </a:solidFill>
                <a:latin typeface="Lucida Sans"/>
                <a:cs typeface="Lucida San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212121"/>
                </a:solidFill>
                <a:latin typeface="Arial"/>
                <a:cs typeface="Arial"/>
              </a:defRPr>
            </a:lvl1pPr>
          </a:lstStyle>
          <a:p>
            <a:endParaRPr/>
          </a:p>
        </p:txBody>
      </p:sp>
      <p:sp>
        <p:nvSpPr>
          <p:cNvPr id="3" name="Holder 3"/>
          <p:cNvSpPr>
            <a:spLocks noGrp="1"/>
          </p:cNvSpPr>
          <p:nvPr>
            <p:ph sz="half" idx="2"/>
          </p:nvPr>
        </p:nvSpPr>
        <p:spPr>
          <a:xfrm>
            <a:off x="713943" y="2460943"/>
            <a:ext cx="6211299" cy="30008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353608" y="2460943"/>
            <a:ext cx="6211299" cy="30008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21212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720583" y="9709451"/>
            <a:ext cx="1871477"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sz="1800"/>
          </a:p>
        </p:txBody>
      </p:sp>
      <p:sp>
        <p:nvSpPr>
          <p:cNvPr id="17" name="bg object 17"/>
          <p:cNvSpPr/>
          <p:nvPr/>
        </p:nvSpPr>
        <p:spPr>
          <a:xfrm>
            <a:off x="12141826" y="1717918"/>
            <a:ext cx="106462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sz="1800"/>
          </a:p>
        </p:txBody>
      </p:sp>
      <p:sp>
        <p:nvSpPr>
          <p:cNvPr id="18" name="bg object 18"/>
          <p:cNvSpPr/>
          <p:nvPr/>
        </p:nvSpPr>
        <p:spPr>
          <a:xfrm>
            <a:off x="8719056" y="0"/>
            <a:ext cx="1871477"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sz="1800"/>
          </a:p>
        </p:txBody>
      </p:sp>
      <p:sp>
        <p:nvSpPr>
          <p:cNvPr id="19" name="bg object 19"/>
          <p:cNvSpPr/>
          <p:nvPr/>
        </p:nvSpPr>
        <p:spPr>
          <a:xfrm>
            <a:off x="13006527" y="9141202"/>
            <a:ext cx="106462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sz="1800"/>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164406" y="1392512"/>
            <a:ext cx="11950037" cy="492443"/>
          </a:xfrm>
          <a:prstGeom prst="rect">
            <a:avLst/>
          </a:prstGeom>
        </p:spPr>
        <p:txBody>
          <a:bodyPr wrap="square" lIns="0" tIns="0" rIns="0" bIns="0">
            <a:spAutoFit/>
          </a:bodyPr>
          <a:lstStyle>
            <a:lvl1pPr>
              <a:defRPr sz="3200" b="1" i="0">
                <a:solidFill>
                  <a:srgbClr val="212121"/>
                </a:solidFill>
                <a:latin typeface="Arial"/>
                <a:cs typeface="Arial"/>
              </a:defRPr>
            </a:lvl1pPr>
          </a:lstStyle>
          <a:p>
            <a:endParaRPr/>
          </a:p>
        </p:txBody>
      </p:sp>
      <p:sp>
        <p:nvSpPr>
          <p:cNvPr id="3" name="Holder 3"/>
          <p:cNvSpPr>
            <a:spLocks noGrp="1"/>
          </p:cNvSpPr>
          <p:nvPr>
            <p:ph type="body" idx="1"/>
          </p:nvPr>
        </p:nvSpPr>
        <p:spPr>
          <a:xfrm>
            <a:off x="1365943" y="2601961"/>
            <a:ext cx="11546962" cy="300082"/>
          </a:xfrm>
          <a:prstGeom prst="rect">
            <a:avLst/>
          </a:prstGeom>
        </p:spPr>
        <p:txBody>
          <a:bodyPr wrap="square" lIns="0" tIns="0" rIns="0" bIns="0">
            <a:spAutoFit/>
          </a:bodyPr>
          <a:lstStyle>
            <a:lvl1pPr>
              <a:defRPr sz="1950" b="0" i="0">
                <a:solidFill>
                  <a:srgbClr val="212121"/>
                </a:solidFill>
                <a:latin typeface="Lucida Sans"/>
                <a:cs typeface="Lucida Sans"/>
              </a:defRPr>
            </a:lvl1pPr>
          </a:lstStyle>
          <a:p>
            <a:endParaRPr/>
          </a:p>
        </p:txBody>
      </p:sp>
      <p:sp>
        <p:nvSpPr>
          <p:cNvPr id="4" name="Holder 4"/>
          <p:cNvSpPr>
            <a:spLocks noGrp="1"/>
          </p:cNvSpPr>
          <p:nvPr>
            <p:ph type="ftr" sz="quarter" idx="5"/>
          </p:nvPr>
        </p:nvSpPr>
        <p:spPr>
          <a:xfrm>
            <a:off x="4854809" y="9950769"/>
            <a:ext cx="4569233"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13943" y="9950769"/>
            <a:ext cx="3284135"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9/2/2021</a:t>
            </a:fld>
            <a:endParaRPr lang="en-US"/>
          </a:p>
        </p:txBody>
      </p:sp>
      <p:sp>
        <p:nvSpPr>
          <p:cNvPr id="6" name="Holder 6"/>
          <p:cNvSpPr>
            <a:spLocks noGrp="1"/>
          </p:cNvSpPr>
          <p:nvPr>
            <p:ph type="sldNum" sz="quarter" idx="7"/>
          </p:nvPr>
        </p:nvSpPr>
        <p:spPr>
          <a:xfrm>
            <a:off x="10280774" y="9950769"/>
            <a:ext cx="3284135"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3155323" y="8321093"/>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1</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object 2">
            <a:extLst>
              <a:ext uri="{FF2B5EF4-FFF2-40B4-BE49-F238E27FC236}">
                <a16:creationId xmlns:a16="http://schemas.microsoft.com/office/drawing/2014/main" id="{2A766BD5-6624-4746-8014-E1877F6A97FE}"/>
              </a:ext>
            </a:extLst>
          </p:cNvPr>
          <p:cNvSpPr txBox="1">
            <a:spLocks/>
          </p:cNvSpPr>
          <p:nvPr/>
        </p:nvSpPr>
        <p:spPr>
          <a:xfrm>
            <a:off x="592355" y="1422274"/>
            <a:ext cx="8980529" cy="1109663"/>
          </a:xfrm>
          <a:prstGeom prst="rect">
            <a:avLst/>
          </a:prstGeom>
        </p:spPr>
        <p:txBody>
          <a:bodyPr vert="horz" wrap="square" lIns="0" tIns="10160" rIns="0" bIns="0" rtlCol="0">
            <a:spAutoFit/>
          </a:bodyPr>
          <a:lstStyle>
            <a:lvl1pPr>
              <a:defRPr sz="3200" b="1" i="0">
                <a:solidFill>
                  <a:srgbClr val="212121"/>
                </a:solidFill>
                <a:latin typeface="Arial"/>
                <a:ea typeface="+mj-ea"/>
                <a:cs typeface="Arial"/>
              </a:defRPr>
            </a:lvl1pPr>
          </a:lstStyle>
          <a:p>
            <a:pPr marL="12701" marR="5080" algn="r">
              <a:lnSpc>
                <a:spcPct val="100699"/>
              </a:lnSpc>
              <a:spcBef>
                <a:spcPts val="80"/>
              </a:spcBef>
              <a:tabLst>
                <a:tab pos="3356222" algn="l"/>
              </a:tabLst>
            </a:pPr>
            <a:r>
              <a:rPr lang="en-US" sz="3650" kern="0" spc="-25" dirty="0">
                <a:solidFill>
                  <a:srgbClr val="000000"/>
                </a:solidFill>
                <a:latin typeface="Raleway" panose="020B0503030101060003" pitchFamily="34" charset="0"/>
              </a:rPr>
              <a:t>2:</a:t>
            </a:r>
            <a:r>
              <a:rPr lang="en-US" sz="3650" kern="0" spc="-20" dirty="0">
                <a:solidFill>
                  <a:srgbClr val="000000"/>
                </a:solidFill>
                <a:latin typeface="Raleway" panose="020B0503030101060003" pitchFamily="34" charset="0"/>
              </a:rPr>
              <a:t> </a:t>
            </a:r>
            <a:r>
              <a:rPr lang="en-US" sz="3650" kern="0" spc="15" dirty="0">
                <a:solidFill>
                  <a:srgbClr val="000000"/>
                </a:solidFill>
                <a:latin typeface="Raleway" panose="020B0503030101060003" pitchFamily="34" charset="0"/>
              </a:rPr>
              <a:t>Women</a:t>
            </a:r>
            <a:r>
              <a:rPr lang="en-US" sz="3650" kern="0" spc="-15" dirty="0">
                <a:solidFill>
                  <a:srgbClr val="000000"/>
                </a:solidFill>
                <a:latin typeface="Raleway" panose="020B0503030101060003" pitchFamily="34" charset="0"/>
              </a:rPr>
              <a:t> </a:t>
            </a:r>
            <a:r>
              <a:rPr lang="en-US" sz="3650" kern="0" spc="-225" dirty="0">
                <a:solidFill>
                  <a:srgbClr val="000000"/>
                </a:solidFill>
                <a:latin typeface="Raleway" panose="020B0503030101060003" pitchFamily="34" charset="0"/>
              </a:rPr>
              <a:t>MPs</a:t>
            </a:r>
            <a:r>
              <a:rPr lang="en-US" sz="3650" kern="0" spc="-20" dirty="0">
                <a:solidFill>
                  <a:srgbClr val="000000"/>
                </a:solidFill>
                <a:latin typeface="Raleway" panose="020B0503030101060003" pitchFamily="34" charset="0"/>
              </a:rPr>
              <a:t> </a:t>
            </a:r>
            <a:r>
              <a:rPr lang="en-US" sz="3650" kern="0" spc="-170" dirty="0">
                <a:solidFill>
                  <a:srgbClr val="000000"/>
                </a:solidFill>
                <a:latin typeface="Raleway" panose="020B0503030101060003" pitchFamily="34" charset="0"/>
              </a:rPr>
              <a:t>in</a:t>
            </a:r>
            <a:r>
              <a:rPr lang="en-US" sz="3650" kern="0" spc="-15" dirty="0">
                <a:solidFill>
                  <a:srgbClr val="000000"/>
                </a:solidFill>
                <a:latin typeface="Raleway" panose="020B0503030101060003" pitchFamily="34" charset="0"/>
              </a:rPr>
              <a:t> </a:t>
            </a:r>
            <a:r>
              <a:rPr lang="en-US" sz="3650" kern="0" spc="60" dirty="0">
                <a:solidFill>
                  <a:srgbClr val="000000"/>
                </a:solidFill>
                <a:latin typeface="Raleway" panose="020B0503030101060003" pitchFamily="34" charset="0"/>
              </a:rPr>
              <a:t>the </a:t>
            </a:r>
            <a:r>
              <a:rPr lang="en-US" sz="3650" kern="0" spc="-300" dirty="0">
                <a:solidFill>
                  <a:srgbClr val="000000"/>
                </a:solidFill>
                <a:latin typeface="Raleway" panose="020B0503030101060003" pitchFamily="34" charset="0"/>
              </a:rPr>
              <a:t>U</a:t>
            </a:r>
            <a:r>
              <a:rPr lang="en-US" sz="3650" kern="0" spc="-30" dirty="0">
                <a:solidFill>
                  <a:srgbClr val="000000"/>
                </a:solidFill>
                <a:latin typeface="Raleway" panose="020B0503030101060003" pitchFamily="34" charset="0"/>
              </a:rPr>
              <a:t>K</a:t>
            </a:r>
            <a:r>
              <a:rPr lang="en-US" sz="3650" kern="0" spc="-10" dirty="0">
                <a:solidFill>
                  <a:srgbClr val="000000"/>
                </a:solidFill>
                <a:latin typeface="Raleway" panose="020B0503030101060003" pitchFamily="34" charset="0"/>
              </a:rPr>
              <a:t> </a:t>
            </a:r>
            <a:r>
              <a:rPr lang="en-US" sz="3650" kern="0" spc="-355" dirty="0">
                <a:solidFill>
                  <a:srgbClr val="000000"/>
                </a:solidFill>
                <a:latin typeface="Raleway" panose="020B0503030101060003" pitchFamily="34" charset="0"/>
              </a:rPr>
              <a:t>P</a:t>
            </a:r>
            <a:r>
              <a:rPr lang="en-US" sz="3650" kern="0" spc="195" dirty="0">
                <a:solidFill>
                  <a:srgbClr val="000000"/>
                </a:solidFill>
                <a:latin typeface="Raleway" panose="020B0503030101060003" pitchFamily="34" charset="0"/>
              </a:rPr>
              <a:t>a</a:t>
            </a:r>
            <a:r>
              <a:rPr lang="en-US" sz="3650" kern="0" spc="85" dirty="0">
                <a:solidFill>
                  <a:srgbClr val="000000"/>
                </a:solidFill>
                <a:latin typeface="Raleway" panose="020B0503030101060003" pitchFamily="34" charset="0"/>
              </a:rPr>
              <a:t>r</a:t>
            </a:r>
            <a:r>
              <a:rPr lang="en-US" sz="3650" kern="0" spc="-185" dirty="0">
                <a:solidFill>
                  <a:srgbClr val="000000"/>
                </a:solidFill>
                <a:latin typeface="Raleway" panose="020B0503030101060003" pitchFamily="34" charset="0"/>
              </a:rPr>
              <a:t>l</a:t>
            </a:r>
            <a:r>
              <a:rPr lang="en-US" sz="3650" kern="0" spc="-90" dirty="0">
                <a:solidFill>
                  <a:srgbClr val="000000"/>
                </a:solidFill>
                <a:latin typeface="Raleway" panose="020B0503030101060003" pitchFamily="34" charset="0"/>
              </a:rPr>
              <a:t>i</a:t>
            </a:r>
            <a:r>
              <a:rPr lang="en-US" sz="3650" kern="0" spc="195" dirty="0">
                <a:solidFill>
                  <a:srgbClr val="000000"/>
                </a:solidFill>
                <a:latin typeface="Raleway" panose="020B0503030101060003" pitchFamily="34" charset="0"/>
              </a:rPr>
              <a:t>a</a:t>
            </a:r>
            <a:r>
              <a:rPr lang="en-US" sz="3650" kern="0" spc="-265" dirty="0">
                <a:solidFill>
                  <a:srgbClr val="000000"/>
                </a:solidFill>
                <a:latin typeface="Raleway" panose="020B0503030101060003" pitchFamily="34" charset="0"/>
              </a:rPr>
              <a:t>m</a:t>
            </a:r>
            <a:r>
              <a:rPr lang="en-US" sz="3650" kern="0" spc="145" dirty="0">
                <a:solidFill>
                  <a:srgbClr val="000000"/>
                </a:solidFill>
                <a:latin typeface="Raleway" panose="020B0503030101060003" pitchFamily="34" charset="0"/>
              </a:rPr>
              <a:t>e</a:t>
            </a:r>
            <a:r>
              <a:rPr lang="en-US" sz="3650" kern="0" spc="-250" dirty="0">
                <a:solidFill>
                  <a:srgbClr val="000000"/>
                </a:solidFill>
                <a:latin typeface="Raleway" panose="020B0503030101060003" pitchFamily="34" charset="0"/>
              </a:rPr>
              <a:t>n</a:t>
            </a:r>
            <a:r>
              <a:rPr lang="en-US" sz="3650" kern="0" spc="185" dirty="0">
                <a:solidFill>
                  <a:srgbClr val="000000"/>
                </a:solidFill>
                <a:latin typeface="Raleway" panose="020B0503030101060003" pitchFamily="34" charset="0"/>
              </a:rPr>
              <a:t>t</a:t>
            </a:r>
            <a:r>
              <a:rPr lang="en-US" sz="3650" kern="0" dirty="0">
                <a:solidFill>
                  <a:srgbClr val="000000"/>
                </a:solidFill>
                <a:latin typeface="Raleway" panose="020B0503030101060003" pitchFamily="34" charset="0"/>
              </a:rPr>
              <a:t>	</a:t>
            </a:r>
            <a:r>
              <a:rPr lang="en-US" sz="3650" b="0" kern="0" spc="-180" dirty="0">
                <a:solidFill>
                  <a:srgbClr val="000000"/>
                </a:solidFill>
                <a:latin typeface="Raleway" panose="020B0503030101060003" pitchFamily="34" charset="0"/>
              </a:rPr>
              <a:t>(</a:t>
            </a:r>
            <a:r>
              <a:rPr lang="en-US" sz="3650" b="0" kern="0" spc="-245" dirty="0">
                <a:solidFill>
                  <a:srgbClr val="000000"/>
                </a:solidFill>
                <a:latin typeface="Raleway" panose="020B0503030101060003" pitchFamily="34" charset="0"/>
              </a:rPr>
              <a:t>G</a:t>
            </a:r>
            <a:r>
              <a:rPr lang="en-US" sz="3650" b="0" kern="0" spc="165" dirty="0">
                <a:solidFill>
                  <a:srgbClr val="000000"/>
                </a:solidFill>
                <a:latin typeface="Raleway" panose="020B0503030101060003" pitchFamily="34" charset="0"/>
              </a:rPr>
              <a:t>r</a:t>
            </a:r>
            <a:r>
              <a:rPr lang="en-US" sz="3650" b="0" kern="0" spc="-5" dirty="0">
                <a:solidFill>
                  <a:srgbClr val="000000"/>
                </a:solidFill>
                <a:latin typeface="Raleway" panose="020B0503030101060003" pitchFamily="34" charset="0"/>
              </a:rPr>
              <a:t>a</a:t>
            </a:r>
            <a:r>
              <a:rPr lang="en-US" sz="3650" b="0" kern="0" spc="35" dirty="0">
                <a:solidFill>
                  <a:srgbClr val="000000"/>
                </a:solidFill>
                <a:latin typeface="Raleway" panose="020B0503030101060003" pitchFamily="34" charset="0"/>
              </a:rPr>
              <a:t>p</a:t>
            </a:r>
            <a:r>
              <a:rPr lang="en-US" sz="3650" b="0" kern="0" spc="-45" dirty="0">
                <a:solidFill>
                  <a:srgbClr val="000000"/>
                </a:solidFill>
                <a:latin typeface="Raleway" panose="020B0503030101060003" pitchFamily="34" charset="0"/>
              </a:rPr>
              <a:t>h</a:t>
            </a:r>
            <a:r>
              <a:rPr lang="en-US" sz="3650" b="0" kern="0" spc="-180" dirty="0">
                <a:solidFill>
                  <a:srgbClr val="000000"/>
                </a:solidFill>
                <a:latin typeface="Raleway" panose="020B0503030101060003" pitchFamily="34" charset="0"/>
              </a:rPr>
              <a:t>s </a:t>
            </a:r>
            <a:r>
              <a:rPr lang="en-US" sz="3650" b="0" kern="0" dirty="0">
                <a:solidFill>
                  <a:srgbClr val="000000"/>
                </a:solidFill>
                <a:latin typeface="Raleway" panose="020B0503030101060003" pitchFamily="34" charset="0"/>
              </a:rPr>
              <a:t>and</a:t>
            </a:r>
            <a:r>
              <a:rPr lang="en-US" sz="3650" b="0" kern="0" spc="-65" dirty="0">
                <a:solidFill>
                  <a:srgbClr val="000000"/>
                </a:solidFill>
                <a:latin typeface="Raleway" panose="020B0503030101060003" pitchFamily="34" charset="0"/>
              </a:rPr>
              <a:t> </a:t>
            </a:r>
            <a:r>
              <a:rPr lang="en-US" sz="3650" b="0" kern="0" spc="-20" dirty="0">
                <a:solidFill>
                  <a:srgbClr val="000000"/>
                </a:solidFill>
                <a:latin typeface="Raleway" panose="020B0503030101060003" pitchFamily="34" charset="0"/>
              </a:rPr>
              <a:t>Charts)</a:t>
            </a:r>
            <a:endParaRPr lang="en-US" sz="3650" b="0" kern="0" dirty="0">
              <a:latin typeface="Raleway" panose="020B0503030101060003" pitchFamily="34" charset="0"/>
            </a:endParaRPr>
          </a:p>
        </p:txBody>
      </p:sp>
      <p:sp>
        <p:nvSpPr>
          <p:cNvPr id="19" name="object 3">
            <a:extLst>
              <a:ext uri="{FF2B5EF4-FFF2-40B4-BE49-F238E27FC236}">
                <a16:creationId xmlns:a16="http://schemas.microsoft.com/office/drawing/2014/main" id="{493570F2-78BC-4B85-98E9-FE69D97E0458}"/>
              </a:ext>
            </a:extLst>
          </p:cNvPr>
          <p:cNvSpPr txBox="1"/>
          <p:nvPr/>
        </p:nvSpPr>
        <p:spPr>
          <a:xfrm>
            <a:off x="1744504" y="3049273"/>
            <a:ext cx="10668000" cy="4510402"/>
          </a:xfrm>
          <a:prstGeom prst="rect">
            <a:avLst/>
          </a:prstGeom>
        </p:spPr>
        <p:txBody>
          <a:bodyPr vert="horz" wrap="square" lIns="0" tIns="12700" rIns="0" bIns="0" rtlCol="0">
            <a:spAutoFit/>
          </a:bodyPr>
          <a:lstStyle/>
          <a:p>
            <a:pPr marL="12701" marR="534074">
              <a:lnSpc>
                <a:spcPct val="118600"/>
              </a:lnSpc>
              <a:spcBef>
                <a:spcPts val="100"/>
              </a:spcBef>
            </a:pP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a:t>
            </a:r>
            <a:r>
              <a:rPr sz="2800"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 </a:t>
            </a:r>
            <a:r>
              <a:rPr sz="28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chapter </a:t>
            </a:r>
            <a:r>
              <a:rPr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 </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 </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going </a:t>
            </a:r>
            <a:r>
              <a:rPr sz="28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start </a:t>
            </a:r>
            <a:r>
              <a:rPr sz="2800"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our </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exploration </a:t>
            </a:r>
            <a:r>
              <a:rPr sz="28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sz="2800" b="1"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r>
              <a:rPr lang="en-US" sz="2800" b="1"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b="1" spc="185"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a:t>
            </a:r>
            <a:r>
              <a:rPr sz="2800" b="1" spc="-4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sz="2800" b="1" spc="-165"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t>
            </a:r>
            <a:r>
              <a:rPr sz="2800" b="1" spc="-10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a:t>
            </a:r>
            <a:r>
              <a:rPr sz="2800" b="1" spc="65"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800" b="1" spc="-8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a:t>
            </a:r>
            <a:r>
              <a:rPr sz="2800" b="1" spc="-4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sz="2800" b="1" spc="-165"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t>
            </a:r>
            <a:r>
              <a:rPr sz="2800" b="1" spc="65"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a:t>
            </a:r>
            <a:r>
              <a:rPr sz="2800" b="1" spc="-4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sz="2800" b="1" spc="-6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a:t>
            </a:r>
            <a:r>
              <a:rPr sz="2800" b="1" spc="-10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800" b="1"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t>
            </a:r>
            <a:r>
              <a:rPr sz="28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8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x</a:t>
            </a:r>
            <a:r>
              <a:rPr sz="28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a:t>
            </a:r>
            <a:r>
              <a:rPr sz="28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a:t>
            </a:r>
            <a:r>
              <a:rPr sz="28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a:t>
            </a:r>
            <a:r>
              <a:rPr sz="2800" spc="-1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800" spc="-1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sz="2800" spc="-1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8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t>
            </a:r>
            <a:r>
              <a:rPr sz="28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t>
            </a:r>
            <a:r>
              <a:rPr sz="28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t>
            </a: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a:t>
            </a:r>
            <a:r>
              <a:rPr sz="28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a:t>
            </a:r>
            <a:r>
              <a:rPr sz="28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a:t>
            </a:r>
            <a:r>
              <a:rPr sz="2800" spc="-1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sz="2800" spc="-1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8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t>
            </a: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K</a:t>
            </a:r>
            <a:r>
              <a:rPr sz="28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t>
            </a:r>
            <a:r>
              <a:rPr sz="28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t>
            </a:r>
            <a:r>
              <a:rPr lang="en-US"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a:t>
            </a:r>
            <a:r>
              <a:rPr sz="2800" spc="-1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a:t>
            </a:r>
            <a:r>
              <a:rPr sz="2800" spc="-1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rr</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800" spc="-1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8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a:t>
            </a:r>
            <a:r>
              <a:rPr sz="28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800" spc="-1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8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sz="2800" spc="-1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8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t>
            </a:r>
            <a:r>
              <a:rPr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800"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45"/>
              </a:spcBef>
            </a:pP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5080">
              <a:lnSpc>
                <a:spcPct val="118600"/>
              </a:lnSpc>
              <a:spcBef>
                <a:spcPts val="5"/>
              </a:spcBef>
            </a:pP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r>
              <a:rPr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Visualisation</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how</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represent</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information</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a:t>
            </a:r>
            <a:r>
              <a:rPr sz="28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lang="en-US"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visual</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context.</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can</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include</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bar</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charts,</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histograms</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or</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pie</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charts</a:t>
            </a:r>
            <a:r>
              <a:rPr lang="en-US"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sz="28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today </a:t>
            </a:r>
            <a:r>
              <a:rPr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will </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explore </a:t>
            </a:r>
            <a:r>
              <a:rPr sz="2800" spc="-10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all </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three. </a:t>
            </a:r>
            <a:r>
              <a:rPr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By </a:t>
            </a:r>
            <a:r>
              <a:rPr sz="28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using </a:t>
            </a:r>
            <a:r>
              <a:rPr sz="28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visualisations, </a:t>
            </a:r>
            <a:r>
              <a:rPr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a:t>
            </a:r>
            <a:r>
              <a:rPr lang="en-US"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make</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it</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easier</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detect</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trends,</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patterns</a:t>
            </a:r>
            <a:r>
              <a:rPr lang="en-GB"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outliers</a:t>
            </a:r>
            <a:r>
              <a:rPr lang="en-GB"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GB"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making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it</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easier </a:t>
            </a:r>
            <a:r>
              <a:rPr sz="28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our</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brains</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process</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both</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big</a:t>
            </a:r>
            <a:r>
              <a:rPr sz="28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a:t>
            </a:r>
            <a:r>
              <a:rPr lang="en-US"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t>
            </a:r>
            <a:r>
              <a:rPr sz="2800" spc="-2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8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a:t>
            </a:r>
            <a:r>
              <a:rPr sz="2800"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a:t>
            </a:r>
            <a:r>
              <a:rPr sz="28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8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8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8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800"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sz="2800"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24" name="object 12">
            <a:extLst>
              <a:ext uri="{FF2B5EF4-FFF2-40B4-BE49-F238E27FC236}">
                <a16:creationId xmlns:a16="http://schemas.microsoft.com/office/drawing/2014/main" id="{93D6524A-7F2A-48D8-A637-7772487A914D}"/>
              </a:ext>
            </a:extLst>
          </p:cNvPr>
          <p:cNvPicPr/>
          <p:nvPr/>
        </p:nvPicPr>
        <p:blipFill>
          <a:blip r:embed="rId2" cstate="print"/>
          <a:stretch>
            <a:fillRect/>
          </a:stretch>
        </p:blipFill>
        <p:spPr>
          <a:xfrm>
            <a:off x="2942431" y="7921357"/>
            <a:ext cx="3525465" cy="1727208"/>
          </a:xfrm>
          <a:prstGeom prst="rect">
            <a:avLst/>
          </a:prstGeom>
        </p:spPr>
      </p:pic>
      <p:sp>
        <p:nvSpPr>
          <p:cNvPr id="13" name="object 5">
            <a:extLst>
              <a:ext uri="{FF2B5EF4-FFF2-40B4-BE49-F238E27FC236}">
                <a16:creationId xmlns:a16="http://schemas.microsoft.com/office/drawing/2014/main" id="{81EBB80E-C279-43C7-9700-0AD65E1C419F}"/>
              </a:ext>
            </a:extLst>
          </p:cNvPr>
          <p:cNvSpPr/>
          <p:nvPr/>
        </p:nvSpPr>
        <p:spPr>
          <a:xfrm>
            <a:off x="8402050" y="9431676"/>
            <a:ext cx="2960203" cy="985837"/>
          </a:xfrm>
          <a:prstGeom prst="rect">
            <a:avLst/>
          </a:prstGeom>
          <a:blipFill>
            <a:blip r:embed="rId3" cstate="print"/>
            <a:stretch>
              <a:fillRect/>
            </a:stretch>
          </a:blipFill>
        </p:spPr>
        <p:txBody>
          <a:bodyPr wrap="square" lIns="0" tIns="0" rIns="0" bIns="0" rtlCol="0"/>
          <a:lstStyle/>
          <a:p>
            <a:endParaRPr/>
          </a:p>
        </p:txBody>
      </p:sp>
      <p:pic>
        <p:nvPicPr>
          <p:cNvPr id="16" name="Picture 15" descr="Shape&#10;&#10;Description automatically generated with medium confidence">
            <a:extLst>
              <a:ext uri="{FF2B5EF4-FFF2-40B4-BE49-F238E27FC236}">
                <a16:creationId xmlns:a16="http://schemas.microsoft.com/office/drawing/2014/main" id="{BD24257E-4C8C-4015-8C44-E37AE50368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512211" y="9431676"/>
            <a:ext cx="2440138" cy="98583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10</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342231" y="1268074"/>
            <a:ext cx="7606077"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Activity 2: The Histogram</a:t>
            </a: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5" name="object 16">
            <a:extLst>
              <a:ext uri="{FF2B5EF4-FFF2-40B4-BE49-F238E27FC236}">
                <a16:creationId xmlns:a16="http://schemas.microsoft.com/office/drawing/2014/main" id="{FA3344EF-1EFB-42DB-9A89-81F94C94DE75}"/>
              </a:ext>
            </a:extLst>
          </p:cNvPr>
          <p:cNvSpPr/>
          <p:nvPr/>
        </p:nvSpPr>
        <p:spPr>
          <a:xfrm>
            <a:off x="961231" y="2026156"/>
            <a:ext cx="6316783" cy="45719"/>
          </a:xfrm>
          <a:custGeom>
            <a:avLst/>
            <a:gdLst/>
            <a:ahLst/>
            <a:cxnLst/>
            <a:rect l="l" t="t" r="r" b="b"/>
            <a:pathLst>
              <a:path w="4161790" h="81280">
                <a:moveTo>
                  <a:pt x="4161490" y="80877"/>
                </a:moveTo>
                <a:lnTo>
                  <a:pt x="0" y="80877"/>
                </a:lnTo>
                <a:lnTo>
                  <a:pt x="0" y="0"/>
                </a:lnTo>
                <a:lnTo>
                  <a:pt x="3824748" y="0"/>
                </a:lnTo>
                <a:lnTo>
                  <a:pt x="4161490" y="0"/>
                </a:lnTo>
                <a:lnTo>
                  <a:pt x="4161490" y="80877"/>
                </a:lnTo>
                <a:close/>
              </a:path>
            </a:pathLst>
          </a:custGeom>
          <a:solidFill>
            <a:srgbClr val="4B97B0"/>
          </a:solidFill>
        </p:spPr>
        <p:txBody>
          <a:bodyPr wrap="square" lIns="0" tIns="0" rIns="0" bIns="0" rtlCol="0"/>
          <a:lstStyle/>
          <a:p>
            <a:endParaRPr/>
          </a:p>
        </p:txBody>
      </p:sp>
      <p:sp>
        <p:nvSpPr>
          <p:cNvPr id="18" name="object 20">
            <a:extLst>
              <a:ext uri="{FF2B5EF4-FFF2-40B4-BE49-F238E27FC236}">
                <a16:creationId xmlns:a16="http://schemas.microsoft.com/office/drawing/2014/main" id="{13DC0B69-F414-4916-95F4-77383773BDA7}"/>
              </a:ext>
            </a:extLst>
          </p:cNvPr>
          <p:cNvSpPr/>
          <p:nvPr/>
        </p:nvSpPr>
        <p:spPr>
          <a:xfrm>
            <a:off x="4728327" y="7483475"/>
            <a:ext cx="4163447" cy="3047555"/>
          </a:xfrm>
          <a:custGeom>
            <a:avLst/>
            <a:gdLst/>
            <a:ahLst/>
            <a:cxnLst/>
            <a:rect l="l" t="t" r="r" b="b"/>
            <a:pathLst>
              <a:path w="2401570" h="2202179">
                <a:moveTo>
                  <a:pt x="1360729" y="1201157"/>
                </a:moveTo>
                <a:lnTo>
                  <a:pt x="1280686" y="1201157"/>
                </a:lnTo>
                <a:lnTo>
                  <a:pt x="1280686" y="1081041"/>
                </a:lnTo>
                <a:lnTo>
                  <a:pt x="1283833" y="1065444"/>
                </a:lnTo>
                <a:lnTo>
                  <a:pt x="1292412" y="1052719"/>
                </a:lnTo>
                <a:lnTo>
                  <a:pt x="1305134" y="1044145"/>
                </a:lnTo>
                <a:lnTo>
                  <a:pt x="1320708" y="1041003"/>
                </a:lnTo>
                <a:lnTo>
                  <a:pt x="1520815" y="1041003"/>
                </a:lnTo>
                <a:lnTo>
                  <a:pt x="1520815" y="680655"/>
                </a:lnTo>
                <a:lnTo>
                  <a:pt x="1523962" y="665059"/>
                </a:lnTo>
                <a:lnTo>
                  <a:pt x="1532541" y="652333"/>
                </a:lnTo>
                <a:lnTo>
                  <a:pt x="1545263" y="643759"/>
                </a:lnTo>
                <a:lnTo>
                  <a:pt x="1560836" y="640617"/>
                </a:lnTo>
                <a:lnTo>
                  <a:pt x="1760944" y="640617"/>
                </a:lnTo>
                <a:lnTo>
                  <a:pt x="1760944" y="240231"/>
                </a:lnTo>
                <a:lnTo>
                  <a:pt x="1764090" y="224634"/>
                </a:lnTo>
                <a:lnTo>
                  <a:pt x="1772670" y="211909"/>
                </a:lnTo>
                <a:lnTo>
                  <a:pt x="1785392" y="203335"/>
                </a:lnTo>
                <a:lnTo>
                  <a:pt x="1800965" y="200192"/>
                </a:lnTo>
                <a:lnTo>
                  <a:pt x="2001072" y="200192"/>
                </a:lnTo>
                <a:lnTo>
                  <a:pt x="2001072" y="40038"/>
                </a:lnTo>
                <a:lnTo>
                  <a:pt x="2004219" y="24441"/>
                </a:lnTo>
                <a:lnTo>
                  <a:pt x="2012799" y="11716"/>
                </a:lnTo>
                <a:lnTo>
                  <a:pt x="2025521" y="3142"/>
                </a:lnTo>
                <a:lnTo>
                  <a:pt x="2041094" y="0"/>
                </a:lnTo>
                <a:lnTo>
                  <a:pt x="2281223" y="0"/>
                </a:lnTo>
                <a:lnTo>
                  <a:pt x="2296796" y="3142"/>
                </a:lnTo>
                <a:lnTo>
                  <a:pt x="2309518" y="11716"/>
                </a:lnTo>
                <a:lnTo>
                  <a:pt x="2318097" y="24441"/>
                </a:lnTo>
                <a:lnTo>
                  <a:pt x="2321244" y="40038"/>
                </a:lnTo>
                <a:lnTo>
                  <a:pt x="2321244" y="80077"/>
                </a:lnTo>
                <a:lnTo>
                  <a:pt x="2081115" y="80077"/>
                </a:lnTo>
                <a:lnTo>
                  <a:pt x="2081115" y="280270"/>
                </a:lnTo>
                <a:lnTo>
                  <a:pt x="1840987" y="280270"/>
                </a:lnTo>
                <a:lnTo>
                  <a:pt x="1840987" y="720694"/>
                </a:lnTo>
                <a:lnTo>
                  <a:pt x="1600858" y="720694"/>
                </a:lnTo>
                <a:lnTo>
                  <a:pt x="1600858" y="1121080"/>
                </a:lnTo>
                <a:lnTo>
                  <a:pt x="1360729" y="1121080"/>
                </a:lnTo>
                <a:lnTo>
                  <a:pt x="1360729" y="1201157"/>
                </a:lnTo>
                <a:close/>
              </a:path>
              <a:path w="2401570" h="2202179">
                <a:moveTo>
                  <a:pt x="2321244" y="2122045"/>
                </a:moveTo>
                <a:lnTo>
                  <a:pt x="2241201" y="2122045"/>
                </a:lnTo>
                <a:lnTo>
                  <a:pt x="2241201" y="80077"/>
                </a:lnTo>
                <a:lnTo>
                  <a:pt x="2321244" y="80077"/>
                </a:lnTo>
                <a:lnTo>
                  <a:pt x="2321244" y="2122045"/>
                </a:lnTo>
                <a:close/>
              </a:path>
              <a:path w="2401570" h="2202179">
                <a:moveTo>
                  <a:pt x="2081115" y="2122045"/>
                </a:moveTo>
                <a:lnTo>
                  <a:pt x="2001072" y="2122045"/>
                </a:lnTo>
                <a:lnTo>
                  <a:pt x="2001072" y="280270"/>
                </a:lnTo>
                <a:lnTo>
                  <a:pt x="2081115" y="280270"/>
                </a:lnTo>
                <a:lnTo>
                  <a:pt x="2081115" y="2122045"/>
                </a:lnTo>
                <a:close/>
              </a:path>
              <a:path w="2401570" h="2202179">
                <a:moveTo>
                  <a:pt x="640343" y="1681620"/>
                </a:moveTo>
                <a:lnTo>
                  <a:pt x="560300" y="1681620"/>
                </a:lnTo>
                <a:lnTo>
                  <a:pt x="560300" y="1081041"/>
                </a:lnTo>
                <a:lnTo>
                  <a:pt x="563447" y="1065444"/>
                </a:lnTo>
                <a:lnTo>
                  <a:pt x="572026" y="1052719"/>
                </a:lnTo>
                <a:lnTo>
                  <a:pt x="584748" y="1044145"/>
                </a:lnTo>
                <a:lnTo>
                  <a:pt x="600321" y="1041003"/>
                </a:lnTo>
                <a:lnTo>
                  <a:pt x="800429" y="1041003"/>
                </a:lnTo>
                <a:lnTo>
                  <a:pt x="800429" y="680655"/>
                </a:lnTo>
                <a:lnTo>
                  <a:pt x="803575" y="665059"/>
                </a:lnTo>
                <a:lnTo>
                  <a:pt x="812155" y="652333"/>
                </a:lnTo>
                <a:lnTo>
                  <a:pt x="824877" y="643759"/>
                </a:lnTo>
                <a:lnTo>
                  <a:pt x="840450" y="640617"/>
                </a:lnTo>
                <a:lnTo>
                  <a:pt x="1080579" y="640617"/>
                </a:lnTo>
                <a:lnTo>
                  <a:pt x="1096152" y="643759"/>
                </a:lnTo>
                <a:lnTo>
                  <a:pt x="1108874" y="652333"/>
                </a:lnTo>
                <a:lnTo>
                  <a:pt x="1117454" y="665059"/>
                </a:lnTo>
                <a:lnTo>
                  <a:pt x="1120600" y="680655"/>
                </a:lnTo>
                <a:lnTo>
                  <a:pt x="1120600" y="720694"/>
                </a:lnTo>
                <a:lnTo>
                  <a:pt x="880472" y="720694"/>
                </a:lnTo>
                <a:lnTo>
                  <a:pt x="880472" y="1121080"/>
                </a:lnTo>
                <a:lnTo>
                  <a:pt x="640343" y="1121080"/>
                </a:lnTo>
                <a:lnTo>
                  <a:pt x="640343" y="1681620"/>
                </a:lnTo>
                <a:close/>
              </a:path>
              <a:path w="2401570" h="2202179">
                <a:moveTo>
                  <a:pt x="1120600" y="2122045"/>
                </a:moveTo>
                <a:lnTo>
                  <a:pt x="1040557" y="2122045"/>
                </a:lnTo>
                <a:lnTo>
                  <a:pt x="1040557" y="720694"/>
                </a:lnTo>
                <a:lnTo>
                  <a:pt x="1120600" y="720694"/>
                </a:lnTo>
                <a:lnTo>
                  <a:pt x="1120600" y="1201157"/>
                </a:lnTo>
                <a:lnTo>
                  <a:pt x="1360729" y="1201157"/>
                </a:lnTo>
                <a:lnTo>
                  <a:pt x="1360729" y="1281234"/>
                </a:lnTo>
                <a:lnTo>
                  <a:pt x="1120600" y="1281234"/>
                </a:lnTo>
                <a:lnTo>
                  <a:pt x="1120600" y="2122045"/>
                </a:lnTo>
                <a:close/>
              </a:path>
              <a:path w="2401570" h="2202179">
                <a:moveTo>
                  <a:pt x="1840987" y="2122045"/>
                </a:moveTo>
                <a:lnTo>
                  <a:pt x="1760944" y="2122045"/>
                </a:lnTo>
                <a:lnTo>
                  <a:pt x="1760944" y="720694"/>
                </a:lnTo>
                <a:lnTo>
                  <a:pt x="1840987" y="720694"/>
                </a:lnTo>
                <a:lnTo>
                  <a:pt x="1840987" y="2122045"/>
                </a:lnTo>
                <a:close/>
              </a:path>
              <a:path w="2401570" h="2202179">
                <a:moveTo>
                  <a:pt x="880472" y="2122045"/>
                </a:moveTo>
                <a:lnTo>
                  <a:pt x="800429" y="2122045"/>
                </a:lnTo>
                <a:lnTo>
                  <a:pt x="800429" y="1121080"/>
                </a:lnTo>
                <a:lnTo>
                  <a:pt x="880472" y="1121080"/>
                </a:lnTo>
                <a:lnTo>
                  <a:pt x="880472" y="2122045"/>
                </a:lnTo>
                <a:close/>
              </a:path>
              <a:path w="2401570" h="2202179">
                <a:moveTo>
                  <a:pt x="1600858" y="2122045"/>
                </a:moveTo>
                <a:lnTo>
                  <a:pt x="1520815" y="2122045"/>
                </a:lnTo>
                <a:lnTo>
                  <a:pt x="1520815" y="1121080"/>
                </a:lnTo>
                <a:lnTo>
                  <a:pt x="1600858" y="1121080"/>
                </a:lnTo>
                <a:lnTo>
                  <a:pt x="1600858" y="2122045"/>
                </a:lnTo>
                <a:close/>
              </a:path>
              <a:path w="2401570" h="2202179">
                <a:moveTo>
                  <a:pt x="160085" y="2122045"/>
                </a:moveTo>
                <a:lnTo>
                  <a:pt x="80042" y="2122045"/>
                </a:lnTo>
                <a:lnTo>
                  <a:pt x="80042" y="1241196"/>
                </a:lnTo>
                <a:lnTo>
                  <a:pt x="83189" y="1225599"/>
                </a:lnTo>
                <a:lnTo>
                  <a:pt x="91769" y="1212873"/>
                </a:lnTo>
                <a:lnTo>
                  <a:pt x="104491" y="1204300"/>
                </a:lnTo>
                <a:lnTo>
                  <a:pt x="120064" y="1201157"/>
                </a:lnTo>
                <a:lnTo>
                  <a:pt x="360193" y="1201157"/>
                </a:lnTo>
                <a:lnTo>
                  <a:pt x="375766" y="1204300"/>
                </a:lnTo>
                <a:lnTo>
                  <a:pt x="388488" y="1212873"/>
                </a:lnTo>
                <a:lnTo>
                  <a:pt x="397067" y="1225599"/>
                </a:lnTo>
                <a:lnTo>
                  <a:pt x="400214" y="1241196"/>
                </a:lnTo>
                <a:lnTo>
                  <a:pt x="400214" y="1281234"/>
                </a:lnTo>
                <a:lnTo>
                  <a:pt x="160085" y="1281234"/>
                </a:lnTo>
                <a:lnTo>
                  <a:pt x="160085" y="2122045"/>
                </a:lnTo>
                <a:close/>
              </a:path>
              <a:path w="2401570" h="2202179">
                <a:moveTo>
                  <a:pt x="400214" y="2122045"/>
                </a:moveTo>
                <a:lnTo>
                  <a:pt x="320171" y="2122045"/>
                </a:lnTo>
                <a:lnTo>
                  <a:pt x="320171" y="1281234"/>
                </a:lnTo>
                <a:lnTo>
                  <a:pt x="400214" y="1281234"/>
                </a:lnTo>
                <a:lnTo>
                  <a:pt x="400214" y="1681620"/>
                </a:lnTo>
                <a:lnTo>
                  <a:pt x="640343" y="1681620"/>
                </a:lnTo>
                <a:lnTo>
                  <a:pt x="640343" y="1761697"/>
                </a:lnTo>
                <a:lnTo>
                  <a:pt x="400214" y="1761697"/>
                </a:lnTo>
                <a:lnTo>
                  <a:pt x="400214" y="2122045"/>
                </a:lnTo>
                <a:close/>
              </a:path>
              <a:path w="2401570" h="2202179">
                <a:moveTo>
                  <a:pt x="1360729" y="2122045"/>
                </a:moveTo>
                <a:lnTo>
                  <a:pt x="1280686" y="2122045"/>
                </a:lnTo>
                <a:lnTo>
                  <a:pt x="1280686" y="1281234"/>
                </a:lnTo>
                <a:lnTo>
                  <a:pt x="1360729" y="1281234"/>
                </a:lnTo>
                <a:lnTo>
                  <a:pt x="1360729" y="2122045"/>
                </a:lnTo>
                <a:close/>
              </a:path>
              <a:path w="2401570" h="2202179">
                <a:moveTo>
                  <a:pt x="640343" y="2122045"/>
                </a:moveTo>
                <a:lnTo>
                  <a:pt x="560300" y="2122045"/>
                </a:lnTo>
                <a:lnTo>
                  <a:pt x="560300" y="1761697"/>
                </a:lnTo>
                <a:lnTo>
                  <a:pt x="640343" y="1761697"/>
                </a:lnTo>
                <a:lnTo>
                  <a:pt x="640343" y="2122045"/>
                </a:lnTo>
                <a:close/>
              </a:path>
              <a:path w="2401570" h="2202179">
                <a:moveTo>
                  <a:pt x="2401287" y="2202122"/>
                </a:moveTo>
                <a:lnTo>
                  <a:pt x="0" y="2202122"/>
                </a:lnTo>
                <a:lnTo>
                  <a:pt x="0" y="2122045"/>
                </a:lnTo>
                <a:lnTo>
                  <a:pt x="2401287" y="2122045"/>
                </a:lnTo>
                <a:lnTo>
                  <a:pt x="2401287" y="2202122"/>
                </a:lnTo>
                <a:close/>
              </a:path>
            </a:pathLst>
          </a:custGeom>
          <a:solidFill>
            <a:srgbClr val="99B0DF"/>
          </a:solidFill>
        </p:spPr>
        <p:txBody>
          <a:bodyPr wrap="square" lIns="0" tIns="0" rIns="0" bIns="0" rtlCol="0"/>
          <a:lstStyle/>
          <a:p>
            <a:endParaRPr/>
          </a:p>
        </p:txBody>
      </p:sp>
      <p:sp>
        <p:nvSpPr>
          <p:cNvPr id="19" name="object 2">
            <a:extLst>
              <a:ext uri="{FF2B5EF4-FFF2-40B4-BE49-F238E27FC236}">
                <a16:creationId xmlns:a16="http://schemas.microsoft.com/office/drawing/2014/main" id="{DBA503AC-984D-48C9-9F83-22F49194AC9A}"/>
              </a:ext>
            </a:extLst>
          </p:cNvPr>
          <p:cNvSpPr txBox="1"/>
          <p:nvPr/>
        </p:nvSpPr>
        <p:spPr>
          <a:xfrm>
            <a:off x="1075466" y="2578679"/>
            <a:ext cx="12115928" cy="4645311"/>
          </a:xfrm>
          <a:prstGeom prst="rect">
            <a:avLst/>
          </a:prstGeom>
        </p:spPr>
        <p:txBody>
          <a:bodyPr vert="horz" wrap="square" lIns="0" tIns="12700" rIns="0" bIns="0" rtlCol="0">
            <a:spAutoFit/>
          </a:bodyPr>
          <a:lstStyle/>
          <a:p>
            <a:pPr marL="12701" marR="5080">
              <a:lnSpc>
                <a:spcPct val="119700"/>
              </a:lnSpc>
              <a:spcBef>
                <a:spcPts val="100"/>
              </a:spcBef>
            </a:pP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activity,</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going</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look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b="1"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histogram</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histogram</a:t>
            </a:r>
            <a:r>
              <a:rPr lang="en-US"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similar</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bar</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chart,</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but</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instead</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showing</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categorical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r>
              <a:rPr lang="en-US"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its</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columns</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represent</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continuous</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quantitative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variable</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(e.g.</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age).</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80651">
              <a:lnSpc>
                <a:spcPct val="119700"/>
              </a:lnSpc>
            </a:pPr>
            <a:r>
              <a:rPr sz="24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histogram </a:t>
            </a:r>
            <a:r>
              <a:rPr sz="24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uses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vertical </a:t>
            </a: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columns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show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frequencies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(how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many</a:t>
            </a:r>
            <a:r>
              <a:rPr lang="en-US"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times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each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score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occurs)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will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not have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spaces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between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columns</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because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continuous.</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95892">
              <a:lnSpc>
                <a:spcPct val="120900"/>
              </a:lnSpc>
              <a:spcBef>
                <a:spcPts val="5"/>
              </a:spcBef>
            </a:pP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Let’s </a:t>
            </a: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same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 </a:t>
            </a:r>
            <a:r>
              <a:rPr sz="24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as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activity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above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create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histogram: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a:t>
            </a: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going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look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frequency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which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multiples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female </a:t>
            </a:r>
            <a:r>
              <a:rPr sz="24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MPs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were</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elected.</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5"/>
              </a:spcBef>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142250">
              <a:lnSpc>
                <a:spcPct val="120900"/>
              </a:lnSpc>
              <a:spcBef>
                <a:spcPts val="5"/>
              </a:spcBef>
            </a:pP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will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 a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useful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way </a:t>
            </a:r>
            <a:r>
              <a:rPr sz="24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 </a:t>
            </a:r>
            <a:r>
              <a:rPr sz="24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see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how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can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presented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multiple</a:t>
            </a:r>
            <a:r>
              <a:rPr lang="en-US"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ways.</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569748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650323" y="9716299"/>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3230040"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11</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90606" y="907818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696666" y="9850048"/>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0" name="object 2">
            <a:extLst>
              <a:ext uri="{FF2B5EF4-FFF2-40B4-BE49-F238E27FC236}">
                <a16:creationId xmlns:a16="http://schemas.microsoft.com/office/drawing/2014/main" id="{5CA0FD31-0199-4303-B69D-A46B1BA53443}"/>
              </a:ext>
            </a:extLst>
          </p:cNvPr>
          <p:cNvSpPr txBox="1"/>
          <p:nvPr/>
        </p:nvSpPr>
        <p:spPr>
          <a:xfrm>
            <a:off x="993881" y="5949016"/>
            <a:ext cx="12479159" cy="4430059"/>
          </a:xfrm>
          <a:prstGeom prst="rect">
            <a:avLst/>
          </a:prstGeom>
        </p:spPr>
        <p:txBody>
          <a:bodyPr vert="horz" wrap="square" lIns="0" tIns="12700" rIns="0" bIns="0" rtlCol="0">
            <a:spAutoFit/>
          </a:bodyPr>
          <a:lstStyle/>
          <a:p>
            <a:pPr marL="12701" marR="128915">
              <a:lnSpc>
                <a:spcPct val="120900"/>
              </a:lnSpc>
              <a:spcBef>
                <a:spcPts val="100"/>
              </a:spcBef>
            </a:pP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this histogram, the frequency of women MPs elected is measured in</a:t>
            </a:r>
            <a:r>
              <a:rPr lang="en-US"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groups that tell us how many times </a:t>
            </a:r>
            <a:r>
              <a:rPr sz="2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1-10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Women MPs were elected, how</a:t>
            </a:r>
            <a:r>
              <a:rPr lang="en-US"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many times </a:t>
            </a:r>
            <a:r>
              <a:rPr sz="2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11-20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women MPs were elected, how many times </a:t>
            </a:r>
            <a:r>
              <a:rPr sz="2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21-20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women</a:t>
            </a:r>
            <a:r>
              <a:rPr lang="en-US"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MPs were elected</a:t>
            </a:r>
            <a:r>
              <a:rPr lang="en-GB"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and the graph measures up to how many times </a:t>
            </a:r>
            <a:r>
              <a:rPr sz="2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211-220</a:t>
            </a:r>
            <a:r>
              <a:rPr lang="en-US" sz="22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women MPs were elected. From this histogram, we can extrapolate that</a:t>
            </a:r>
            <a:r>
              <a:rPr lang="en-US"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often, over the past 100 years, low numbers of female MPs were elected.</a:t>
            </a:r>
            <a:endParaRPr lang="en-GB" sz="22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12701" marR="128915">
              <a:lnSpc>
                <a:spcPct val="120900"/>
              </a:lnSpc>
              <a:spcBef>
                <a:spcPts val="100"/>
              </a:spcBef>
            </a:pPr>
            <a:endParaRPr sz="22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27942">
              <a:lnSpc>
                <a:spcPct val="120900"/>
              </a:lnSpc>
            </a:pPr>
            <a:r>
              <a:rPr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How is this histogram a useful alternative to the previous bar charts? </a:t>
            </a:r>
            <a:endParaRPr lang="en-GB"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endParaRPr>
          </a:p>
          <a:p>
            <a:pPr marL="12701" marR="27942">
              <a:lnSpc>
                <a:spcPct val="120900"/>
              </a:lnSpc>
            </a:pPr>
            <a:endParaRPr lang="en-US"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endParaRPr>
          </a:p>
          <a:p>
            <a:pPr marL="12701" marR="27942">
              <a:lnSpc>
                <a:spcPct val="120900"/>
              </a:lnSpc>
            </a:pPr>
            <a:r>
              <a:rPr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Notice</a:t>
            </a:r>
            <a:r>
              <a:rPr lang="en-US"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there is a jump in the graph from </a:t>
            </a:r>
            <a:r>
              <a:rPr sz="2200" b="1"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51-60 </a:t>
            </a:r>
            <a:r>
              <a:rPr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and </a:t>
            </a:r>
            <a:r>
              <a:rPr sz="2200" b="1"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110-120 </a:t>
            </a:r>
            <a:r>
              <a:rPr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why do think that is?</a:t>
            </a:r>
            <a:r>
              <a:rPr lang="en-US"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sz="22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Are there any other jumps in numbers?</a:t>
            </a:r>
          </a:p>
          <a:p>
            <a:pPr>
              <a:spcBef>
                <a:spcPts val="30"/>
              </a:spcBef>
            </a:pPr>
            <a:endParaRPr sz="2000" dirty="0">
              <a:latin typeface="Lucida Sans"/>
              <a:cs typeface="Lucida Sans"/>
            </a:endParaRPr>
          </a:p>
        </p:txBody>
      </p:sp>
      <p:pic>
        <p:nvPicPr>
          <p:cNvPr id="5" name="Picture 4" descr="Chart, histogram&#10;&#10;Description automatically generated">
            <a:extLst>
              <a:ext uri="{FF2B5EF4-FFF2-40B4-BE49-F238E27FC236}">
                <a16:creationId xmlns:a16="http://schemas.microsoft.com/office/drawing/2014/main" id="{93FD0D9B-296A-4B56-AA61-1FFFDCAFB9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2413" y="894508"/>
            <a:ext cx="10668635" cy="4635498"/>
          </a:xfrm>
          <a:prstGeom prst="rect">
            <a:avLst/>
          </a:prstGeom>
        </p:spPr>
      </p:pic>
    </p:spTree>
    <p:extLst>
      <p:ext uri="{BB962C8B-B14F-4D97-AF65-F5344CB8AC3E}">
        <p14:creationId xmlns:p14="http://schemas.microsoft.com/office/powerpoint/2010/main" val="1127406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12</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TextBox 17">
            <a:extLst>
              <a:ext uri="{FF2B5EF4-FFF2-40B4-BE49-F238E27FC236}">
                <a16:creationId xmlns:a16="http://schemas.microsoft.com/office/drawing/2014/main" id="{D6CD2B58-5A3D-44AD-B739-5C95A439CE59}"/>
              </a:ext>
            </a:extLst>
          </p:cNvPr>
          <p:cNvSpPr txBox="1"/>
          <p:nvPr/>
        </p:nvSpPr>
        <p:spPr>
          <a:xfrm>
            <a:off x="1960968" y="1925934"/>
            <a:ext cx="10207431" cy="1847750"/>
          </a:xfrm>
          <a:prstGeom prst="rect">
            <a:avLst/>
          </a:prstGeom>
          <a:noFill/>
        </p:spPr>
        <p:txBody>
          <a:bodyPr wrap="square">
            <a:spAutoFit/>
          </a:bodyPr>
          <a:lstStyle/>
          <a:p>
            <a:pPr marL="12701" marR="5080">
              <a:lnSpc>
                <a:spcPct val="120900"/>
              </a:lnSpc>
            </a:pP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Let’s look at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another </a:t>
            </a:r>
            <a:r>
              <a:rPr lang="en-US"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example </a:t>
            </a:r>
            <a:r>
              <a:rPr lang="en-US"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 </a:t>
            </a:r>
            <a:r>
              <a:rPr lang="en-US"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histogram, </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demonstrating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 </a:t>
            </a:r>
            <a:r>
              <a:rPr lang="en-US" sz="24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2019 </a:t>
            </a:r>
            <a:r>
              <a:rPr lang="en-US"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General </a:t>
            </a:r>
            <a:r>
              <a:rPr lang="en-US"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Elections </a:t>
            </a:r>
            <a:r>
              <a:rPr lang="en-US"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by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age group. </a:t>
            </a:r>
            <a:r>
              <a:rPr lang="en-US" sz="24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 </a:t>
            </a:r>
            <a:r>
              <a:rPr lang="en-US"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frequency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being </a:t>
            </a:r>
            <a:r>
              <a:rPr lang="en-US"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examined,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age </a:t>
            </a:r>
            <a:r>
              <a:rPr lang="en-US"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groups </a:t>
            </a: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categorical data. </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Here </a:t>
            </a:r>
            <a:r>
              <a:rPr lang="en-US"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 </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 </a:t>
            </a:r>
            <a:r>
              <a:rPr lang="en-US"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 will use:</a:t>
            </a:r>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12" name="Picture 11">
            <a:extLst>
              <a:ext uri="{FF2B5EF4-FFF2-40B4-BE49-F238E27FC236}">
                <a16:creationId xmlns:a16="http://schemas.microsoft.com/office/drawing/2014/main" id="{84D04804-DC61-4672-9A6E-EB9D5F5A2FC7}"/>
              </a:ext>
            </a:extLst>
          </p:cNvPr>
          <p:cNvPicPr>
            <a:picLocks noChangeAspect="1"/>
          </p:cNvPicPr>
          <p:nvPr/>
        </p:nvPicPr>
        <p:blipFill>
          <a:blip r:embed="rId2"/>
          <a:stretch>
            <a:fillRect/>
          </a:stretch>
        </p:blipFill>
        <p:spPr>
          <a:xfrm>
            <a:off x="4308944" y="4630770"/>
            <a:ext cx="5010150" cy="4238625"/>
          </a:xfrm>
          <a:prstGeom prst="rect">
            <a:avLst/>
          </a:prstGeom>
        </p:spPr>
      </p:pic>
    </p:spTree>
    <p:extLst>
      <p:ext uri="{BB962C8B-B14F-4D97-AF65-F5344CB8AC3E}">
        <p14:creationId xmlns:p14="http://schemas.microsoft.com/office/powerpoint/2010/main" val="3468550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13</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TextBox 17">
            <a:extLst>
              <a:ext uri="{FF2B5EF4-FFF2-40B4-BE49-F238E27FC236}">
                <a16:creationId xmlns:a16="http://schemas.microsoft.com/office/drawing/2014/main" id="{D6CD2B58-5A3D-44AD-B739-5C95A439CE59}"/>
              </a:ext>
            </a:extLst>
          </p:cNvPr>
          <p:cNvSpPr txBox="1"/>
          <p:nvPr/>
        </p:nvSpPr>
        <p:spPr>
          <a:xfrm>
            <a:off x="2332831" y="1518415"/>
            <a:ext cx="8857210" cy="523220"/>
          </a:xfrm>
          <a:prstGeom prst="rect">
            <a:avLst/>
          </a:prstGeom>
          <a:noFill/>
        </p:spPr>
        <p:txBody>
          <a:bodyPr wrap="square">
            <a:spAutoFit/>
          </a:bodyPr>
          <a:lstStyle/>
          <a:p>
            <a:pPr marL="716333">
              <a:spcBef>
                <a:spcPts val="5"/>
              </a:spcBef>
            </a:pPr>
            <a:r>
              <a:rPr lang="en-US" sz="28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a:t>
            </a:r>
            <a:r>
              <a:rPr lang="en-US" sz="28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8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here</a:t>
            </a:r>
            <a:r>
              <a:rPr lang="en-US" sz="28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8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a:t>
            </a:r>
            <a:r>
              <a:rPr lang="en-US" sz="28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lang="en-US" sz="28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8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histogram</a:t>
            </a:r>
            <a:r>
              <a:rPr lang="en-US" sz="28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representing</a:t>
            </a:r>
            <a:r>
              <a:rPr lang="en-US" sz="28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8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that</a:t>
            </a:r>
            <a:r>
              <a:rPr lang="en-US" sz="28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8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endParaRPr lang="en-US" sz="2800"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13" name="object 4">
            <a:extLst>
              <a:ext uri="{FF2B5EF4-FFF2-40B4-BE49-F238E27FC236}">
                <a16:creationId xmlns:a16="http://schemas.microsoft.com/office/drawing/2014/main" id="{21277F31-ABAA-4C67-869D-BC34BCB60BBF}"/>
              </a:ext>
            </a:extLst>
          </p:cNvPr>
          <p:cNvPicPr/>
          <p:nvPr/>
        </p:nvPicPr>
        <p:blipFill>
          <a:blip r:embed="rId2" cstate="print"/>
          <a:stretch>
            <a:fillRect/>
          </a:stretch>
        </p:blipFill>
        <p:spPr>
          <a:xfrm>
            <a:off x="2523895" y="3623370"/>
            <a:ext cx="8686800" cy="4789089"/>
          </a:xfrm>
          <a:prstGeom prst="rect">
            <a:avLst/>
          </a:prstGeom>
        </p:spPr>
      </p:pic>
    </p:spTree>
    <p:extLst>
      <p:ext uri="{BB962C8B-B14F-4D97-AF65-F5344CB8AC3E}">
        <p14:creationId xmlns:p14="http://schemas.microsoft.com/office/powerpoint/2010/main" val="2626557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a:solidFill>
                  <a:srgbClr val="212121"/>
                </a:solidFill>
                <a:latin typeface="Arial"/>
                <a:cs typeface="Arial"/>
              </a:rPr>
              <a:t>14</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8" name="TextBox 17">
            <a:extLst>
              <a:ext uri="{FF2B5EF4-FFF2-40B4-BE49-F238E27FC236}">
                <a16:creationId xmlns:a16="http://schemas.microsoft.com/office/drawing/2014/main" id="{D6CD2B58-5A3D-44AD-B739-5C95A439CE59}"/>
              </a:ext>
            </a:extLst>
          </p:cNvPr>
          <p:cNvSpPr txBox="1"/>
          <p:nvPr/>
        </p:nvSpPr>
        <p:spPr>
          <a:xfrm>
            <a:off x="1647638" y="1115407"/>
            <a:ext cx="10802702" cy="1384995"/>
          </a:xfrm>
          <a:prstGeom prst="rect">
            <a:avLst/>
          </a:prstGeom>
          <a:noFill/>
        </p:spPr>
        <p:txBody>
          <a:bodyPr wrap="square">
            <a:spAutoFit/>
          </a:bodyPr>
          <a:lstStyle/>
          <a:p>
            <a:pPr marL="716333">
              <a:spcBef>
                <a:spcPts val="5"/>
              </a:spcBef>
            </a:pPr>
            <a:r>
              <a:rPr lang="en-US"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Now it is your turn to draw a histogram. Here is the data for the election turnout for the 2016 UK European Union membership (Brexit) referendum:</a:t>
            </a:r>
          </a:p>
        </p:txBody>
      </p:sp>
      <p:pic>
        <p:nvPicPr>
          <p:cNvPr id="3" name="Picture 2">
            <a:extLst>
              <a:ext uri="{FF2B5EF4-FFF2-40B4-BE49-F238E27FC236}">
                <a16:creationId xmlns:a16="http://schemas.microsoft.com/office/drawing/2014/main" id="{4A34C328-31FE-4BF4-9F4C-A749E5A938B3}"/>
              </a:ext>
            </a:extLst>
          </p:cNvPr>
          <p:cNvPicPr>
            <a:picLocks noChangeAspect="1"/>
          </p:cNvPicPr>
          <p:nvPr/>
        </p:nvPicPr>
        <p:blipFill>
          <a:blip r:embed="rId2"/>
          <a:stretch>
            <a:fillRect/>
          </a:stretch>
        </p:blipFill>
        <p:spPr>
          <a:xfrm>
            <a:off x="3509168" y="3292475"/>
            <a:ext cx="7248525" cy="4781550"/>
          </a:xfrm>
          <a:prstGeom prst="rect">
            <a:avLst/>
          </a:prstGeom>
        </p:spPr>
      </p:pic>
      <p:sp>
        <p:nvSpPr>
          <p:cNvPr id="16" name="object 2">
            <a:extLst>
              <a:ext uri="{FF2B5EF4-FFF2-40B4-BE49-F238E27FC236}">
                <a16:creationId xmlns:a16="http://schemas.microsoft.com/office/drawing/2014/main" id="{E5C9222F-9351-4E12-8066-358AA8465EFC}"/>
              </a:ext>
            </a:extLst>
          </p:cNvPr>
          <p:cNvSpPr txBox="1"/>
          <p:nvPr/>
        </p:nvSpPr>
        <p:spPr>
          <a:xfrm>
            <a:off x="2971265" y="8869395"/>
            <a:ext cx="7750235" cy="726033"/>
          </a:xfrm>
          <a:prstGeom prst="rect">
            <a:avLst/>
          </a:prstGeom>
        </p:spPr>
        <p:txBody>
          <a:bodyPr vert="horz" wrap="square" lIns="0" tIns="13335" rIns="0" bIns="0" rtlCol="0">
            <a:spAutoFit/>
          </a:bodyPr>
          <a:lstStyle/>
          <a:p>
            <a:pPr marL="716333" marR="5080">
              <a:lnSpc>
                <a:spcPct val="119700"/>
              </a:lnSpc>
              <a:spcBef>
                <a:spcPts val="950"/>
              </a:spcBef>
            </a:pPr>
            <a:r>
              <a:rPr lang="en-GB"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ow create the histogram, using the </a:t>
            </a:r>
            <a:r>
              <a:rPr lang="en-GB"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previous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example</a:t>
            </a:r>
            <a:r>
              <a:rPr lang="en-GB"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for inspiration</a:t>
            </a:r>
            <a:r>
              <a:rPr lang="en-US"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0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guidance </a:t>
            </a:r>
            <a:r>
              <a:rPr sz="2000" i="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(feel to draw the histogram by hand)</a:t>
            </a:r>
            <a:r>
              <a:rPr lang="en-GB" sz="2000" i="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1452583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15</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7" name="object 3">
            <a:extLst>
              <a:ext uri="{FF2B5EF4-FFF2-40B4-BE49-F238E27FC236}">
                <a16:creationId xmlns:a16="http://schemas.microsoft.com/office/drawing/2014/main" id="{8555DBD7-A7B9-47AB-A23E-794F1A60CB2D}"/>
              </a:ext>
            </a:extLst>
          </p:cNvPr>
          <p:cNvSpPr txBox="1"/>
          <p:nvPr/>
        </p:nvSpPr>
        <p:spPr>
          <a:xfrm>
            <a:off x="3006518" y="3229024"/>
            <a:ext cx="9460913" cy="5168851"/>
          </a:xfrm>
          <a:prstGeom prst="rect">
            <a:avLst/>
          </a:prstGeom>
        </p:spPr>
        <p:txBody>
          <a:bodyPr vert="horz" wrap="square" lIns="0" tIns="12700" rIns="0" bIns="0" rtlCol="0">
            <a:spAutoFit/>
          </a:bodyPr>
          <a:lstStyle/>
          <a:p>
            <a:pPr marL="12701" marR="121294">
              <a:lnSpc>
                <a:spcPct val="119700"/>
              </a:lnSpc>
              <a:spcBef>
                <a:spcPts val="100"/>
              </a:spcBef>
            </a:pP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How</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does</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between</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two</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events</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compare?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How</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does</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it </a:t>
            </a:r>
            <a:r>
              <a:rPr sz="2100" spc="-4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affect</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our</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ability</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understand</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voter</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each</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event?</a:t>
            </a:r>
            <a:endParaRPr sz="21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1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205119">
              <a:lnSpc>
                <a:spcPct val="119700"/>
              </a:lnSpc>
            </a:pP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Why</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extra</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age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bracket</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(age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65-74)</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was</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included</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a:t>
            </a:r>
            <a:r>
              <a:rPr sz="2100" spc="-4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1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1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
            </a:r>
            <a:r>
              <a:rPr sz="21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a:t>
            </a:r>
            <a:r>
              <a:rPr sz="2100" spc="-1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100"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100" spc="-1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sz="21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1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5080">
              <a:lnSpc>
                <a:spcPct val="119700"/>
              </a:lnSpc>
            </a:pP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t>
            </a:r>
            <a:r>
              <a:rPr sz="21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a:t>
            </a:r>
            <a:r>
              <a:rPr sz="21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sz="21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k</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1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1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100"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sz="2100" spc="1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ff</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a:t>
            </a:r>
            <a:r>
              <a:rPr sz="21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a:t>
            </a:r>
            <a:r>
              <a:rPr sz="2100" spc="-1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1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groups</a:t>
            </a:r>
            <a:r>
              <a:rPr sz="21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not</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others?</a:t>
            </a:r>
            <a:endParaRPr sz="21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55"/>
              </a:spcBef>
            </a:pPr>
            <a:endParaRPr sz="21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279420">
              <a:lnSpc>
                <a:spcPct val="119700"/>
              </a:lnSpc>
            </a:pP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Why</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some</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age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groups</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appear</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more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likely</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vote </a:t>
            </a:r>
            <a:r>
              <a:rPr sz="2100" spc="-4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than</a:t>
            </a:r>
            <a:r>
              <a:rPr sz="21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others?</a:t>
            </a:r>
            <a:endParaRPr sz="21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1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135265">
              <a:lnSpc>
                <a:spcPct val="119700"/>
              </a:lnSpc>
            </a:pP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Why</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knowing</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voter</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turnout</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separate</a:t>
            </a:r>
            <a:r>
              <a:rPr sz="21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age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groups </a:t>
            </a:r>
            <a:r>
              <a:rPr sz="2100" spc="-4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useful?</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both</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General </a:t>
            </a:r>
            <a:r>
              <a:rPr sz="21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Election</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Brexit</a:t>
            </a:r>
            <a:r>
              <a:rPr sz="21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1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Referendum?</a:t>
            </a:r>
            <a:endParaRPr sz="21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9" name="object 4">
            <a:extLst>
              <a:ext uri="{FF2B5EF4-FFF2-40B4-BE49-F238E27FC236}">
                <a16:creationId xmlns:a16="http://schemas.microsoft.com/office/drawing/2014/main" id="{07AD49FF-0665-4A1F-A3E2-716983495216}"/>
              </a:ext>
            </a:extLst>
          </p:cNvPr>
          <p:cNvSpPr/>
          <p:nvPr/>
        </p:nvSpPr>
        <p:spPr>
          <a:xfrm>
            <a:off x="2264810" y="3377910"/>
            <a:ext cx="457834" cy="457834"/>
          </a:xfrm>
          <a:custGeom>
            <a:avLst/>
            <a:gdLst/>
            <a:ahLst/>
            <a:cxnLst/>
            <a:rect l="l" t="t" r="r" b="b"/>
            <a:pathLst>
              <a:path w="457834" h="457835">
                <a:moveTo>
                  <a:pt x="228791" y="457583"/>
                </a:moveTo>
                <a:lnTo>
                  <a:pt x="182832" y="452914"/>
                </a:lnTo>
                <a:lnTo>
                  <a:pt x="139956" y="439530"/>
                </a:lnTo>
                <a:lnTo>
                  <a:pt x="101101" y="418372"/>
                </a:lnTo>
                <a:lnTo>
                  <a:pt x="67207" y="390376"/>
                </a:lnTo>
                <a:lnTo>
                  <a:pt x="39211" y="356481"/>
                </a:lnTo>
                <a:lnTo>
                  <a:pt x="18053" y="317627"/>
                </a:lnTo>
                <a:lnTo>
                  <a:pt x="4669" y="274751"/>
                </a:lnTo>
                <a:lnTo>
                  <a:pt x="0" y="228791"/>
                </a:lnTo>
                <a:lnTo>
                  <a:pt x="4669" y="182832"/>
                </a:lnTo>
                <a:lnTo>
                  <a:pt x="18053" y="139956"/>
                </a:lnTo>
                <a:lnTo>
                  <a:pt x="39211" y="101101"/>
                </a:lnTo>
                <a:lnTo>
                  <a:pt x="67207" y="67207"/>
                </a:lnTo>
                <a:lnTo>
                  <a:pt x="101101" y="39211"/>
                </a:lnTo>
                <a:lnTo>
                  <a:pt x="139956" y="18053"/>
                </a:lnTo>
                <a:lnTo>
                  <a:pt x="182832" y="4669"/>
                </a:lnTo>
                <a:lnTo>
                  <a:pt x="228791" y="0"/>
                </a:lnTo>
                <a:lnTo>
                  <a:pt x="274751" y="4669"/>
                </a:lnTo>
                <a:lnTo>
                  <a:pt x="317627" y="18053"/>
                </a:lnTo>
                <a:lnTo>
                  <a:pt x="356481" y="39211"/>
                </a:lnTo>
                <a:lnTo>
                  <a:pt x="390376" y="67207"/>
                </a:lnTo>
                <a:lnTo>
                  <a:pt x="418372" y="101101"/>
                </a:lnTo>
                <a:lnTo>
                  <a:pt x="429349" y="121259"/>
                </a:lnTo>
                <a:lnTo>
                  <a:pt x="253959" y="121259"/>
                </a:lnTo>
                <a:lnTo>
                  <a:pt x="167018" y="153290"/>
                </a:lnTo>
                <a:lnTo>
                  <a:pt x="167018" y="187609"/>
                </a:lnTo>
                <a:lnTo>
                  <a:pt x="217352" y="187609"/>
                </a:lnTo>
                <a:lnTo>
                  <a:pt x="217352" y="334036"/>
                </a:lnTo>
                <a:lnTo>
                  <a:pt x="430595" y="334036"/>
                </a:lnTo>
                <a:lnTo>
                  <a:pt x="418372" y="356481"/>
                </a:lnTo>
                <a:lnTo>
                  <a:pt x="390376" y="390376"/>
                </a:lnTo>
                <a:lnTo>
                  <a:pt x="356481" y="418372"/>
                </a:lnTo>
                <a:lnTo>
                  <a:pt x="317627" y="439530"/>
                </a:lnTo>
                <a:lnTo>
                  <a:pt x="274751" y="452914"/>
                </a:lnTo>
                <a:lnTo>
                  <a:pt x="228791" y="457583"/>
                </a:lnTo>
                <a:close/>
              </a:path>
              <a:path w="457834" h="457835">
                <a:moveTo>
                  <a:pt x="430595" y="334036"/>
                </a:moveTo>
                <a:lnTo>
                  <a:pt x="258534" y="334036"/>
                </a:lnTo>
                <a:lnTo>
                  <a:pt x="258534" y="121259"/>
                </a:lnTo>
                <a:lnTo>
                  <a:pt x="429349" y="121259"/>
                </a:lnTo>
                <a:lnTo>
                  <a:pt x="439530" y="139956"/>
                </a:lnTo>
                <a:lnTo>
                  <a:pt x="452914" y="182832"/>
                </a:lnTo>
                <a:lnTo>
                  <a:pt x="457583" y="228791"/>
                </a:lnTo>
                <a:lnTo>
                  <a:pt x="452914" y="274751"/>
                </a:lnTo>
                <a:lnTo>
                  <a:pt x="439530" y="317627"/>
                </a:lnTo>
                <a:lnTo>
                  <a:pt x="430595" y="334036"/>
                </a:lnTo>
                <a:close/>
              </a:path>
              <a:path w="457834" h="457835">
                <a:moveTo>
                  <a:pt x="217352" y="187609"/>
                </a:moveTo>
                <a:lnTo>
                  <a:pt x="167018" y="187609"/>
                </a:lnTo>
                <a:lnTo>
                  <a:pt x="217352" y="171593"/>
                </a:lnTo>
                <a:lnTo>
                  <a:pt x="217352" y="187609"/>
                </a:lnTo>
                <a:close/>
              </a:path>
            </a:pathLst>
          </a:custGeom>
          <a:solidFill>
            <a:srgbClr val="4B97B0"/>
          </a:solidFill>
        </p:spPr>
        <p:txBody>
          <a:bodyPr wrap="square" lIns="0" tIns="0" rIns="0" bIns="0" rtlCol="0"/>
          <a:lstStyle/>
          <a:p>
            <a:endParaRPr/>
          </a:p>
        </p:txBody>
      </p:sp>
      <p:sp>
        <p:nvSpPr>
          <p:cNvPr id="20" name="object 5">
            <a:extLst>
              <a:ext uri="{FF2B5EF4-FFF2-40B4-BE49-F238E27FC236}">
                <a16:creationId xmlns:a16="http://schemas.microsoft.com/office/drawing/2014/main" id="{5B7E793E-E045-4CE9-B1D5-700A03A8819B}"/>
              </a:ext>
            </a:extLst>
          </p:cNvPr>
          <p:cNvSpPr/>
          <p:nvPr/>
        </p:nvSpPr>
        <p:spPr>
          <a:xfrm>
            <a:off x="2264810" y="4383847"/>
            <a:ext cx="514984" cy="514984"/>
          </a:xfrm>
          <a:custGeom>
            <a:avLst/>
            <a:gdLst/>
            <a:ahLst/>
            <a:cxnLst/>
            <a:rect l="l" t="t" r="r" b="b"/>
            <a:pathLst>
              <a:path w="514984" h="514984">
                <a:moveTo>
                  <a:pt x="257390" y="514781"/>
                </a:moveTo>
                <a:lnTo>
                  <a:pt x="211126" y="510634"/>
                </a:lnTo>
                <a:lnTo>
                  <a:pt x="167582" y="498677"/>
                </a:lnTo>
                <a:lnTo>
                  <a:pt x="127484" y="479638"/>
                </a:lnTo>
                <a:lnTo>
                  <a:pt x="91560" y="454243"/>
                </a:lnTo>
                <a:lnTo>
                  <a:pt x="60538" y="423220"/>
                </a:lnTo>
                <a:lnTo>
                  <a:pt x="35143" y="387297"/>
                </a:lnTo>
                <a:lnTo>
                  <a:pt x="16104" y="347199"/>
                </a:lnTo>
                <a:lnTo>
                  <a:pt x="4147" y="303654"/>
                </a:lnTo>
                <a:lnTo>
                  <a:pt x="0" y="257390"/>
                </a:lnTo>
                <a:lnTo>
                  <a:pt x="4147" y="211126"/>
                </a:lnTo>
                <a:lnTo>
                  <a:pt x="16104" y="167582"/>
                </a:lnTo>
                <a:lnTo>
                  <a:pt x="35143" y="127484"/>
                </a:lnTo>
                <a:lnTo>
                  <a:pt x="60538" y="91560"/>
                </a:lnTo>
                <a:lnTo>
                  <a:pt x="91560" y="60538"/>
                </a:lnTo>
                <a:lnTo>
                  <a:pt x="127484" y="35143"/>
                </a:lnTo>
                <a:lnTo>
                  <a:pt x="167582" y="16104"/>
                </a:lnTo>
                <a:lnTo>
                  <a:pt x="211126" y="4147"/>
                </a:lnTo>
                <a:lnTo>
                  <a:pt x="257390" y="0"/>
                </a:lnTo>
                <a:lnTo>
                  <a:pt x="303654" y="4147"/>
                </a:lnTo>
                <a:lnTo>
                  <a:pt x="347199" y="16104"/>
                </a:lnTo>
                <a:lnTo>
                  <a:pt x="387297" y="35143"/>
                </a:lnTo>
                <a:lnTo>
                  <a:pt x="423220" y="60538"/>
                </a:lnTo>
                <a:lnTo>
                  <a:pt x="454243" y="91560"/>
                </a:lnTo>
                <a:lnTo>
                  <a:pt x="479638" y="127484"/>
                </a:lnTo>
                <a:lnTo>
                  <a:pt x="489206" y="147635"/>
                </a:lnTo>
                <a:lnTo>
                  <a:pt x="256961" y="147635"/>
                </a:lnTo>
                <a:lnTo>
                  <a:pt x="225608" y="152627"/>
                </a:lnTo>
                <a:lnTo>
                  <a:pt x="201239" y="166679"/>
                </a:lnTo>
                <a:lnTo>
                  <a:pt x="185448" y="188400"/>
                </a:lnTo>
                <a:lnTo>
                  <a:pt x="179860" y="216251"/>
                </a:lnTo>
                <a:lnTo>
                  <a:pt x="179830" y="217130"/>
                </a:lnTo>
                <a:lnTo>
                  <a:pt x="287844" y="217130"/>
                </a:lnTo>
                <a:lnTo>
                  <a:pt x="286989" y="222447"/>
                </a:lnTo>
                <a:lnTo>
                  <a:pt x="281167" y="233493"/>
                </a:lnTo>
                <a:lnTo>
                  <a:pt x="269763" y="247399"/>
                </a:lnTo>
                <a:lnTo>
                  <a:pt x="251385" y="266120"/>
                </a:lnTo>
                <a:lnTo>
                  <a:pt x="182318" y="333707"/>
                </a:lnTo>
                <a:lnTo>
                  <a:pt x="182318" y="364637"/>
                </a:lnTo>
                <a:lnTo>
                  <a:pt x="490397" y="364637"/>
                </a:lnTo>
                <a:lnTo>
                  <a:pt x="479638" y="387297"/>
                </a:lnTo>
                <a:lnTo>
                  <a:pt x="454243" y="423220"/>
                </a:lnTo>
                <a:lnTo>
                  <a:pt x="423220" y="454243"/>
                </a:lnTo>
                <a:lnTo>
                  <a:pt x="387297" y="479638"/>
                </a:lnTo>
                <a:lnTo>
                  <a:pt x="347199" y="498677"/>
                </a:lnTo>
                <a:lnTo>
                  <a:pt x="303654" y="510634"/>
                </a:lnTo>
                <a:lnTo>
                  <a:pt x="257390" y="514781"/>
                </a:lnTo>
                <a:close/>
              </a:path>
              <a:path w="514984" h="514984">
                <a:moveTo>
                  <a:pt x="490397" y="364637"/>
                </a:moveTo>
                <a:lnTo>
                  <a:pt x="334951" y="364637"/>
                </a:lnTo>
                <a:lnTo>
                  <a:pt x="334951" y="327851"/>
                </a:lnTo>
                <a:lnTo>
                  <a:pt x="242290" y="327851"/>
                </a:lnTo>
                <a:lnTo>
                  <a:pt x="242290" y="325213"/>
                </a:lnTo>
                <a:lnTo>
                  <a:pt x="282765" y="286647"/>
                </a:lnTo>
                <a:lnTo>
                  <a:pt x="305904" y="263267"/>
                </a:lnTo>
                <a:lnTo>
                  <a:pt x="321071" y="243711"/>
                </a:lnTo>
                <a:lnTo>
                  <a:pt x="329364" y="226303"/>
                </a:lnTo>
                <a:lnTo>
                  <a:pt x="331884" y="209366"/>
                </a:lnTo>
                <a:lnTo>
                  <a:pt x="326385" y="184382"/>
                </a:lnTo>
                <a:lnTo>
                  <a:pt x="310976" y="164866"/>
                </a:lnTo>
                <a:lnTo>
                  <a:pt x="287291" y="152167"/>
                </a:lnTo>
                <a:lnTo>
                  <a:pt x="256961" y="147635"/>
                </a:lnTo>
                <a:lnTo>
                  <a:pt x="489206" y="147635"/>
                </a:lnTo>
                <a:lnTo>
                  <a:pt x="498677" y="167582"/>
                </a:lnTo>
                <a:lnTo>
                  <a:pt x="510634" y="211126"/>
                </a:lnTo>
                <a:lnTo>
                  <a:pt x="514781" y="257390"/>
                </a:lnTo>
                <a:lnTo>
                  <a:pt x="510634" y="303654"/>
                </a:lnTo>
                <a:lnTo>
                  <a:pt x="498677" y="347199"/>
                </a:lnTo>
                <a:lnTo>
                  <a:pt x="490397" y="364637"/>
                </a:lnTo>
                <a:close/>
              </a:path>
              <a:path w="514984" h="514984">
                <a:moveTo>
                  <a:pt x="287844" y="217130"/>
                </a:moveTo>
                <a:lnTo>
                  <a:pt x="220884" y="217130"/>
                </a:lnTo>
                <a:lnTo>
                  <a:pt x="220884" y="216251"/>
                </a:lnTo>
                <a:lnTo>
                  <a:pt x="223403" y="202871"/>
                </a:lnTo>
                <a:lnTo>
                  <a:pt x="230485" y="192445"/>
                </a:lnTo>
                <a:lnTo>
                  <a:pt x="241416" y="185675"/>
                </a:lnTo>
                <a:lnTo>
                  <a:pt x="255481" y="183262"/>
                </a:lnTo>
                <a:lnTo>
                  <a:pt x="268822" y="185408"/>
                </a:lnTo>
                <a:lnTo>
                  <a:pt x="279306" y="191405"/>
                </a:lnTo>
                <a:lnTo>
                  <a:pt x="286163" y="200590"/>
                </a:lnTo>
                <a:lnTo>
                  <a:pt x="288621" y="212304"/>
                </a:lnTo>
                <a:lnTo>
                  <a:pt x="287844" y="217130"/>
                </a:lnTo>
                <a:close/>
              </a:path>
            </a:pathLst>
          </a:custGeom>
          <a:solidFill>
            <a:srgbClr val="4B97B0"/>
          </a:solidFill>
        </p:spPr>
        <p:txBody>
          <a:bodyPr wrap="square" lIns="0" tIns="0" rIns="0" bIns="0" rtlCol="0"/>
          <a:lstStyle/>
          <a:p>
            <a:endParaRPr/>
          </a:p>
        </p:txBody>
      </p:sp>
      <p:sp>
        <p:nvSpPr>
          <p:cNvPr id="21" name="object 6">
            <a:extLst>
              <a:ext uri="{FF2B5EF4-FFF2-40B4-BE49-F238E27FC236}">
                <a16:creationId xmlns:a16="http://schemas.microsoft.com/office/drawing/2014/main" id="{B4B86426-2F68-4C43-9C15-696452A8C64B}"/>
              </a:ext>
            </a:extLst>
          </p:cNvPr>
          <p:cNvSpPr/>
          <p:nvPr/>
        </p:nvSpPr>
        <p:spPr>
          <a:xfrm>
            <a:off x="2274335" y="5530216"/>
            <a:ext cx="505459" cy="505459"/>
          </a:xfrm>
          <a:custGeom>
            <a:avLst/>
            <a:gdLst/>
            <a:ahLst/>
            <a:cxnLst/>
            <a:rect l="l" t="t" r="r" b="b"/>
            <a:pathLst>
              <a:path w="505459" h="505459">
                <a:moveTo>
                  <a:pt x="252624" y="505248"/>
                </a:moveTo>
                <a:lnTo>
                  <a:pt x="207217" y="501178"/>
                </a:lnTo>
                <a:lnTo>
                  <a:pt x="164479" y="489442"/>
                </a:lnTo>
                <a:lnTo>
                  <a:pt x="125123" y="470756"/>
                </a:lnTo>
                <a:lnTo>
                  <a:pt x="89865" y="445831"/>
                </a:lnTo>
                <a:lnTo>
                  <a:pt x="59416" y="415383"/>
                </a:lnTo>
                <a:lnTo>
                  <a:pt x="34492" y="380124"/>
                </a:lnTo>
                <a:lnTo>
                  <a:pt x="15805" y="340769"/>
                </a:lnTo>
                <a:lnTo>
                  <a:pt x="4070" y="298031"/>
                </a:lnTo>
                <a:lnTo>
                  <a:pt x="0" y="252624"/>
                </a:lnTo>
                <a:lnTo>
                  <a:pt x="4070" y="207217"/>
                </a:lnTo>
                <a:lnTo>
                  <a:pt x="15805" y="164479"/>
                </a:lnTo>
                <a:lnTo>
                  <a:pt x="34492" y="125123"/>
                </a:lnTo>
                <a:lnTo>
                  <a:pt x="59416" y="89865"/>
                </a:lnTo>
                <a:lnTo>
                  <a:pt x="89865" y="59416"/>
                </a:lnTo>
                <a:lnTo>
                  <a:pt x="125123" y="34492"/>
                </a:lnTo>
                <a:lnTo>
                  <a:pt x="164479" y="15805"/>
                </a:lnTo>
                <a:lnTo>
                  <a:pt x="207217" y="4070"/>
                </a:lnTo>
                <a:lnTo>
                  <a:pt x="252624" y="0"/>
                </a:lnTo>
                <a:lnTo>
                  <a:pt x="298031" y="4070"/>
                </a:lnTo>
                <a:lnTo>
                  <a:pt x="340769" y="15805"/>
                </a:lnTo>
                <a:lnTo>
                  <a:pt x="380124" y="34492"/>
                </a:lnTo>
                <a:lnTo>
                  <a:pt x="415383" y="59416"/>
                </a:lnTo>
                <a:lnTo>
                  <a:pt x="445831" y="89865"/>
                </a:lnTo>
                <a:lnTo>
                  <a:pt x="470756" y="125123"/>
                </a:lnTo>
                <a:lnTo>
                  <a:pt x="479457" y="143448"/>
                </a:lnTo>
                <a:lnTo>
                  <a:pt x="251908" y="143448"/>
                </a:lnTo>
                <a:lnTo>
                  <a:pt x="221117" y="147930"/>
                </a:lnTo>
                <a:lnTo>
                  <a:pt x="197460" y="160737"/>
                </a:lnTo>
                <a:lnTo>
                  <a:pt x="182033" y="180909"/>
                </a:lnTo>
                <a:lnTo>
                  <a:pt x="175931" y="207488"/>
                </a:lnTo>
                <a:lnTo>
                  <a:pt x="283575" y="207488"/>
                </a:lnTo>
                <a:lnTo>
                  <a:pt x="281594" y="217088"/>
                </a:lnTo>
                <a:lnTo>
                  <a:pt x="274842" y="226090"/>
                </a:lnTo>
                <a:lnTo>
                  <a:pt x="264390" y="231907"/>
                </a:lnTo>
                <a:lnTo>
                  <a:pt x="250898" y="233972"/>
                </a:lnTo>
                <a:lnTo>
                  <a:pt x="225572" y="233972"/>
                </a:lnTo>
                <a:lnTo>
                  <a:pt x="225572" y="266350"/>
                </a:lnTo>
                <a:lnTo>
                  <a:pt x="251340" y="266350"/>
                </a:lnTo>
                <a:lnTo>
                  <a:pt x="267040" y="268390"/>
                </a:lnTo>
                <a:lnTo>
                  <a:pt x="278857" y="274236"/>
                </a:lnTo>
                <a:lnTo>
                  <a:pt x="286306" y="283482"/>
                </a:lnTo>
                <a:lnTo>
                  <a:pt x="288897" y="295717"/>
                </a:lnTo>
                <a:lnTo>
                  <a:pt x="288606" y="297023"/>
                </a:lnTo>
                <a:lnTo>
                  <a:pt x="172037" y="297023"/>
                </a:lnTo>
                <a:lnTo>
                  <a:pt x="178745" y="323651"/>
                </a:lnTo>
                <a:lnTo>
                  <a:pt x="195152" y="344077"/>
                </a:lnTo>
                <a:lnTo>
                  <a:pt x="219895" y="357164"/>
                </a:lnTo>
                <a:lnTo>
                  <a:pt x="251613" y="361779"/>
                </a:lnTo>
                <a:lnTo>
                  <a:pt x="479467" y="361779"/>
                </a:lnTo>
                <a:lnTo>
                  <a:pt x="470756" y="380124"/>
                </a:lnTo>
                <a:lnTo>
                  <a:pt x="445831" y="415383"/>
                </a:lnTo>
                <a:lnTo>
                  <a:pt x="415383" y="445831"/>
                </a:lnTo>
                <a:lnTo>
                  <a:pt x="380124" y="470756"/>
                </a:lnTo>
                <a:lnTo>
                  <a:pt x="340769" y="489442"/>
                </a:lnTo>
                <a:lnTo>
                  <a:pt x="298031" y="501178"/>
                </a:lnTo>
                <a:lnTo>
                  <a:pt x="252624" y="505248"/>
                </a:lnTo>
                <a:close/>
              </a:path>
              <a:path w="505459" h="505459">
                <a:moveTo>
                  <a:pt x="479467" y="361779"/>
                </a:moveTo>
                <a:lnTo>
                  <a:pt x="251613" y="361779"/>
                </a:lnTo>
                <a:lnTo>
                  <a:pt x="284337" y="357095"/>
                </a:lnTo>
                <a:lnTo>
                  <a:pt x="310167" y="344058"/>
                </a:lnTo>
                <a:lnTo>
                  <a:pt x="327119" y="324193"/>
                </a:lnTo>
                <a:lnTo>
                  <a:pt x="333211" y="299023"/>
                </a:lnTo>
                <a:lnTo>
                  <a:pt x="329980" y="280193"/>
                </a:lnTo>
                <a:lnTo>
                  <a:pt x="320732" y="265195"/>
                </a:lnTo>
                <a:lnTo>
                  <a:pt x="306141" y="254731"/>
                </a:lnTo>
                <a:lnTo>
                  <a:pt x="286876" y="249508"/>
                </a:lnTo>
                <a:lnTo>
                  <a:pt x="286876" y="246919"/>
                </a:lnTo>
                <a:lnTo>
                  <a:pt x="302625" y="240872"/>
                </a:lnTo>
                <a:lnTo>
                  <a:pt x="314696" y="230403"/>
                </a:lnTo>
                <a:lnTo>
                  <a:pt x="322425" y="216320"/>
                </a:lnTo>
                <a:lnTo>
                  <a:pt x="325148" y="199425"/>
                </a:lnTo>
                <a:lnTo>
                  <a:pt x="319693" y="176895"/>
                </a:lnTo>
                <a:lnTo>
                  <a:pt x="304499" y="159184"/>
                </a:lnTo>
                <a:lnTo>
                  <a:pt x="281319" y="147600"/>
                </a:lnTo>
                <a:lnTo>
                  <a:pt x="251908" y="143448"/>
                </a:lnTo>
                <a:lnTo>
                  <a:pt x="479457" y="143448"/>
                </a:lnTo>
                <a:lnTo>
                  <a:pt x="489442" y="164479"/>
                </a:lnTo>
                <a:lnTo>
                  <a:pt x="501178" y="207217"/>
                </a:lnTo>
                <a:lnTo>
                  <a:pt x="505248" y="252624"/>
                </a:lnTo>
                <a:lnTo>
                  <a:pt x="501178" y="298031"/>
                </a:lnTo>
                <a:lnTo>
                  <a:pt x="489442" y="340769"/>
                </a:lnTo>
                <a:lnTo>
                  <a:pt x="479467" y="361779"/>
                </a:lnTo>
                <a:close/>
              </a:path>
              <a:path w="505459" h="505459">
                <a:moveTo>
                  <a:pt x="283575" y="207488"/>
                </a:moveTo>
                <a:lnTo>
                  <a:pt x="216078" y="207488"/>
                </a:lnTo>
                <a:lnTo>
                  <a:pt x="219142" y="195306"/>
                </a:lnTo>
                <a:lnTo>
                  <a:pt x="226285" y="186055"/>
                </a:lnTo>
                <a:lnTo>
                  <a:pt x="236993" y="180178"/>
                </a:lnTo>
                <a:lnTo>
                  <a:pt x="250750" y="178121"/>
                </a:lnTo>
                <a:lnTo>
                  <a:pt x="264506" y="180046"/>
                </a:lnTo>
                <a:lnTo>
                  <a:pt x="274981" y="185534"/>
                </a:lnTo>
                <a:lnTo>
                  <a:pt x="281651" y="194152"/>
                </a:lnTo>
                <a:lnTo>
                  <a:pt x="283991" y="205467"/>
                </a:lnTo>
                <a:lnTo>
                  <a:pt x="283575" y="207488"/>
                </a:lnTo>
                <a:close/>
              </a:path>
              <a:path w="505459" h="505459">
                <a:moveTo>
                  <a:pt x="252055" y="325653"/>
                </a:moveTo>
                <a:lnTo>
                  <a:pt x="236831" y="323649"/>
                </a:lnTo>
                <a:lnTo>
                  <a:pt x="224975" y="317922"/>
                </a:lnTo>
                <a:lnTo>
                  <a:pt x="217054" y="308903"/>
                </a:lnTo>
                <a:lnTo>
                  <a:pt x="213636" y="297023"/>
                </a:lnTo>
                <a:lnTo>
                  <a:pt x="288606" y="297023"/>
                </a:lnTo>
                <a:lnTo>
                  <a:pt x="286195" y="307864"/>
                </a:lnTo>
                <a:lnTo>
                  <a:pt x="278623" y="317325"/>
                </a:lnTo>
                <a:lnTo>
                  <a:pt x="266977" y="323466"/>
                </a:lnTo>
                <a:lnTo>
                  <a:pt x="252055" y="325653"/>
                </a:lnTo>
                <a:close/>
              </a:path>
            </a:pathLst>
          </a:custGeom>
          <a:solidFill>
            <a:srgbClr val="4B97B0"/>
          </a:solidFill>
        </p:spPr>
        <p:txBody>
          <a:bodyPr wrap="square" lIns="0" tIns="0" rIns="0" bIns="0" rtlCol="0"/>
          <a:lstStyle/>
          <a:p>
            <a:endParaRPr/>
          </a:p>
        </p:txBody>
      </p:sp>
      <p:sp>
        <p:nvSpPr>
          <p:cNvPr id="22" name="object 7">
            <a:extLst>
              <a:ext uri="{FF2B5EF4-FFF2-40B4-BE49-F238E27FC236}">
                <a16:creationId xmlns:a16="http://schemas.microsoft.com/office/drawing/2014/main" id="{D0F4F4DE-FA1F-4760-AE09-6A300E8B69BC}"/>
              </a:ext>
            </a:extLst>
          </p:cNvPr>
          <p:cNvSpPr/>
          <p:nvPr/>
        </p:nvSpPr>
        <p:spPr>
          <a:xfrm>
            <a:off x="2274335" y="6597016"/>
            <a:ext cx="505459" cy="505459"/>
          </a:xfrm>
          <a:custGeom>
            <a:avLst/>
            <a:gdLst/>
            <a:ahLst/>
            <a:cxnLst/>
            <a:rect l="l" t="t" r="r" b="b"/>
            <a:pathLst>
              <a:path w="505459" h="505459">
                <a:moveTo>
                  <a:pt x="252624" y="505248"/>
                </a:moveTo>
                <a:lnTo>
                  <a:pt x="207217" y="501178"/>
                </a:lnTo>
                <a:lnTo>
                  <a:pt x="164479" y="489442"/>
                </a:lnTo>
                <a:lnTo>
                  <a:pt x="125123" y="470756"/>
                </a:lnTo>
                <a:lnTo>
                  <a:pt x="89865" y="445831"/>
                </a:lnTo>
                <a:lnTo>
                  <a:pt x="59416" y="415383"/>
                </a:lnTo>
                <a:lnTo>
                  <a:pt x="34492" y="380124"/>
                </a:lnTo>
                <a:lnTo>
                  <a:pt x="15805" y="340769"/>
                </a:lnTo>
                <a:lnTo>
                  <a:pt x="4070" y="298031"/>
                </a:lnTo>
                <a:lnTo>
                  <a:pt x="0" y="252624"/>
                </a:lnTo>
                <a:lnTo>
                  <a:pt x="4070" y="207217"/>
                </a:lnTo>
                <a:lnTo>
                  <a:pt x="15805" y="164479"/>
                </a:lnTo>
                <a:lnTo>
                  <a:pt x="34492" y="125123"/>
                </a:lnTo>
                <a:lnTo>
                  <a:pt x="59416" y="89865"/>
                </a:lnTo>
                <a:lnTo>
                  <a:pt x="89865" y="59416"/>
                </a:lnTo>
                <a:lnTo>
                  <a:pt x="125123" y="34492"/>
                </a:lnTo>
                <a:lnTo>
                  <a:pt x="164479" y="15805"/>
                </a:lnTo>
                <a:lnTo>
                  <a:pt x="207217" y="4070"/>
                </a:lnTo>
                <a:lnTo>
                  <a:pt x="252624" y="0"/>
                </a:lnTo>
                <a:lnTo>
                  <a:pt x="298031" y="4070"/>
                </a:lnTo>
                <a:lnTo>
                  <a:pt x="340769" y="15805"/>
                </a:lnTo>
                <a:lnTo>
                  <a:pt x="380124" y="34492"/>
                </a:lnTo>
                <a:lnTo>
                  <a:pt x="415383" y="59416"/>
                </a:lnTo>
                <a:lnTo>
                  <a:pt x="445831" y="89865"/>
                </a:lnTo>
                <a:lnTo>
                  <a:pt x="470756" y="125123"/>
                </a:lnTo>
                <a:lnTo>
                  <a:pt x="481999" y="148803"/>
                </a:lnTo>
                <a:lnTo>
                  <a:pt x="239137" y="148803"/>
                </a:lnTo>
                <a:lnTo>
                  <a:pt x="213571" y="187748"/>
                </a:lnTo>
                <a:lnTo>
                  <a:pt x="191409" y="222623"/>
                </a:lnTo>
                <a:lnTo>
                  <a:pt x="172564" y="253832"/>
                </a:lnTo>
                <a:lnTo>
                  <a:pt x="156944" y="281776"/>
                </a:lnTo>
                <a:lnTo>
                  <a:pt x="156944" y="320180"/>
                </a:lnTo>
                <a:lnTo>
                  <a:pt x="258545" y="320180"/>
                </a:lnTo>
                <a:lnTo>
                  <a:pt x="258545" y="356445"/>
                </a:lnTo>
                <a:lnTo>
                  <a:pt x="481999" y="356445"/>
                </a:lnTo>
                <a:lnTo>
                  <a:pt x="470756" y="380124"/>
                </a:lnTo>
                <a:lnTo>
                  <a:pt x="445831" y="415383"/>
                </a:lnTo>
                <a:lnTo>
                  <a:pt x="415383" y="445831"/>
                </a:lnTo>
                <a:lnTo>
                  <a:pt x="380124" y="470756"/>
                </a:lnTo>
                <a:lnTo>
                  <a:pt x="340769" y="489442"/>
                </a:lnTo>
                <a:lnTo>
                  <a:pt x="298031" y="501178"/>
                </a:lnTo>
                <a:lnTo>
                  <a:pt x="252624" y="505248"/>
                </a:lnTo>
                <a:close/>
              </a:path>
              <a:path w="505459" h="505459">
                <a:moveTo>
                  <a:pt x="481999" y="356445"/>
                </a:moveTo>
                <a:lnTo>
                  <a:pt x="300032" y="356445"/>
                </a:lnTo>
                <a:lnTo>
                  <a:pt x="300032" y="320180"/>
                </a:lnTo>
                <a:lnTo>
                  <a:pt x="327211" y="320180"/>
                </a:lnTo>
                <a:lnTo>
                  <a:pt x="327211" y="284079"/>
                </a:lnTo>
                <a:lnTo>
                  <a:pt x="300032" y="284079"/>
                </a:lnTo>
                <a:lnTo>
                  <a:pt x="300032" y="148803"/>
                </a:lnTo>
                <a:lnTo>
                  <a:pt x="481999" y="148803"/>
                </a:lnTo>
                <a:lnTo>
                  <a:pt x="489442" y="164479"/>
                </a:lnTo>
                <a:lnTo>
                  <a:pt x="501178" y="207217"/>
                </a:lnTo>
                <a:lnTo>
                  <a:pt x="505248" y="252624"/>
                </a:lnTo>
                <a:lnTo>
                  <a:pt x="501178" y="298031"/>
                </a:lnTo>
                <a:lnTo>
                  <a:pt x="489442" y="340769"/>
                </a:lnTo>
                <a:lnTo>
                  <a:pt x="481999" y="356445"/>
                </a:lnTo>
                <a:close/>
              </a:path>
              <a:path w="505459" h="505459">
                <a:moveTo>
                  <a:pt x="259573" y="285353"/>
                </a:moveTo>
                <a:lnTo>
                  <a:pt x="195964" y="285353"/>
                </a:lnTo>
                <a:lnTo>
                  <a:pt x="195964" y="283051"/>
                </a:lnTo>
                <a:lnTo>
                  <a:pt x="212891" y="253190"/>
                </a:lnTo>
                <a:lnTo>
                  <a:pt x="228401" y="227323"/>
                </a:lnTo>
                <a:lnTo>
                  <a:pt x="243020" y="204208"/>
                </a:lnTo>
                <a:lnTo>
                  <a:pt x="257270" y="182601"/>
                </a:lnTo>
                <a:lnTo>
                  <a:pt x="259573" y="182601"/>
                </a:lnTo>
                <a:lnTo>
                  <a:pt x="259573" y="285353"/>
                </a:lnTo>
                <a:close/>
              </a:path>
            </a:pathLst>
          </a:custGeom>
          <a:solidFill>
            <a:srgbClr val="4B97B0"/>
          </a:solidFill>
        </p:spPr>
        <p:txBody>
          <a:bodyPr wrap="square" lIns="0" tIns="0" rIns="0" bIns="0" rtlCol="0"/>
          <a:lstStyle/>
          <a:p>
            <a:endParaRPr/>
          </a:p>
        </p:txBody>
      </p:sp>
      <p:sp>
        <p:nvSpPr>
          <p:cNvPr id="23" name="object 8">
            <a:extLst>
              <a:ext uri="{FF2B5EF4-FFF2-40B4-BE49-F238E27FC236}">
                <a16:creationId xmlns:a16="http://schemas.microsoft.com/office/drawing/2014/main" id="{4B362CEA-68F8-4783-8D51-9CA9306D9FD8}"/>
              </a:ext>
            </a:extLst>
          </p:cNvPr>
          <p:cNvSpPr/>
          <p:nvPr/>
        </p:nvSpPr>
        <p:spPr>
          <a:xfrm>
            <a:off x="2274335" y="7740016"/>
            <a:ext cx="505459" cy="505459"/>
          </a:xfrm>
          <a:custGeom>
            <a:avLst/>
            <a:gdLst/>
            <a:ahLst/>
            <a:cxnLst/>
            <a:rect l="l" t="t" r="r" b="b"/>
            <a:pathLst>
              <a:path w="505459" h="505459">
                <a:moveTo>
                  <a:pt x="252553" y="505248"/>
                </a:moveTo>
                <a:lnTo>
                  <a:pt x="207145" y="501178"/>
                </a:lnTo>
                <a:lnTo>
                  <a:pt x="164407" y="489442"/>
                </a:lnTo>
                <a:lnTo>
                  <a:pt x="125052" y="470756"/>
                </a:lnTo>
                <a:lnTo>
                  <a:pt x="89794" y="445831"/>
                </a:lnTo>
                <a:lnTo>
                  <a:pt x="59345" y="415383"/>
                </a:lnTo>
                <a:lnTo>
                  <a:pt x="34421" y="380124"/>
                </a:lnTo>
                <a:lnTo>
                  <a:pt x="15734" y="340769"/>
                </a:lnTo>
                <a:lnTo>
                  <a:pt x="3999" y="298031"/>
                </a:lnTo>
                <a:lnTo>
                  <a:pt x="58" y="254071"/>
                </a:lnTo>
                <a:lnTo>
                  <a:pt x="0" y="251830"/>
                </a:lnTo>
                <a:lnTo>
                  <a:pt x="3999" y="207217"/>
                </a:lnTo>
                <a:lnTo>
                  <a:pt x="15734" y="164479"/>
                </a:lnTo>
                <a:lnTo>
                  <a:pt x="34421" y="125123"/>
                </a:lnTo>
                <a:lnTo>
                  <a:pt x="59345" y="89865"/>
                </a:lnTo>
                <a:lnTo>
                  <a:pt x="89794" y="59416"/>
                </a:lnTo>
                <a:lnTo>
                  <a:pt x="125052" y="34492"/>
                </a:lnTo>
                <a:lnTo>
                  <a:pt x="164407" y="15805"/>
                </a:lnTo>
                <a:lnTo>
                  <a:pt x="207145" y="4070"/>
                </a:lnTo>
                <a:lnTo>
                  <a:pt x="252553" y="0"/>
                </a:lnTo>
                <a:lnTo>
                  <a:pt x="297960" y="4070"/>
                </a:lnTo>
                <a:lnTo>
                  <a:pt x="340698" y="15805"/>
                </a:lnTo>
                <a:lnTo>
                  <a:pt x="380053" y="34492"/>
                </a:lnTo>
                <a:lnTo>
                  <a:pt x="415312" y="59416"/>
                </a:lnTo>
                <a:lnTo>
                  <a:pt x="445760" y="89865"/>
                </a:lnTo>
                <a:lnTo>
                  <a:pt x="470685" y="125123"/>
                </a:lnTo>
                <a:lnTo>
                  <a:pt x="481245" y="147364"/>
                </a:lnTo>
                <a:lnTo>
                  <a:pt x="187860" y="147364"/>
                </a:lnTo>
                <a:lnTo>
                  <a:pt x="177502" y="267802"/>
                </a:lnTo>
                <a:lnTo>
                  <a:pt x="284229" y="267802"/>
                </a:lnTo>
                <a:lnTo>
                  <a:pt x="286685" y="271619"/>
                </a:lnTo>
                <a:lnTo>
                  <a:pt x="289457" y="287233"/>
                </a:lnTo>
                <a:lnTo>
                  <a:pt x="287887" y="296012"/>
                </a:lnTo>
                <a:lnTo>
                  <a:pt x="174197" y="296012"/>
                </a:lnTo>
                <a:lnTo>
                  <a:pt x="180470" y="321731"/>
                </a:lnTo>
                <a:lnTo>
                  <a:pt x="196386" y="342106"/>
                </a:lnTo>
                <a:lnTo>
                  <a:pt x="220528" y="355517"/>
                </a:lnTo>
                <a:lnTo>
                  <a:pt x="251479" y="360347"/>
                </a:lnTo>
                <a:lnTo>
                  <a:pt x="480075" y="360347"/>
                </a:lnTo>
                <a:lnTo>
                  <a:pt x="470685" y="380124"/>
                </a:lnTo>
                <a:lnTo>
                  <a:pt x="445760" y="415383"/>
                </a:lnTo>
                <a:lnTo>
                  <a:pt x="415312" y="445831"/>
                </a:lnTo>
                <a:lnTo>
                  <a:pt x="380053" y="470756"/>
                </a:lnTo>
                <a:lnTo>
                  <a:pt x="340698" y="489442"/>
                </a:lnTo>
                <a:lnTo>
                  <a:pt x="297960" y="501178"/>
                </a:lnTo>
                <a:lnTo>
                  <a:pt x="252553" y="505248"/>
                </a:lnTo>
                <a:close/>
              </a:path>
              <a:path w="505459" h="505459">
                <a:moveTo>
                  <a:pt x="219501" y="236877"/>
                </a:moveTo>
                <a:lnTo>
                  <a:pt x="216912" y="236877"/>
                </a:lnTo>
                <a:lnTo>
                  <a:pt x="221522" y="183489"/>
                </a:lnTo>
                <a:lnTo>
                  <a:pt x="318382" y="183489"/>
                </a:lnTo>
                <a:lnTo>
                  <a:pt x="318382" y="147364"/>
                </a:lnTo>
                <a:lnTo>
                  <a:pt x="481245" y="147364"/>
                </a:lnTo>
                <a:lnTo>
                  <a:pt x="489371" y="164479"/>
                </a:lnTo>
                <a:lnTo>
                  <a:pt x="501107" y="207217"/>
                </a:lnTo>
                <a:lnTo>
                  <a:pt x="501946" y="216583"/>
                </a:lnTo>
                <a:lnTo>
                  <a:pt x="263542" y="216583"/>
                </a:lnTo>
                <a:lnTo>
                  <a:pt x="249209" y="217972"/>
                </a:lnTo>
                <a:lnTo>
                  <a:pt x="237093" y="221977"/>
                </a:lnTo>
                <a:lnTo>
                  <a:pt x="227191" y="228359"/>
                </a:lnTo>
                <a:lnTo>
                  <a:pt x="219501" y="236877"/>
                </a:lnTo>
                <a:close/>
              </a:path>
              <a:path w="505459" h="505459">
                <a:moveTo>
                  <a:pt x="480075" y="360347"/>
                </a:moveTo>
                <a:lnTo>
                  <a:pt x="251479" y="360347"/>
                </a:lnTo>
                <a:lnTo>
                  <a:pt x="283979" y="354959"/>
                </a:lnTo>
                <a:lnTo>
                  <a:pt x="309048" y="339803"/>
                </a:lnTo>
                <a:lnTo>
                  <a:pt x="325185" y="316393"/>
                </a:lnTo>
                <a:lnTo>
                  <a:pt x="330887" y="286244"/>
                </a:lnTo>
                <a:lnTo>
                  <a:pt x="325909" y="258174"/>
                </a:lnTo>
                <a:lnTo>
                  <a:pt x="312001" y="236138"/>
                </a:lnTo>
                <a:lnTo>
                  <a:pt x="290699" y="221739"/>
                </a:lnTo>
                <a:lnTo>
                  <a:pt x="263542" y="216583"/>
                </a:lnTo>
                <a:lnTo>
                  <a:pt x="501946" y="216583"/>
                </a:lnTo>
                <a:lnTo>
                  <a:pt x="505177" y="252624"/>
                </a:lnTo>
                <a:lnTo>
                  <a:pt x="501107" y="298031"/>
                </a:lnTo>
                <a:lnTo>
                  <a:pt x="489371" y="340769"/>
                </a:lnTo>
                <a:lnTo>
                  <a:pt x="480075" y="360347"/>
                </a:lnTo>
                <a:close/>
              </a:path>
              <a:path w="505459" h="505459">
                <a:moveTo>
                  <a:pt x="284229" y="267802"/>
                </a:moveTo>
                <a:lnTo>
                  <a:pt x="216364" y="267802"/>
                </a:lnTo>
                <a:lnTo>
                  <a:pt x="222678" y="259958"/>
                </a:lnTo>
                <a:lnTo>
                  <a:pt x="230777" y="254071"/>
                </a:lnTo>
                <a:lnTo>
                  <a:pt x="240554" y="250371"/>
                </a:lnTo>
                <a:lnTo>
                  <a:pt x="251900" y="249087"/>
                </a:lnTo>
                <a:lnTo>
                  <a:pt x="267058" y="251830"/>
                </a:lnTo>
                <a:lnTo>
                  <a:pt x="278936" y="259579"/>
                </a:lnTo>
                <a:lnTo>
                  <a:pt x="284229" y="267802"/>
                </a:lnTo>
                <a:close/>
              </a:path>
              <a:path w="505459" h="505459">
                <a:moveTo>
                  <a:pt x="251753" y="324790"/>
                </a:moveTo>
                <a:lnTo>
                  <a:pt x="237938" y="322721"/>
                </a:lnTo>
                <a:lnTo>
                  <a:pt x="226574" y="316875"/>
                </a:lnTo>
                <a:lnTo>
                  <a:pt x="218448" y="307791"/>
                </a:lnTo>
                <a:lnTo>
                  <a:pt x="214343" y="296012"/>
                </a:lnTo>
                <a:lnTo>
                  <a:pt x="287887" y="296012"/>
                </a:lnTo>
                <a:lnTo>
                  <a:pt x="286704" y="302631"/>
                </a:lnTo>
                <a:lnTo>
                  <a:pt x="278973" y="314483"/>
                </a:lnTo>
                <a:lnTo>
                  <a:pt x="267058" y="322099"/>
                </a:lnTo>
                <a:lnTo>
                  <a:pt x="251753" y="324790"/>
                </a:lnTo>
                <a:close/>
              </a:path>
            </a:pathLst>
          </a:custGeom>
          <a:solidFill>
            <a:srgbClr val="4B97B0"/>
          </a:solidFill>
        </p:spPr>
        <p:txBody>
          <a:bodyPr wrap="square" lIns="0" tIns="0" rIns="0" bIns="0" rtlCol="0"/>
          <a:lstStyle/>
          <a:p>
            <a:endParaRPr/>
          </a:p>
        </p:txBody>
      </p:sp>
      <p:sp>
        <p:nvSpPr>
          <p:cNvPr id="25" name="TextBox 24">
            <a:extLst>
              <a:ext uri="{FF2B5EF4-FFF2-40B4-BE49-F238E27FC236}">
                <a16:creationId xmlns:a16="http://schemas.microsoft.com/office/drawing/2014/main" id="{CF5DE0CB-AEDC-4672-A037-BD923784DC8F}"/>
              </a:ext>
            </a:extLst>
          </p:cNvPr>
          <p:cNvSpPr txBox="1"/>
          <p:nvPr/>
        </p:nvSpPr>
        <p:spPr>
          <a:xfrm>
            <a:off x="254888" y="1112336"/>
            <a:ext cx="10802702" cy="954107"/>
          </a:xfrm>
          <a:prstGeom prst="rect">
            <a:avLst/>
          </a:prstGeom>
          <a:noFill/>
        </p:spPr>
        <p:txBody>
          <a:bodyPr wrap="square">
            <a:spAutoFit/>
          </a:bodyPr>
          <a:lstStyle/>
          <a:p>
            <a:pPr marL="716333">
              <a:spcBef>
                <a:spcPts val="5"/>
              </a:spcBef>
            </a:pPr>
            <a:r>
              <a:rPr lang="en-US"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Here are some questions to help you reflect on and understand the histogram:</a:t>
            </a:r>
          </a:p>
        </p:txBody>
      </p:sp>
    </p:spTree>
    <p:extLst>
      <p:ext uri="{BB962C8B-B14F-4D97-AF65-F5344CB8AC3E}">
        <p14:creationId xmlns:p14="http://schemas.microsoft.com/office/powerpoint/2010/main" val="1873318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16</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342231" y="1268074"/>
            <a:ext cx="7606077" cy="566822"/>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3600" kern="0" dirty="0">
                <a:latin typeface="Raleway" panose="020B0503030101060003" pitchFamily="34" charset="0"/>
              </a:rPr>
              <a:t>Activity 3: The Pie Chart</a:t>
            </a: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5" name="object 16">
            <a:extLst>
              <a:ext uri="{FF2B5EF4-FFF2-40B4-BE49-F238E27FC236}">
                <a16:creationId xmlns:a16="http://schemas.microsoft.com/office/drawing/2014/main" id="{FA3344EF-1EFB-42DB-9A89-81F94C94DE75}"/>
              </a:ext>
            </a:extLst>
          </p:cNvPr>
          <p:cNvSpPr/>
          <p:nvPr/>
        </p:nvSpPr>
        <p:spPr>
          <a:xfrm>
            <a:off x="961231" y="2026156"/>
            <a:ext cx="6316783" cy="45719"/>
          </a:xfrm>
          <a:custGeom>
            <a:avLst/>
            <a:gdLst/>
            <a:ahLst/>
            <a:cxnLst/>
            <a:rect l="l" t="t" r="r" b="b"/>
            <a:pathLst>
              <a:path w="4161790" h="81280">
                <a:moveTo>
                  <a:pt x="4161490" y="80877"/>
                </a:moveTo>
                <a:lnTo>
                  <a:pt x="0" y="80877"/>
                </a:lnTo>
                <a:lnTo>
                  <a:pt x="0" y="0"/>
                </a:lnTo>
                <a:lnTo>
                  <a:pt x="3824748" y="0"/>
                </a:lnTo>
                <a:lnTo>
                  <a:pt x="4161490" y="0"/>
                </a:lnTo>
                <a:lnTo>
                  <a:pt x="4161490" y="80877"/>
                </a:lnTo>
                <a:close/>
              </a:path>
            </a:pathLst>
          </a:custGeom>
          <a:solidFill>
            <a:srgbClr val="4B97B0"/>
          </a:solidFill>
        </p:spPr>
        <p:txBody>
          <a:bodyPr wrap="square" lIns="0" tIns="0" rIns="0" bIns="0" rtlCol="0"/>
          <a:lstStyle/>
          <a:p>
            <a:endParaRPr/>
          </a:p>
        </p:txBody>
      </p:sp>
      <p:sp>
        <p:nvSpPr>
          <p:cNvPr id="19" name="object 2">
            <a:extLst>
              <a:ext uri="{FF2B5EF4-FFF2-40B4-BE49-F238E27FC236}">
                <a16:creationId xmlns:a16="http://schemas.microsoft.com/office/drawing/2014/main" id="{DBA503AC-984D-48C9-9F83-22F49194AC9A}"/>
              </a:ext>
            </a:extLst>
          </p:cNvPr>
          <p:cNvSpPr txBox="1"/>
          <p:nvPr/>
        </p:nvSpPr>
        <p:spPr>
          <a:xfrm>
            <a:off x="1591500" y="3030293"/>
            <a:ext cx="10776959" cy="4117987"/>
          </a:xfrm>
          <a:prstGeom prst="rect">
            <a:avLst/>
          </a:prstGeom>
        </p:spPr>
        <p:txBody>
          <a:bodyPr vert="horz" wrap="square" lIns="0" tIns="12700" rIns="0" bIns="0" rtlCol="0">
            <a:spAutoFit/>
          </a:bodyPr>
          <a:lstStyle/>
          <a:p>
            <a:pPr marL="232427">
              <a:spcBef>
                <a:spcPts val="100"/>
              </a:spcBef>
            </a:pP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Now</a:t>
            </a:r>
            <a:r>
              <a:rPr lang="en-US" sz="2400" spc="-4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let’s</a:t>
            </a:r>
            <a:r>
              <a:rPr lang="en-US" sz="2400" spc="-3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look</a:t>
            </a:r>
            <a:r>
              <a:rPr lang="en-US" sz="2400" spc="-4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45" dirty="0">
                <a:latin typeface="Open Sans Light" panose="020B0306030504020204" pitchFamily="34" charset="0"/>
                <a:ea typeface="Open Sans Light" panose="020B0306030504020204" pitchFamily="34" charset="0"/>
                <a:cs typeface="Open Sans Light" panose="020B0306030504020204" pitchFamily="34" charset="0"/>
              </a:rPr>
              <a:t>at</a:t>
            </a:r>
            <a:r>
              <a:rPr lang="en-US" sz="2400" spc="-3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b="1" spc="-20" dirty="0">
                <a:latin typeface="Open Sans Light" panose="020B0306030504020204" pitchFamily="34" charset="0"/>
                <a:ea typeface="Open Sans Light" panose="020B0306030504020204" pitchFamily="34" charset="0"/>
                <a:cs typeface="Open Sans Light" panose="020B0306030504020204" pitchFamily="34" charset="0"/>
              </a:rPr>
              <a:t>pie</a:t>
            </a:r>
            <a:r>
              <a:rPr lang="en-US" sz="2400" b="1" spc="-3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b="1" spc="-10" dirty="0">
                <a:latin typeface="Open Sans Light" panose="020B0306030504020204" pitchFamily="34" charset="0"/>
                <a:ea typeface="Open Sans Light" panose="020B0306030504020204" pitchFamily="34" charset="0"/>
                <a:cs typeface="Open Sans Light" panose="020B0306030504020204" pitchFamily="34" charset="0"/>
              </a:rPr>
              <a:t>charts</a:t>
            </a: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a:t>
            </a:r>
          </a:p>
          <a:p>
            <a:pPr marL="219726"/>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a:p>
            <a:pPr marL="232427" marR="5080">
              <a:lnSpc>
                <a:spcPct val="119700"/>
              </a:lnSpc>
            </a:pP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By </a:t>
            </a:r>
            <a:r>
              <a:rPr lang="en-US" sz="2400" spc="-35" dirty="0">
                <a:latin typeface="Open Sans Light" panose="020B0306030504020204" pitchFamily="34" charset="0"/>
                <a:ea typeface="Open Sans Light" panose="020B0306030504020204" pitchFamily="34" charset="0"/>
                <a:cs typeface="Open Sans Light" panose="020B0306030504020204" pitchFamily="34" charset="0"/>
              </a:rPr>
              <a:t>using </a:t>
            </a:r>
            <a:r>
              <a:rPr lang="en-US" sz="2400" spc="-20" dirty="0">
                <a:latin typeface="Open Sans Light" panose="020B0306030504020204" pitchFamily="34" charset="0"/>
                <a:ea typeface="Open Sans Light" panose="020B0306030504020204" pitchFamily="34" charset="0"/>
                <a:cs typeface="Open Sans Light" panose="020B0306030504020204" pitchFamily="34" charset="0"/>
              </a:rPr>
              <a:t>pie </a:t>
            </a:r>
            <a:r>
              <a:rPr lang="en-US" sz="2400" spc="-55" dirty="0">
                <a:latin typeface="Open Sans Light" panose="020B0306030504020204" pitchFamily="34" charset="0"/>
                <a:ea typeface="Open Sans Light" panose="020B0306030504020204" pitchFamily="34" charset="0"/>
                <a:cs typeface="Open Sans Light" panose="020B0306030504020204" pitchFamily="34" charset="0"/>
              </a:rPr>
              <a:t>slices </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in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a circle </a:t>
            </a:r>
            <a:r>
              <a:rPr lang="en-US" sz="2400" spc="20" dirty="0">
                <a:latin typeface="Open Sans Light" panose="020B0306030504020204" pitchFamily="34" charset="0"/>
                <a:ea typeface="Open Sans Light" panose="020B0306030504020204" pitchFamily="34" charset="0"/>
                <a:cs typeface="Open Sans Light" panose="020B0306030504020204" pitchFamily="34" charset="0"/>
              </a:rPr>
              <a:t>we </a:t>
            </a:r>
            <a:r>
              <a:rPr lang="en-US" sz="2400" spc="-15" dirty="0">
                <a:latin typeface="Open Sans Light" panose="020B0306030504020204" pitchFamily="34" charset="0"/>
                <a:ea typeface="Open Sans Light" panose="020B0306030504020204" pitchFamily="34" charset="0"/>
                <a:cs typeface="Open Sans Light" panose="020B0306030504020204" pitchFamily="34" charset="0"/>
              </a:rPr>
              <a:t>can demonstrate </a:t>
            </a: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the relative </a:t>
            </a:r>
            <a:r>
              <a:rPr lang="en-US" sz="2400" spc="-80" dirty="0">
                <a:latin typeface="Open Sans Light" panose="020B0306030504020204" pitchFamily="34" charset="0"/>
                <a:ea typeface="Open Sans Light" panose="020B0306030504020204" pitchFamily="34" charset="0"/>
                <a:cs typeface="Open Sans Light" panose="020B0306030504020204" pitchFamily="34" charset="0"/>
              </a:rPr>
              <a:t>sizes </a:t>
            </a:r>
            <a:r>
              <a:rPr lang="en-US" sz="2400" spc="-4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5" dirty="0">
                <a:latin typeface="Open Sans Light" panose="020B0306030504020204" pitchFamily="34" charset="0"/>
                <a:ea typeface="Open Sans Light" panose="020B0306030504020204" pitchFamily="34" charset="0"/>
                <a:cs typeface="Open Sans Light" panose="020B0306030504020204" pitchFamily="34" charset="0"/>
              </a:rPr>
              <a:t>of </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data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and </a:t>
            </a:r>
            <a:r>
              <a:rPr lang="en-US" sz="2400" dirty="0">
                <a:latin typeface="Open Sans Light" panose="020B0306030504020204" pitchFamily="34" charset="0"/>
                <a:ea typeface="Open Sans Light" panose="020B0306030504020204" pitchFamily="34" charset="0"/>
                <a:cs typeface="Open Sans Light" panose="020B0306030504020204" pitchFamily="34" charset="0"/>
              </a:rPr>
              <a:t>how </a:t>
            </a:r>
            <a:r>
              <a:rPr lang="en-US" sz="2400" spc="20" dirty="0">
                <a:latin typeface="Open Sans Light" panose="020B0306030504020204" pitchFamily="34" charset="0"/>
                <a:ea typeface="Open Sans Light" panose="020B0306030504020204" pitchFamily="34" charset="0"/>
                <a:cs typeface="Open Sans Light" panose="020B0306030504020204" pitchFamily="34" charset="0"/>
              </a:rPr>
              <a:t>they add </a:t>
            </a:r>
            <a:r>
              <a:rPr lang="en-US" sz="2400" spc="-15" dirty="0">
                <a:latin typeface="Open Sans Light" panose="020B0306030504020204" pitchFamily="34" charset="0"/>
                <a:ea typeface="Open Sans Light" panose="020B0306030504020204" pitchFamily="34" charset="0"/>
                <a:cs typeface="Open Sans Light" panose="020B0306030504020204" pitchFamily="34" charset="0"/>
              </a:rPr>
              <a:t>up </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to </a:t>
            </a: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whole. </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Often, </a:t>
            </a:r>
            <a:r>
              <a:rPr lang="en-US" sz="2400" spc="-20" dirty="0">
                <a:latin typeface="Open Sans Light" panose="020B0306030504020204" pitchFamily="34" charset="0"/>
                <a:ea typeface="Open Sans Light" panose="020B0306030504020204" pitchFamily="34" charset="0"/>
                <a:cs typeface="Open Sans Light" panose="020B0306030504020204" pitchFamily="34" charset="0"/>
              </a:rPr>
              <a:t>this </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data </a:t>
            </a:r>
            <a:r>
              <a:rPr lang="en-US" sz="2400" spc="-15" dirty="0">
                <a:latin typeface="Open Sans Light" panose="020B0306030504020204" pitchFamily="34" charset="0"/>
                <a:ea typeface="Open Sans Light" panose="020B0306030504020204" pitchFamily="34" charset="0"/>
                <a:cs typeface="Open Sans Light" panose="020B0306030504020204" pitchFamily="34" charset="0"/>
              </a:rPr>
              <a:t>takes </a:t>
            </a: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the</a:t>
            </a:r>
            <a:r>
              <a:rPr lang="en-US" sz="2400" spc="-3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form</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5" dirty="0">
                <a:latin typeface="Open Sans Light" panose="020B0306030504020204" pitchFamily="34" charset="0"/>
                <a:ea typeface="Open Sans Light" panose="020B0306030504020204" pitchFamily="34" charset="0"/>
                <a:cs typeface="Open Sans Light" panose="020B0306030504020204" pitchFamily="34" charset="0"/>
              </a:rPr>
              <a:t>of</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a</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percentage.</a:t>
            </a:r>
          </a:p>
          <a:p>
            <a:pPr marL="219726"/>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a:p>
            <a:pPr marL="232427" marR="516928">
              <a:lnSpc>
                <a:spcPct val="119700"/>
              </a:lnSpc>
            </a:pPr>
            <a:r>
              <a:rPr lang="en-US" sz="2400" spc="-70" dirty="0">
                <a:latin typeface="Open Sans Light" panose="020B0306030504020204" pitchFamily="34" charset="0"/>
                <a:ea typeface="Open Sans Light" panose="020B0306030504020204" pitchFamily="34" charset="0"/>
                <a:cs typeface="Open Sans Light" panose="020B0306030504020204" pitchFamily="34" charset="0"/>
              </a:rPr>
              <a:t>Pie</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dirty="0">
                <a:latin typeface="Open Sans Light" panose="020B0306030504020204" pitchFamily="34" charset="0"/>
                <a:ea typeface="Open Sans Light" panose="020B0306030504020204" pitchFamily="34" charset="0"/>
                <a:cs typeface="Open Sans Light" panose="020B0306030504020204" pitchFamily="34" charset="0"/>
              </a:rPr>
              <a:t>charts</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are</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a</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20" dirty="0">
                <a:latin typeface="Open Sans Light" panose="020B0306030504020204" pitchFamily="34" charset="0"/>
                <a:ea typeface="Open Sans Light" panose="020B0306030504020204" pitchFamily="34" charset="0"/>
                <a:cs typeface="Open Sans Light" panose="020B0306030504020204" pitchFamily="34" charset="0"/>
              </a:rPr>
              <a:t>useful</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40" dirty="0">
                <a:latin typeface="Open Sans Light" panose="020B0306030504020204" pitchFamily="34" charset="0"/>
                <a:ea typeface="Open Sans Light" panose="020B0306030504020204" pitchFamily="34" charset="0"/>
                <a:cs typeface="Open Sans Light" panose="020B0306030504020204" pitchFamily="34" charset="0"/>
              </a:rPr>
              <a:t>way</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5" dirty="0">
                <a:latin typeface="Open Sans Light" panose="020B0306030504020204" pitchFamily="34" charset="0"/>
                <a:ea typeface="Open Sans Light" panose="020B0306030504020204" pitchFamily="34" charset="0"/>
                <a:cs typeface="Open Sans Light" panose="020B0306030504020204" pitchFamily="34" charset="0"/>
              </a:rPr>
              <a:t>of</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20" dirty="0">
                <a:latin typeface="Open Sans Light" panose="020B0306030504020204" pitchFamily="34" charset="0"/>
                <a:ea typeface="Open Sans Light" panose="020B0306030504020204" pitchFamily="34" charset="0"/>
                <a:cs typeface="Open Sans Light" panose="020B0306030504020204" pitchFamily="34" charset="0"/>
              </a:rPr>
              <a:t>showing</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dirty="0">
                <a:latin typeface="Open Sans Light" panose="020B0306030504020204" pitchFamily="34" charset="0"/>
                <a:ea typeface="Open Sans Light" panose="020B0306030504020204" pitchFamily="34" charset="0"/>
                <a:cs typeface="Open Sans Light" panose="020B0306030504020204" pitchFamily="34" charset="0"/>
              </a:rPr>
              <a:t>how</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a</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20" dirty="0">
                <a:latin typeface="Open Sans Light" panose="020B0306030504020204" pitchFamily="34" charset="0"/>
                <a:ea typeface="Open Sans Light" panose="020B0306030504020204" pitchFamily="34" charset="0"/>
                <a:cs typeface="Open Sans Light" panose="020B0306030504020204" pitchFamily="34" charset="0"/>
              </a:rPr>
              <a:t>total</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35" dirty="0">
                <a:latin typeface="Open Sans Light" panose="020B0306030504020204" pitchFamily="34" charset="0"/>
                <a:ea typeface="Open Sans Light" panose="020B0306030504020204" pitchFamily="34" charset="0"/>
                <a:cs typeface="Open Sans Light" panose="020B0306030504020204" pitchFamily="34" charset="0"/>
              </a:rPr>
              <a:t>amount</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70" dirty="0">
                <a:latin typeface="Open Sans Light" panose="020B0306030504020204" pitchFamily="34" charset="0"/>
                <a:ea typeface="Open Sans Light" panose="020B0306030504020204" pitchFamily="34" charset="0"/>
                <a:cs typeface="Open Sans Light" panose="020B0306030504020204" pitchFamily="34" charset="0"/>
              </a:rPr>
              <a:t>is </a:t>
            </a:r>
            <a:r>
              <a:rPr lang="en-US" sz="2400" spc="-4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divided</a:t>
            </a:r>
            <a:r>
              <a:rPr lang="en-US" sz="2400" spc="-35" dirty="0">
                <a:latin typeface="Open Sans Light" panose="020B0306030504020204" pitchFamily="34" charset="0"/>
                <a:ea typeface="Open Sans Light" panose="020B0306030504020204" pitchFamily="34" charset="0"/>
                <a:cs typeface="Open Sans Light" panose="020B0306030504020204" pitchFamily="34" charset="0"/>
              </a:rPr>
              <a:t> up.</a:t>
            </a:r>
          </a:p>
          <a:p>
            <a:pPr marL="219726"/>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a:p>
            <a:pPr marL="232427" marR="902401">
              <a:lnSpc>
                <a:spcPct val="119700"/>
              </a:lnSpc>
            </a:pPr>
            <a:r>
              <a:rPr lang="en-US" sz="2400" spc="-70" dirty="0">
                <a:latin typeface="Open Sans Light" panose="020B0306030504020204" pitchFamily="34" charset="0"/>
                <a:ea typeface="Open Sans Light" panose="020B0306030504020204" pitchFamily="34" charset="0"/>
                <a:cs typeface="Open Sans Light" panose="020B0306030504020204" pitchFamily="34" charset="0"/>
              </a:rPr>
              <a:t>Pie</a:t>
            </a:r>
            <a:r>
              <a:rPr lang="en-US" sz="2400" spc="-3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dirty="0">
                <a:latin typeface="Open Sans Light" panose="020B0306030504020204" pitchFamily="34" charset="0"/>
                <a:ea typeface="Open Sans Light" panose="020B0306030504020204" pitchFamily="34" charset="0"/>
                <a:cs typeface="Open Sans Light" panose="020B0306030504020204" pitchFamily="34" charset="0"/>
              </a:rPr>
              <a:t>charts</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are</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45" dirty="0">
                <a:latin typeface="Open Sans Light" panose="020B0306030504020204" pitchFamily="34" charset="0"/>
                <a:ea typeface="Open Sans Light" panose="020B0306030504020204" pitchFamily="34" charset="0"/>
                <a:cs typeface="Open Sans Light" panose="020B0306030504020204" pitchFamily="34" charset="0"/>
              </a:rPr>
              <a:t>used</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to</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25" dirty="0">
                <a:latin typeface="Open Sans Light" panose="020B0306030504020204" pitchFamily="34" charset="0"/>
                <a:ea typeface="Open Sans Light" panose="020B0306030504020204" pitchFamily="34" charset="0"/>
                <a:cs typeface="Open Sans Light" panose="020B0306030504020204" pitchFamily="34" charset="0"/>
              </a:rPr>
              <a:t>compare</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parts</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5" dirty="0">
                <a:latin typeface="Open Sans Light" panose="020B0306030504020204" pitchFamily="34" charset="0"/>
                <a:ea typeface="Open Sans Light" panose="020B0306030504020204" pitchFamily="34" charset="0"/>
                <a:cs typeface="Open Sans Light" panose="020B0306030504020204" pitchFamily="34" charset="0"/>
              </a:rPr>
              <a:t>of</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a</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whole,</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dirty="0">
                <a:latin typeface="Open Sans Light" panose="020B0306030504020204" pitchFamily="34" charset="0"/>
                <a:ea typeface="Open Sans Light" panose="020B0306030504020204" pitchFamily="34" charset="0"/>
                <a:cs typeface="Open Sans Light" panose="020B0306030504020204" pitchFamily="34" charset="0"/>
              </a:rPr>
              <a:t>not</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 dirty="0">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4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20" dirty="0">
                <a:latin typeface="Open Sans Light" panose="020B0306030504020204" pitchFamily="34" charset="0"/>
                <a:ea typeface="Open Sans Light" panose="020B0306030504020204" pitchFamily="34" charset="0"/>
                <a:cs typeface="Open Sans Light" panose="020B0306030504020204" pitchFamily="34" charset="0"/>
              </a:rPr>
              <a:t>difference</a:t>
            </a:r>
            <a:r>
              <a:rPr lang="en-US" sz="2400" spc="-35"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 dirty="0">
                <a:latin typeface="Open Sans Light" panose="020B0306030504020204" pitchFamily="34" charset="0"/>
                <a:ea typeface="Open Sans Light" panose="020B0306030504020204" pitchFamily="34" charset="0"/>
                <a:cs typeface="Open Sans Light" panose="020B0306030504020204" pitchFamily="34" charset="0"/>
              </a:rPr>
              <a:t>between</a:t>
            </a:r>
            <a:r>
              <a:rPr lang="en-US" sz="2400" spc="-30" dirty="0">
                <a:latin typeface="Open Sans Light" panose="020B0306030504020204" pitchFamily="34" charset="0"/>
                <a:ea typeface="Open Sans Light" panose="020B0306030504020204" pitchFamily="34" charset="0"/>
                <a:cs typeface="Open Sans Light" panose="020B0306030504020204" pitchFamily="34" charset="0"/>
              </a:rPr>
              <a:t> </a:t>
            </a:r>
            <a:r>
              <a:rPr lang="en-US" sz="2400" spc="-20" dirty="0">
                <a:latin typeface="Open Sans Light" panose="020B0306030504020204" pitchFamily="34" charset="0"/>
                <a:ea typeface="Open Sans Light" panose="020B0306030504020204" pitchFamily="34" charset="0"/>
                <a:cs typeface="Open Sans Light" panose="020B0306030504020204" pitchFamily="34" charset="0"/>
              </a:rPr>
              <a:t>groups.</a:t>
            </a:r>
          </a:p>
        </p:txBody>
      </p:sp>
      <p:grpSp>
        <p:nvGrpSpPr>
          <p:cNvPr id="17" name="object 3">
            <a:extLst>
              <a:ext uri="{FF2B5EF4-FFF2-40B4-BE49-F238E27FC236}">
                <a16:creationId xmlns:a16="http://schemas.microsoft.com/office/drawing/2014/main" id="{F0B93C19-4867-41C8-92ED-B95193AE03BF}"/>
              </a:ext>
            </a:extLst>
          </p:cNvPr>
          <p:cNvGrpSpPr/>
          <p:nvPr/>
        </p:nvGrpSpPr>
        <p:grpSpPr>
          <a:xfrm>
            <a:off x="5270193" y="7602005"/>
            <a:ext cx="3113580" cy="3097745"/>
            <a:chOff x="2569670" y="6726769"/>
            <a:chExt cx="2259330" cy="2559050"/>
          </a:xfrm>
        </p:grpSpPr>
        <p:sp>
          <p:nvSpPr>
            <p:cNvPr id="20" name="object 4">
              <a:extLst>
                <a:ext uri="{FF2B5EF4-FFF2-40B4-BE49-F238E27FC236}">
                  <a16:creationId xmlns:a16="http://schemas.microsoft.com/office/drawing/2014/main" id="{07DC7786-EF97-4A15-80D1-08DD84970032}"/>
                </a:ext>
              </a:extLst>
            </p:cNvPr>
            <p:cNvSpPr/>
            <p:nvPr/>
          </p:nvSpPr>
          <p:spPr>
            <a:xfrm>
              <a:off x="2695433" y="7129737"/>
              <a:ext cx="2109470" cy="2061210"/>
            </a:xfrm>
            <a:custGeom>
              <a:avLst/>
              <a:gdLst/>
              <a:ahLst/>
              <a:cxnLst/>
              <a:rect l="l" t="t" r="r" b="b"/>
              <a:pathLst>
                <a:path w="2109470" h="2061209">
                  <a:moveTo>
                    <a:pt x="991762" y="2060792"/>
                  </a:moveTo>
                  <a:lnTo>
                    <a:pt x="945389" y="2058936"/>
                  </a:lnTo>
                  <a:lnTo>
                    <a:pt x="899535" y="2054922"/>
                  </a:lnTo>
                  <a:lnTo>
                    <a:pt x="854250" y="2048800"/>
                  </a:lnTo>
                  <a:lnTo>
                    <a:pt x="809582" y="2040618"/>
                  </a:lnTo>
                  <a:lnTo>
                    <a:pt x="765582" y="2030423"/>
                  </a:lnTo>
                  <a:lnTo>
                    <a:pt x="722297" y="2018265"/>
                  </a:lnTo>
                  <a:lnTo>
                    <a:pt x="679778" y="2004191"/>
                  </a:lnTo>
                  <a:lnTo>
                    <a:pt x="638074" y="1988250"/>
                  </a:lnTo>
                  <a:lnTo>
                    <a:pt x="597234" y="1970490"/>
                  </a:lnTo>
                  <a:lnTo>
                    <a:pt x="557307" y="1950961"/>
                  </a:lnTo>
                  <a:lnTo>
                    <a:pt x="518342" y="1929709"/>
                  </a:lnTo>
                  <a:lnTo>
                    <a:pt x="480389" y="1906783"/>
                  </a:lnTo>
                  <a:lnTo>
                    <a:pt x="443498" y="1882232"/>
                  </a:lnTo>
                  <a:lnTo>
                    <a:pt x="407716" y="1856104"/>
                  </a:lnTo>
                  <a:lnTo>
                    <a:pt x="373094" y="1828448"/>
                  </a:lnTo>
                  <a:lnTo>
                    <a:pt x="339681" y="1799311"/>
                  </a:lnTo>
                  <a:lnTo>
                    <a:pt x="307525" y="1768743"/>
                  </a:lnTo>
                  <a:lnTo>
                    <a:pt x="276677" y="1736791"/>
                  </a:lnTo>
                  <a:lnTo>
                    <a:pt x="247186" y="1703504"/>
                  </a:lnTo>
                  <a:lnTo>
                    <a:pt x="219100" y="1668930"/>
                  </a:lnTo>
                  <a:lnTo>
                    <a:pt x="192470" y="1633117"/>
                  </a:lnTo>
                  <a:lnTo>
                    <a:pt x="167343" y="1596115"/>
                  </a:lnTo>
                  <a:lnTo>
                    <a:pt x="143770" y="1557970"/>
                  </a:lnTo>
                  <a:lnTo>
                    <a:pt x="121800" y="1518733"/>
                  </a:lnTo>
                  <a:lnTo>
                    <a:pt x="101482" y="1478450"/>
                  </a:lnTo>
                  <a:lnTo>
                    <a:pt x="82865" y="1437171"/>
                  </a:lnTo>
                  <a:lnTo>
                    <a:pt x="65999" y="1394943"/>
                  </a:lnTo>
                  <a:lnTo>
                    <a:pt x="50933" y="1351816"/>
                  </a:lnTo>
                  <a:lnTo>
                    <a:pt x="37715" y="1307837"/>
                  </a:lnTo>
                  <a:lnTo>
                    <a:pt x="26396" y="1263054"/>
                  </a:lnTo>
                  <a:lnTo>
                    <a:pt x="17025" y="1217517"/>
                  </a:lnTo>
                  <a:lnTo>
                    <a:pt x="9650" y="1171273"/>
                  </a:lnTo>
                  <a:lnTo>
                    <a:pt x="4321" y="1124371"/>
                  </a:lnTo>
                  <a:lnTo>
                    <a:pt x="1088" y="1076859"/>
                  </a:lnTo>
                  <a:lnTo>
                    <a:pt x="0" y="1028786"/>
                  </a:lnTo>
                  <a:lnTo>
                    <a:pt x="1075" y="976176"/>
                  </a:lnTo>
                  <a:lnTo>
                    <a:pt x="4271" y="924622"/>
                  </a:lnTo>
                  <a:lnTo>
                    <a:pt x="9548" y="874152"/>
                  </a:lnTo>
                  <a:lnTo>
                    <a:pt x="16861" y="824793"/>
                  </a:lnTo>
                  <a:lnTo>
                    <a:pt x="26170" y="776574"/>
                  </a:lnTo>
                  <a:lnTo>
                    <a:pt x="37431" y="729523"/>
                  </a:lnTo>
                  <a:lnTo>
                    <a:pt x="50602" y="683667"/>
                  </a:lnTo>
                  <a:lnTo>
                    <a:pt x="65640" y="639035"/>
                  </a:lnTo>
                  <a:lnTo>
                    <a:pt x="82504" y="595656"/>
                  </a:lnTo>
                  <a:lnTo>
                    <a:pt x="101151" y="553556"/>
                  </a:lnTo>
                  <a:lnTo>
                    <a:pt x="121539" y="512764"/>
                  </a:lnTo>
                  <a:lnTo>
                    <a:pt x="143625" y="473308"/>
                  </a:lnTo>
                  <a:lnTo>
                    <a:pt x="167367" y="435216"/>
                  </a:lnTo>
                  <a:lnTo>
                    <a:pt x="192723" y="398515"/>
                  </a:lnTo>
                  <a:lnTo>
                    <a:pt x="219649" y="363235"/>
                  </a:lnTo>
                  <a:lnTo>
                    <a:pt x="248105" y="329403"/>
                  </a:lnTo>
                  <a:lnTo>
                    <a:pt x="278047" y="297047"/>
                  </a:lnTo>
                  <a:lnTo>
                    <a:pt x="309434" y="266196"/>
                  </a:lnTo>
                  <a:lnTo>
                    <a:pt x="342222" y="236876"/>
                  </a:lnTo>
                  <a:lnTo>
                    <a:pt x="376370" y="209116"/>
                  </a:lnTo>
                  <a:lnTo>
                    <a:pt x="411835" y="182945"/>
                  </a:lnTo>
                  <a:lnTo>
                    <a:pt x="448575" y="158390"/>
                  </a:lnTo>
                  <a:lnTo>
                    <a:pt x="486547" y="135479"/>
                  </a:lnTo>
                  <a:lnTo>
                    <a:pt x="525709" y="114241"/>
                  </a:lnTo>
                  <a:lnTo>
                    <a:pt x="566019" y="94703"/>
                  </a:lnTo>
                  <a:lnTo>
                    <a:pt x="607434" y="76893"/>
                  </a:lnTo>
                  <a:lnTo>
                    <a:pt x="649912" y="60840"/>
                  </a:lnTo>
                  <a:lnTo>
                    <a:pt x="693411" y="46571"/>
                  </a:lnTo>
                  <a:lnTo>
                    <a:pt x="737888" y="34114"/>
                  </a:lnTo>
                  <a:lnTo>
                    <a:pt x="783301" y="23498"/>
                  </a:lnTo>
                  <a:lnTo>
                    <a:pt x="829608" y="14751"/>
                  </a:lnTo>
                  <a:lnTo>
                    <a:pt x="876765" y="7900"/>
                  </a:lnTo>
                  <a:lnTo>
                    <a:pt x="924732" y="2973"/>
                  </a:lnTo>
                  <a:lnTo>
                    <a:pt x="973465" y="0"/>
                  </a:lnTo>
                  <a:lnTo>
                    <a:pt x="973465" y="1162601"/>
                  </a:lnTo>
                  <a:lnTo>
                    <a:pt x="1811395" y="272055"/>
                  </a:lnTo>
                  <a:lnTo>
                    <a:pt x="1843202" y="307711"/>
                  </a:lnTo>
                  <a:lnTo>
                    <a:pt x="1873473" y="344725"/>
                  </a:lnTo>
                  <a:lnTo>
                    <a:pt x="1902157" y="383047"/>
                  </a:lnTo>
                  <a:lnTo>
                    <a:pt x="1929205" y="422626"/>
                  </a:lnTo>
                  <a:lnTo>
                    <a:pt x="1954565" y="463412"/>
                  </a:lnTo>
                  <a:lnTo>
                    <a:pt x="1978186" y="505355"/>
                  </a:lnTo>
                  <a:lnTo>
                    <a:pt x="2000019" y="548403"/>
                  </a:lnTo>
                  <a:lnTo>
                    <a:pt x="2020013" y="592507"/>
                  </a:lnTo>
                  <a:lnTo>
                    <a:pt x="2038117" y="637615"/>
                  </a:lnTo>
                  <a:lnTo>
                    <a:pt x="2054280" y="683678"/>
                  </a:lnTo>
                  <a:lnTo>
                    <a:pt x="2068453" y="730644"/>
                  </a:lnTo>
                  <a:lnTo>
                    <a:pt x="2080584" y="778464"/>
                  </a:lnTo>
                  <a:lnTo>
                    <a:pt x="2090622" y="827087"/>
                  </a:lnTo>
                  <a:lnTo>
                    <a:pt x="2098518" y="876462"/>
                  </a:lnTo>
                  <a:lnTo>
                    <a:pt x="2104221" y="926539"/>
                  </a:lnTo>
                  <a:lnTo>
                    <a:pt x="2107679" y="977267"/>
                  </a:lnTo>
                  <a:lnTo>
                    <a:pt x="2108843" y="1028596"/>
                  </a:lnTo>
                  <a:lnTo>
                    <a:pt x="2107833" y="1074980"/>
                  </a:lnTo>
                  <a:lnTo>
                    <a:pt x="2104816" y="1120887"/>
                  </a:lnTo>
                  <a:lnTo>
                    <a:pt x="2099814" y="1166269"/>
                  </a:lnTo>
                  <a:lnTo>
                    <a:pt x="2092848" y="1211081"/>
                  </a:lnTo>
                  <a:lnTo>
                    <a:pt x="2083940" y="1255276"/>
                  </a:lnTo>
                  <a:lnTo>
                    <a:pt x="2073112" y="1298808"/>
                  </a:lnTo>
                  <a:lnTo>
                    <a:pt x="2060385" y="1341628"/>
                  </a:lnTo>
                  <a:lnTo>
                    <a:pt x="2045780" y="1383692"/>
                  </a:lnTo>
                  <a:lnTo>
                    <a:pt x="2029320" y="1424952"/>
                  </a:lnTo>
                  <a:lnTo>
                    <a:pt x="2011025" y="1465362"/>
                  </a:lnTo>
                  <a:lnTo>
                    <a:pt x="1990917" y="1504875"/>
                  </a:lnTo>
                  <a:lnTo>
                    <a:pt x="1969019" y="1543445"/>
                  </a:lnTo>
                  <a:lnTo>
                    <a:pt x="1945350" y="1581024"/>
                  </a:lnTo>
                  <a:lnTo>
                    <a:pt x="1919933" y="1617567"/>
                  </a:lnTo>
                  <a:lnTo>
                    <a:pt x="1892790" y="1653027"/>
                  </a:lnTo>
                  <a:lnTo>
                    <a:pt x="1863942" y="1687357"/>
                  </a:lnTo>
                  <a:lnTo>
                    <a:pt x="1833410" y="1720510"/>
                  </a:lnTo>
                  <a:lnTo>
                    <a:pt x="1801216" y="1752440"/>
                  </a:lnTo>
                  <a:lnTo>
                    <a:pt x="1767381" y="1783101"/>
                  </a:lnTo>
                  <a:lnTo>
                    <a:pt x="1731927" y="1812445"/>
                  </a:lnTo>
                  <a:lnTo>
                    <a:pt x="1694876" y="1840426"/>
                  </a:lnTo>
                  <a:lnTo>
                    <a:pt x="1656249" y="1866998"/>
                  </a:lnTo>
                  <a:lnTo>
                    <a:pt x="1616068" y="1892114"/>
                  </a:lnTo>
                  <a:lnTo>
                    <a:pt x="1574354" y="1915727"/>
                  </a:lnTo>
                  <a:lnTo>
                    <a:pt x="1531129" y="1937791"/>
                  </a:lnTo>
                  <a:lnTo>
                    <a:pt x="1486414" y="1958259"/>
                  </a:lnTo>
                  <a:lnTo>
                    <a:pt x="1440230" y="1977084"/>
                  </a:lnTo>
                  <a:lnTo>
                    <a:pt x="1392600" y="1994220"/>
                  </a:lnTo>
                  <a:lnTo>
                    <a:pt x="1343545" y="2009621"/>
                  </a:lnTo>
                  <a:lnTo>
                    <a:pt x="1293086" y="2023239"/>
                  </a:lnTo>
                  <a:lnTo>
                    <a:pt x="1241245" y="2035028"/>
                  </a:lnTo>
                  <a:lnTo>
                    <a:pt x="1188044" y="2044941"/>
                  </a:lnTo>
                  <a:lnTo>
                    <a:pt x="1133504" y="2052933"/>
                  </a:lnTo>
                  <a:lnTo>
                    <a:pt x="1085869" y="2057839"/>
                  </a:lnTo>
                  <a:lnTo>
                    <a:pt x="1038605" y="2060442"/>
                  </a:lnTo>
                  <a:lnTo>
                    <a:pt x="991762" y="2060792"/>
                  </a:lnTo>
                  <a:close/>
                </a:path>
              </a:pathLst>
            </a:custGeom>
            <a:solidFill>
              <a:srgbClr val="78D1CA"/>
            </a:solidFill>
          </p:spPr>
          <p:txBody>
            <a:bodyPr wrap="square" lIns="0" tIns="0" rIns="0" bIns="0" rtlCol="0"/>
            <a:lstStyle/>
            <a:p>
              <a:endParaRPr/>
            </a:p>
          </p:txBody>
        </p:sp>
        <p:sp>
          <p:nvSpPr>
            <p:cNvPr id="21" name="object 5">
              <a:extLst>
                <a:ext uri="{FF2B5EF4-FFF2-40B4-BE49-F238E27FC236}">
                  <a16:creationId xmlns:a16="http://schemas.microsoft.com/office/drawing/2014/main" id="{5CF28D5C-3092-4AC8-8B9D-4CC541BE2632}"/>
                </a:ext>
              </a:extLst>
            </p:cNvPr>
            <p:cNvSpPr/>
            <p:nvPr/>
          </p:nvSpPr>
          <p:spPr>
            <a:xfrm>
              <a:off x="2569667" y="6726770"/>
              <a:ext cx="2259330" cy="2559050"/>
            </a:xfrm>
            <a:custGeom>
              <a:avLst/>
              <a:gdLst/>
              <a:ahLst/>
              <a:cxnLst/>
              <a:rect l="l" t="t" r="r" b="b"/>
              <a:pathLst>
                <a:path w="2259329" h="2559050">
                  <a:moveTo>
                    <a:pt x="2092045" y="376516"/>
                  </a:moveTo>
                  <a:lnTo>
                    <a:pt x="2076462" y="359816"/>
                  </a:lnTo>
                  <a:lnTo>
                    <a:pt x="2040877" y="323253"/>
                  </a:lnTo>
                  <a:lnTo>
                    <a:pt x="2025230" y="308533"/>
                  </a:lnTo>
                  <a:lnTo>
                    <a:pt x="2025230" y="376516"/>
                  </a:lnTo>
                  <a:lnTo>
                    <a:pt x="1245057" y="1205649"/>
                  </a:lnTo>
                  <a:lnTo>
                    <a:pt x="1245057" y="48755"/>
                  </a:lnTo>
                  <a:lnTo>
                    <a:pt x="1247051" y="48729"/>
                  </a:lnTo>
                  <a:lnTo>
                    <a:pt x="1250988" y="48729"/>
                  </a:lnTo>
                  <a:lnTo>
                    <a:pt x="1302169" y="49961"/>
                  </a:lnTo>
                  <a:lnTo>
                    <a:pt x="1353058" y="53632"/>
                  </a:lnTo>
                  <a:lnTo>
                    <a:pt x="1403578" y="59702"/>
                  </a:lnTo>
                  <a:lnTo>
                    <a:pt x="1453642" y="68135"/>
                  </a:lnTo>
                  <a:lnTo>
                    <a:pt x="1503172" y="78905"/>
                  </a:lnTo>
                  <a:lnTo>
                    <a:pt x="1552079" y="91960"/>
                  </a:lnTo>
                  <a:lnTo>
                    <a:pt x="1600288" y="107276"/>
                  </a:lnTo>
                  <a:lnTo>
                    <a:pt x="1647698" y="124815"/>
                  </a:lnTo>
                  <a:lnTo>
                    <a:pt x="1694243" y="144526"/>
                  </a:lnTo>
                  <a:lnTo>
                    <a:pt x="1739836" y="166395"/>
                  </a:lnTo>
                  <a:lnTo>
                    <a:pt x="1784388" y="190373"/>
                  </a:lnTo>
                  <a:lnTo>
                    <a:pt x="1827822" y="216420"/>
                  </a:lnTo>
                  <a:lnTo>
                    <a:pt x="1870049" y="244513"/>
                  </a:lnTo>
                  <a:lnTo>
                    <a:pt x="1910981" y="274599"/>
                  </a:lnTo>
                  <a:lnTo>
                    <a:pt x="1950554" y="306654"/>
                  </a:lnTo>
                  <a:lnTo>
                    <a:pt x="1988654" y="340639"/>
                  </a:lnTo>
                  <a:lnTo>
                    <a:pt x="2025230" y="376516"/>
                  </a:lnTo>
                  <a:lnTo>
                    <a:pt x="2025230" y="308533"/>
                  </a:lnTo>
                  <a:lnTo>
                    <a:pt x="1965591" y="255511"/>
                  </a:lnTo>
                  <a:lnTo>
                    <a:pt x="1925929" y="224383"/>
                  </a:lnTo>
                  <a:lnTo>
                    <a:pt x="1884959" y="195097"/>
                  </a:lnTo>
                  <a:lnTo>
                    <a:pt x="1842719" y="167690"/>
                  </a:lnTo>
                  <a:lnTo>
                    <a:pt x="1799234" y="142176"/>
                  </a:lnTo>
                  <a:lnTo>
                    <a:pt x="1754517" y="118567"/>
                  </a:lnTo>
                  <a:lnTo>
                    <a:pt x="1708619" y="96888"/>
                  </a:lnTo>
                  <a:lnTo>
                    <a:pt x="1660131" y="76631"/>
                  </a:lnTo>
                  <a:lnTo>
                    <a:pt x="1610969" y="58737"/>
                  </a:lnTo>
                  <a:lnTo>
                    <a:pt x="1561185" y="43205"/>
                  </a:lnTo>
                  <a:lnTo>
                    <a:pt x="1510779" y="30035"/>
                  </a:lnTo>
                  <a:lnTo>
                    <a:pt x="1459814" y="19240"/>
                  </a:lnTo>
                  <a:lnTo>
                    <a:pt x="1408315" y="10833"/>
                  </a:lnTo>
                  <a:lnTo>
                    <a:pt x="1356321" y="4826"/>
                  </a:lnTo>
                  <a:lnTo>
                    <a:pt x="1303870" y="1206"/>
                  </a:lnTo>
                  <a:lnTo>
                    <a:pt x="1250988" y="0"/>
                  </a:lnTo>
                  <a:lnTo>
                    <a:pt x="1235951" y="114"/>
                  </a:lnTo>
                  <a:lnTo>
                    <a:pt x="1196479" y="1079"/>
                  </a:lnTo>
                  <a:lnTo>
                    <a:pt x="1196479" y="1328280"/>
                  </a:lnTo>
                  <a:lnTo>
                    <a:pt x="1311871" y="1205649"/>
                  </a:lnTo>
                  <a:lnTo>
                    <a:pt x="2092045" y="376516"/>
                  </a:lnTo>
                  <a:close/>
                </a:path>
                <a:path w="2259329" h="2559050">
                  <a:moveTo>
                    <a:pt x="2258898" y="1428673"/>
                  </a:moveTo>
                  <a:lnTo>
                    <a:pt x="2257780" y="1377873"/>
                  </a:lnTo>
                  <a:lnTo>
                    <a:pt x="2254440" y="1327073"/>
                  </a:lnTo>
                  <a:lnTo>
                    <a:pt x="2248916" y="1276273"/>
                  </a:lnTo>
                  <a:lnTo>
                    <a:pt x="2241219" y="1225473"/>
                  </a:lnTo>
                  <a:lnTo>
                    <a:pt x="2231377" y="1174673"/>
                  </a:lnTo>
                  <a:lnTo>
                    <a:pt x="2219414" y="1123873"/>
                  </a:lnTo>
                  <a:lnTo>
                    <a:pt x="2210320" y="1099210"/>
                  </a:lnTo>
                  <a:lnTo>
                    <a:pt x="2210320" y="1428673"/>
                  </a:lnTo>
                  <a:lnTo>
                    <a:pt x="2209254" y="1479473"/>
                  </a:lnTo>
                  <a:lnTo>
                    <a:pt x="2206129" y="1517573"/>
                  </a:lnTo>
                  <a:lnTo>
                    <a:pt x="2200948" y="1568373"/>
                  </a:lnTo>
                  <a:lnTo>
                    <a:pt x="2193785" y="1619173"/>
                  </a:lnTo>
                  <a:lnTo>
                    <a:pt x="2184666" y="1657273"/>
                  </a:lnTo>
                  <a:lnTo>
                    <a:pt x="2173655" y="1708073"/>
                  </a:lnTo>
                  <a:lnTo>
                    <a:pt x="2160778" y="1746173"/>
                  </a:lnTo>
                  <a:lnTo>
                    <a:pt x="2146084" y="1796973"/>
                  </a:lnTo>
                  <a:lnTo>
                    <a:pt x="2129625" y="1835073"/>
                  </a:lnTo>
                  <a:lnTo>
                    <a:pt x="2111438" y="1873173"/>
                  </a:lnTo>
                  <a:lnTo>
                    <a:pt x="2091563" y="1923973"/>
                  </a:lnTo>
                  <a:lnTo>
                    <a:pt x="2070061" y="1962073"/>
                  </a:lnTo>
                  <a:lnTo>
                    <a:pt x="2046947" y="2000173"/>
                  </a:lnTo>
                  <a:lnTo>
                    <a:pt x="2022297" y="2038273"/>
                  </a:lnTo>
                  <a:lnTo>
                    <a:pt x="1996147" y="2076373"/>
                  </a:lnTo>
                  <a:lnTo>
                    <a:pt x="1968525" y="2101773"/>
                  </a:lnTo>
                  <a:lnTo>
                    <a:pt x="1939493" y="2139873"/>
                  </a:lnTo>
                  <a:lnTo>
                    <a:pt x="1909076" y="2177973"/>
                  </a:lnTo>
                  <a:lnTo>
                    <a:pt x="1877339" y="2203373"/>
                  </a:lnTo>
                  <a:lnTo>
                    <a:pt x="1844319" y="2241473"/>
                  </a:lnTo>
                  <a:lnTo>
                    <a:pt x="1810067" y="2266873"/>
                  </a:lnTo>
                  <a:lnTo>
                    <a:pt x="1774609" y="2292273"/>
                  </a:lnTo>
                  <a:lnTo>
                    <a:pt x="1738007" y="2317673"/>
                  </a:lnTo>
                  <a:lnTo>
                    <a:pt x="1700288" y="2343073"/>
                  </a:lnTo>
                  <a:lnTo>
                    <a:pt x="1661515" y="2368473"/>
                  </a:lnTo>
                  <a:lnTo>
                    <a:pt x="1621713" y="2393873"/>
                  </a:lnTo>
                  <a:lnTo>
                    <a:pt x="1580946" y="2406573"/>
                  </a:lnTo>
                  <a:lnTo>
                    <a:pt x="1539252" y="2431973"/>
                  </a:lnTo>
                  <a:lnTo>
                    <a:pt x="1409026" y="2470073"/>
                  </a:lnTo>
                  <a:lnTo>
                    <a:pt x="1318374" y="2495473"/>
                  </a:lnTo>
                  <a:lnTo>
                    <a:pt x="1272019" y="2495473"/>
                  </a:lnTo>
                  <a:lnTo>
                    <a:pt x="1225054" y="2508173"/>
                  </a:lnTo>
                  <a:lnTo>
                    <a:pt x="1033830" y="2508173"/>
                  </a:lnTo>
                  <a:lnTo>
                    <a:pt x="986866" y="2495473"/>
                  </a:lnTo>
                  <a:lnTo>
                    <a:pt x="940511" y="2495473"/>
                  </a:lnTo>
                  <a:lnTo>
                    <a:pt x="849858" y="2470073"/>
                  </a:lnTo>
                  <a:lnTo>
                    <a:pt x="719632" y="2431973"/>
                  </a:lnTo>
                  <a:lnTo>
                    <a:pt x="677926" y="2406573"/>
                  </a:lnTo>
                  <a:lnTo>
                    <a:pt x="637159" y="2393873"/>
                  </a:lnTo>
                  <a:lnTo>
                    <a:pt x="597369" y="2368473"/>
                  </a:lnTo>
                  <a:lnTo>
                    <a:pt x="558596" y="2343073"/>
                  </a:lnTo>
                  <a:lnTo>
                    <a:pt x="520877" y="2317673"/>
                  </a:lnTo>
                  <a:lnTo>
                    <a:pt x="484276" y="2292273"/>
                  </a:lnTo>
                  <a:lnTo>
                    <a:pt x="448818" y="2266873"/>
                  </a:lnTo>
                  <a:lnTo>
                    <a:pt x="414553" y="2241473"/>
                  </a:lnTo>
                  <a:lnTo>
                    <a:pt x="381533" y="2203373"/>
                  </a:lnTo>
                  <a:lnTo>
                    <a:pt x="349796" y="2177973"/>
                  </a:lnTo>
                  <a:lnTo>
                    <a:pt x="319392" y="2139873"/>
                  </a:lnTo>
                  <a:lnTo>
                    <a:pt x="290360" y="2101773"/>
                  </a:lnTo>
                  <a:lnTo>
                    <a:pt x="262737" y="2076373"/>
                  </a:lnTo>
                  <a:lnTo>
                    <a:pt x="236588" y="2038273"/>
                  </a:lnTo>
                  <a:lnTo>
                    <a:pt x="211924" y="2000173"/>
                  </a:lnTo>
                  <a:lnTo>
                    <a:pt x="188823" y="1962073"/>
                  </a:lnTo>
                  <a:lnTo>
                    <a:pt x="167322" y="1923973"/>
                  </a:lnTo>
                  <a:lnTo>
                    <a:pt x="147447" y="1873173"/>
                  </a:lnTo>
                  <a:lnTo>
                    <a:pt x="129260" y="1835073"/>
                  </a:lnTo>
                  <a:lnTo>
                    <a:pt x="112801" y="1796973"/>
                  </a:lnTo>
                  <a:lnTo>
                    <a:pt x="98107" y="1746173"/>
                  </a:lnTo>
                  <a:lnTo>
                    <a:pt x="85229" y="1708073"/>
                  </a:lnTo>
                  <a:lnTo>
                    <a:pt x="74218" y="1657273"/>
                  </a:lnTo>
                  <a:lnTo>
                    <a:pt x="65100" y="1619173"/>
                  </a:lnTo>
                  <a:lnTo>
                    <a:pt x="57937" y="1568373"/>
                  </a:lnTo>
                  <a:lnTo>
                    <a:pt x="52768" y="1517573"/>
                  </a:lnTo>
                  <a:lnTo>
                    <a:pt x="49631" y="1479473"/>
                  </a:lnTo>
                  <a:lnTo>
                    <a:pt x="48577" y="1428673"/>
                  </a:lnTo>
                  <a:lnTo>
                    <a:pt x="49606" y="1377873"/>
                  </a:lnTo>
                  <a:lnTo>
                    <a:pt x="52679" y="1327073"/>
                  </a:lnTo>
                  <a:lnTo>
                    <a:pt x="57746" y="1276273"/>
                  </a:lnTo>
                  <a:lnTo>
                    <a:pt x="64757" y="1238173"/>
                  </a:lnTo>
                  <a:lnTo>
                    <a:pt x="73685" y="1187373"/>
                  </a:lnTo>
                  <a:lnTo>
                    <a:pt x="84493" y="1149273"/>
                  </a:lnTo>
                  <a:lnTo>
                    <a:pt x="97129" y="1098473"/>
                  </a:lnTo>
                  <a:lnTo>
                    <a:pt x="111556" y="1060373"/>
                  </a:lnTo>
                  <a:lnTo>
                    <a:pt x="127723" y="1009573"/>
                  </a:lnTo>
                  <a:lnTo>
                    <a:pt x="145605" y="971473"/>
                  </a:lnTo>
                  <a:lnTo>
                    <a:pt x="165150" y="933373"/>
                  </a:lnTo>
                  <a:lnTo>
                    <a:pt x="186334" y="895273"/>
                  </a:lnTo>
                  <a:lnTo>
                    <a:pt x="209080" y="857173"/>
                  </a:lnTo>
                  <a:lnTo>
                    <a:pt x="233387" y="819073"/>
                  </a:lnTo>
                  <a:lnTo>
                    <a:pt x="259181" y="780973"/>
                  </a:lnTo>
                  <a:lnTo>
                    <a:pt x="286448" y="742873"/>
                  </a:lnTo>
                  <a:lnTo>
                    <a:pt x="315125" y="704773"/>
                  </a:lnTo>
                  <a:lnTo>
                    <a:pt x="345186" y="679373"/>
                  </a:lnTo>
                  <a:lnTo>
                    <a:pt x="376580" y="641273"/>
                  </a:lnTo>
                  <a:lnTo>
                    <a:pt x="409270" y="615873"/>
                  </a:lnTo>
                  <a:lnTo>
                    <a:pt x="443217" y="590473"/>
                  </a:lnTo>
                  <a:lnTo>
                    <a:pt x="478370" y="552373"/>
                  </a:lnTo>
                  <a:lnTo>
                    <a:pt x="514705" y="526973"/>
                  </a:lnTo>
                  <a:lnTo>
                    <a:pt x="552157" y="501573"/>
                  </a:lnTo>
                  <a:lnTo>
                    <a:pt x="590715" y="488873"/>
                  </a:lnTo>
                  <a:lnTo>
                    <a:pt x="630313" y="463473"/>
                  </a:lnTo>
                  <a:lnTo>
                    <a:pt x="670915" y="438073"/>
                  </a:lnTo>
                  <a:lnTo>
                    <a:pt x="754989" y="412673"/>
                  </a:lnTo>
                  <a:lnTo>
                    <a:pt x="798372" y="387273"/>
                  </a:lnTo>
                  <a:lnTo>
                    <a:pt x="887628" y="361873"/>
                  </a:lnTo>
                  <a:lnTo>
                    <a:pt x="933424" y="361873"/>
                  </a:lnTo>
                  <a:lnTo>
                    <a:pt x="979932" y="349173"/>
                  </a:lnTo>
                  <a:lnTo>
                    <a:pt x="1027112" y="349173"/>
                  </a:lnTo>
                  <a:lnTo>
                    <a:pt x="1074940" y="336473"/>
                  </a:lnTo>
                  <a:lnTo>
                    <a:pt x="1074940" y="1619173"/>
                  </a:lnTo>
                  <a:lnTo>
                    <a:pt x="1194650" y="1492173"/>
                  </a:lnTo>
                  <a:lnTo>
                    <a:pt x="1936851" y="704773"/>
                  </a:lnTo>
                  <a:lnTo>
                    <a:pt x="1969008" y="742873"/>
                  </a:lnTo>
                  <a:lnTo>
                    <a:pt x="1999284" y="780973"/>
                  </a:lnTo>
                  <a:lnTo>
                    <a:pt x="2027643" y="819073"/>
                  </a:lnTo>
                  <a:lnTo>
                    <a:pt x="2054059" y="857173"/>
                  </a:lnTo>
                  <a:lnTo>
                    <a:pt x="2078507" y="907973"/>
                  </a:lnTo>
                  <a:lnTo>
                    <a:pt x="2100961" y="946073"/>
                  </a:lnTo>
                  <a:lnTo>
                    <a:pt x="2121395" y="996873"/>
                  </a:lnTo>
                  <a:lnTo>
                    <a:pt x="2139785" y="1034973"/>
                  </a:lnTo>
                  <a:lnTo>
                    <a:pt x="2156104" y="1085773"/>
                  </a:lnTo>
                  <a:lnTo>
                    <a:pt x="2170341" y="1136573"/>
                  </a:lnTo>
                  <a:lnTo>
                    <a:pt x="2182444" y="1174673"/>
                  </a:lnTo>
                  <a:lnTo>
                    <a:pt x="2192413" y="1225473"/>
                  </a:lnTo>
                  <a:lnTo>
                    <a:pt x="2200211" y="1276273"/>
                  </a:lnTo>
                  <a:lnTo>
                    <a:pt x="2205799" y="1327073"/>
                  </a:lnTo>
                  <a:lnTo>
                    <a:pt x="2209177" y="1377873"/>
                  </a:lnTo>
                  <a:lnTo>
                    <a:pt x="2210320" y="1428673"/>
                  </a:lnTo>
                  <a:lnTo>
                    <a:pt x="2210320" y="1099210"/>
                  </a:lnTo>
                  <a:lnTo>
                    <a:pt x="2205367" y="1085773"/>
                  </a:lnTo>
                  <a:lnTo>
                    <a:pt x="2189238" y="1034973"/>
                  </a:lnTo>
                  <a:lnTo>
                    <a:pt x="2171065" y="984173"/>
                  </a:lnTo>
                  <a:lnTo>
                    <a:pt x="2150872" y="946073"/>
                  </a:lnTo>
                  <a:lnTo>
                    <a:pt x="2128672" y="895273"/>
                  </a:lnTo>
                  <a:lnTo>
                    <a:pt x="2104504" y="857173"/>
                  </a:lnTo>
                  <a:lnTo>
                    <a:pt x="2078380" y="806373"/>
                  </a:lnTo>
                  <a:lnTo>
                    <a:pt x="2050338" y="768273"/>
                  </a:lnTo>
                  <a:lnTo>
                    <a:pt x="2020392" y="730173"/>
                  </a:lnTo>
                  <a:lnTo>
                    <a:pt x="1999183" y="704773"/>
                  </a:lnTo>
                  <a:lnTo>
                    <a:pt x="1988578" y="692073"/>
                  </a:lnTo>
                  <a:lnTo>
                    <a:pt x="1954898" y="653973"/>
                  </a:lnTo>
                  <a:lnTo>
                    <a:pt x="1937245" y="628573"/>
                  </a:lnTo>
                  <a:lnTo>
                    <a:pt x="1123518" y="1492173"/>
                  </a:lnTo>
                  <a:lnTo>
                    <a:pt x="1123518" y="336473"/>
                  </a:lnTo>
                  <a:lnTo>
                    <a:pt x="1123518" y="298373"/>
                  </a:lnTo>
                  <a:lnTo>
                    <a:pt x="1000937" y="298373"/>
                  </a:lnTo>
                  <a:lnTo>
                    <a:pt x="952792" y="311073"/>
                  </a:lnTo>
                  <a:lnTo>
                    <a:pt x="905141" y="311073"/>
                  </a:lnTo>
                  <a:lnTo>
                    <a:pt x="765771" y="349173"/>
                  </a:lnTo>
                  <a:lnTo>
                    <a:pt x="720686" y="374573"/>
                  </a:lnTo>
                  <a:lnTo>
                    <a:pt x="676363" y="387273"/>
                  </a:lnTo>
                  <a:lnTo>
                    <a:pt x="632866" y="412673"/>
                  </a:lnTo>
                  <a:lnTo>
                    <a:pt x="590232" y="425373"/>
                  </a:lnTo>
                  <a:lnTo>
                    <a:pt x="548538" y="450773"/>
                  </a:lnTo>
                  <a:lnTo>
                    <a:pt x="507809" y="476173"/>
                  </a:lnTo>
                  <a:lnTo>
                    <a:pt x="468122" y="501573"/>
                  </a:lnTo>
                  <a:lnTo>
                    <a:pt x="429514" y="539673"/>
                  </a:lnTo>
                  <a:lnTo>
                    <a:pt x="392036" y="565073"/>
                  </a:lnTo>
                  <a:lnTo>
                    <a:pt x="355752" y="603173"/>
                  </a:lnTo>
                  <a:lnTo>
                    <a:pt x="320713" y="628573"/>
                  </a:lnTo>
                  <a:lnTo>
                    <a:pt x="287108" y="666673"/>
                  </a:lnTo>
                  <a:lnTo>
                    <a:pt x="255244" y="704773"/>
                  </a:lnTo>
                  <a:lnTo>
                    <a:pt x="225145" y="742873"/>
                  </a:lnTo>
                  <a:lnTo>
                    <a:pt x="196837" y="780973"/>
                  </a:lnTo>
                  <a:lnTo>
                    <a:pt x="170332" y="831773"/>
                  </a:lnTo>
                  <a:lnTo>
                    <a:pt x="145643" y="869873"/>
                  </a:lnTo>
                  <a:lnTo>
                    <a:pt x="122821" y="907973"/>
                  </a:lnTo>
                  <a:lnTo>
                    <a:pt x="101866" y="958773"/>
                  </a:lnTo>
                  <a:lnTo>
                    <a:pt x="82804" y="996873"/>
                  </a:lnTo>
                  <a:lnTo>
                    <a:pt x="65646" y="1047673"/>
                  </a:lnTo>
                  <a:lnTo>
                    <a:pt x="50444" y="1085773"/>
                  </a:lnTo>
                  <a:lnTo>
                    <a:pt x="37185" y="1136573"/>
                  </a:lnTo>
                  <a:lnTo>
                    <a:pt x="25908" y="1187373"/>
                  </a:lnTo>
                  <a:lnTo>
                    <a:pt x="16637" y="1225473"/>
                  </a:lnTo>
                  <a:lnTo>
                    <a:pt x="9398" y="1276273"/>
                  </a:lnTo>
                  <a:lnTo>
                    <a:pt x="4191" y="1327073"/>
                  </a:lnTo>
                  <a:lnTo>
                    <a:pt x="1054" y="1377873"/>
                  </a:lnTo>
                  <a:lnTo>
                    <a:pt x="0" y="1428673"/>
                  </a:lnTo>
                  <a:lnTo>
                    <a:pt x="990" y="1466773"/>
                  </a:lnTo>
                  <a:lnTo>
                    <a:pt x="3937" y="1517573"/>
                  </a:lnTo>
                  <a:lnTo>
                    <a:pt x="8813" y="1568373"/>
                  </a:lnTo>
                  <a:lnTo>
                    <a:pt x="15570" y="1619173"/>
                  </a:lnTo>
                  <a:lnTo>
                    <a:pt x="24155" y="1657273"/>
                  </a:lnTo>
                  <a:lnTo>
                    <a:pt x="34556" y="1708073"/>
                  </a:lnTo>
                  <a:lnTo>
                    <a:pt x="46710" y="1746173"/>
                  </a:lnTo>
                  <a:lnTo>
                    <a:pt x="60579" y="1796973"/>
                  </a:lnTo>
                  <a:lnTo>
                    <a:pt x="76149" y="1835073"/>
                  </a:lnTo>
                  <a:lnTo>
                    <a:pt x="93345" y="1873173"/>
                  </a:lnTo>
                  <a:lnTo>
                    <a:pt x="112153" y="1911273"/>
                  </a:lnTo>
                  <a:lnTo>
                    <a:pt x="132524" y="1962073"/>
                  </a:lnTo>
                  <a:lnTo>
                    <a:pt x="154419" y="2000173"/>
                  </a:lnTo>
                  <a:lnTo>
                    <a:pt x="177800" y="2038273"/>
                  </a:lnTo>
                  <a:lnTo>
                    <a:pt x="202628" y="2076373"/>
                  </a:lnTo>
                  <a:lnTo>
                    <a:pt x="228854" y="2114473"/>
                  </a:lnTo>
                  <a:lnTo>
                    <a:pt x="256451" y="2139873"/>
                  </a:lnTo>
                  <a:lnTo>
                    <a:pt x="285381" y="2177973"/>
                  </a:lnTo>
                  <a:lnTo>
                    <a:pt x="315595" y="2216073"/>
                  </a:lnTo>
                  <a:lnTo>
                    <a:pt x="347065" y="2241473"/>
                  </a:lnTo>
                  <a:lnTo>
                    <a:pt x="379730" y="2266873"/>
                  </a:lnTo>
                  <a:lnTo>
                    <a:pt x="413575" y="2304973"/>
                  </a:lnTo>
                  <a:lnTo>
                    <a:pt x="448538" y="2330373"/>
                  </a:lnTo>
                  <a:lnTo>
                    <a:pt x="484593" y="2355773"/>
                  </a:lnTo>
                  <a:lnTo>
                    <a:pt x="521703" y="2381173"/>
                  </a:lnTo>
                  <a:lnTo>
                    <a:pt x="559828" y="2406573"/>
                  </a:lnTo>
                  <a:lnTo>
                    <a:pt x="598919" y="2419273"/>
                  </a:lnTo>
                  <a:lnTo>
                    <a:pt x="638949" y="2444673"/>
                  </a:lnTo>
                  <a:lnTo>
                    <a:pt x="679869" y="2470073"/>
                  </a:lnTo>
                  <a:lnTo>
                    <a:pt x="807580" y="2508173"/>
                  </a:lnTo>
                  <a:lnTo>
                    <a:pt x="941908" y="2546273"/>
                  </a:lnTo>
                  <a:lnTo>
                    <a:pt x="987958" y="2546273"/>
                  </a:lnTo>
                  <a:lnTo>
                    <a:pt x="1034605" y="2558973"/>
                  </a:lnTo>
                  <a:lnTo>
                    <a:pt x="1224292" y="2558973"/>
                  </a:lnTo>
                  <a:lnTo>
                    <a:pt x="1270927" y="2546273"/>
                  </a:lnTo>
                  <a:lnTo>
                    <a:pt x="1316977" y="2546273"/>
                  </a:lnTo>
                  <a:lnTo>
                    <a:pt x="1451305" y="2508173"/>
                  </a:lnTo>
                  <a:lnTo>
                    <a:pt x="1579016" y="2470073"/>
                  </a:lnTo>
                  <a:lnTo>
                    <a:pt x="1619935" y="2444673"/>
                  </a:lnTo>
                  <a:lnTo>
                    <a:pt x="1659953" y="2419273"/>
                  </a:lnTo>
                  <a:lnTo>
                    <a:pt x="1699044" y="2406573"/>
                  </a:lnTo>
                  <a:lnTo>
                    <a:pt x="1737169" y="2381173"/>
                  </a:lnTo>
                  <a:lnTo>
                    <a:pt x="1774278" y="2355773"/>
                  </a:lnTo>
                  <a:lnTo>
                    <a:pt x="1810346" y="2330373"/>
                  </a:lnTo>
                  <a:lnTo>
                    <a:pt x="1845310" y="2304973"/>
                  </a:lnTo>
                  <a:lnTo>
                    <a:pt x="1879155" y="2266873"/>
                  </a:lnTo>
                  <a:lnTo>
                    <a:pt x="1911819" y="2241473"/>
                  </a:lnTo>
                  <a:lnTo>
                    <a:pt x="1943290" y="2216073"/>
                  </a:lnTo>
                  <a:lnTo>
                    <a:pt x="1973503" y="2177973"/>
                  </a:lnTo>
                  <a:lnTo>
                    <a:pt x="2002421" y="2139873"/>
                  </a:lnTo>
                  <a:lnTo>
                    <a:pt x="2030018" y="2114473"/>
                  </a:lnTo>
                  <a:lnTo>
                    <a:pt x="2056257" y="2076373"/>
                  </a:lnTo>
                  <a:lnTo>
                    <a:pt x="2081085" y="2038273"/>
                  </a:lnTo>
                  <a:lnTo>
                    <a:pt x="2104466" y="2000173"/>
                  </a:lnTo>
                  <a:lnTo>
                    <a:pt x="2126361" y="1962073"/>
                  </a:lnTo>
                  <a:lnTo>
                    <a:pt x="2146731" y="1911273"/>
                  </a:lnTo>
                  <a:lnTo>
                    <a:pt x="2165540" y="1873173"/>
                  </a:lnTo>
                  <a:lnTo>
                    <a:pt x="2182749" y="1835073"/>
                  </a:lnTo>
                  <a:lnTo>
                    <a:pt x="2198306" y="1796973"/>
                  </a:lnTo>
                  <a:lnTo>
                    <a:pt x="2212187" y="1746173"/>
                  </a:lnTo>
                  <a:lnTo>
                    <a:pt x="2224341" y="1708073"/>
                  </a:lnTo>
                  <a:lnTo>
                    <a:pt x="2234730" y="1657273"/>
                  </a:lnTo>
                  <a:lnTo>
                    <a:pt x="2243328" y="1619173"/>
                  </a:lnTo>
                  <a:lnTo>
                    <a:pt x="2250071" y="1568373"/>
                  </a:lnTo>
                  <a:lnTo>
                    <a:pt x="2254948" y="1517573"/>
                  </a:lnTo>
                  <a:lnTo>
                    <a:pt x="2257895" y="1466773"/>
                  </a:lnTo>
                  <a:lnTo>
                    <a:pt x="2258898" y="1428673"/>
                  </a:lnTo>
                  <a:close/>
                </a:path>
              </a:pathLst>
            </a:custGeom>
            <a:solidFill>
              <a:srgbClr val="A29494"/>
            </a:solidFill>
          </p:spPr>
          <p:txBody>
            <a:bodyPr wrap="square" lIns="0" tIns="0" rIns="0" bIns="0" rtlCol="0"/>
            <a:lstStyle/>
            <a:p>
              <a:endParaRPr/>
            </a:p>
          </p:txBody>
        </p:sp>
      </p:grpSp>
    </p:spTree>
    <p:extLst>
      <p:ext uri="{BB962C8B-B14F-4D97-AF65-F5344CB8AC3E}">
        <p14:creationId xmlns:p14="http://schemas.microsoft.com/office/powerpoint/2010/main" val="3628575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17</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9" name="object 2">
            <a:extLst>
              <a:ext uri="{FF2B5EF4-FFF2-40B4-BE49-F238E27FC236}">
                <a16:creationId xmlns:a16="http://schemas.microsoft.com/office/drawing/2014/main" id="{DBA503AC-984D-48C9-9F83-22F49194AC9A}"/>
              </a:ext>
            </a:extLst>
          </p:cNvPr>
          <p:cNvSpPr txBox="1"/>
          <p:nvPr/>
        </p:nvSpPr>
        <p:spPr>
          <a:xfrm>
            <a:off x="1467321" y="1720409"/>
            <a:ext cx="10776959" cy="1133644"/>
          </a:xfrm>
          <a:prstGeom prst="rect">
            <a:avLst/>
          </a:prstGeom>
        </p:spPr>
        <p:txBody>
          <a:bodyPr vert="horz" wrap="square" lIns="0" tIns="12700" rIns="0" bIns="0" rtlCol="0">
            <a:spAutoFit/>
          </a:bodyPr>
          <a:lstStyle/>
          <a:p>
            <a:pPr marL="232427">
              <a:spcBef>
                <a:spcPts val="100"/>
              </a:spcBef>
            </a:pP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a:t>
            </a:r>
            <a:r>
              <a:rPr lang="en-US" sz="24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2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2019 </a:t>
            </a:r>
            <a:r>
              <a:rPr lang="en-US" sz="24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General </a:t>
            </a:r>
            <a:r>
              <a:rPr lang="en-US" sz="24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Election, </a:t>
            </a:r>
            <a:r>
              <a:rPr lang="en-US" sz="2400" spc="-1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220 </a:t>
            </a:r>
            <a:r>
              <a:rPr lang="en-US" sz="24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female </a:t>
            </a:r>
            <a:r>
              <a:rPr lang="en-US" sz="24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MPs </a:t>
            </a:r>
            <a:r>
              <a:rPr lang="en-US"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were </a:t>
            </a:r>
            <a:r>
              <a:rPr lang="en-US"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elected. </a:t>
            </a:r>
            <a:r>
              <a:rPr lang="en-US" sz="2400" spc="-1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 </a:t>
            </a:r>
            <a:r>
              <a:rPr lang="en-US" sz="2400" spc="-4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consisted </a:t>
            </a:r>
            <a:r>
              <a:rPr lang="en-US" sz="24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lang="en-US"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34% </a:t>
            </a:r>
            <a:r>
              <a:rPr lang="en-US" sz="24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lang="en-US" sz="24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all </a:t>
            </a:r>
            <a:r>
              <a:rPr lang="en-US" sz="24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MPs </a:t>
            </a:r>
            <a:r>
              <a:rPr lang="en-US" sz="24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lang="en-US"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was </a:t>
            </a:r>
            <a:r>
              <a:rPr lang="en-US" sz="2400" spc="-1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more </a:t>
            </a:r>
            <a:r>
              <a:rPr lang="en-US" sz="24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than </a:t>
            </a:r>
            <a:r>
              <a:rPr lang="en-US"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any </a:t>
            </a:r>
            <a:r>
              <a:rPr lang="en-US" sz="24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previous </a:t>
            </a:r>
            <a:r>
              <a:rPr lang="en-US" sz="24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election.</a:t>
            </a:r>
            <a:r>
              <a:rPr lang="en-US" sz="24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a:t>
            </a:r>
            <a:r>
              <a:rPr lang="en-US" sz="24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does</a:t>
            </a:r>
            <a:r>
              <a:rPr lang="en-US" sz="24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a:t>
            </a:r>
            <a:r>
              <a:rPr lang="en-US" sz="24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look</a:t>
            </a:r>
            <a:r>
              <a:rPr lang="en-US" sz="24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like?</a:t>
            </a:r>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a:p>
            <a:pPr marL="232427">
              <a:spcBef>
                <a:spcPts val="100"/>
              </a:spcBef>
            </a:pPr>
            <a:endParaRPr lang="en-US" sz="2400" spc="-2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8" name="TextBox 17">
            <a:extLst>
              <a:ext uri="{FF2B5EF4-FFF2-40B4-BE49-F238E27FC236}">
                <a16:creationId xmlns:a16="http://schemas.microsoft.com/office/drawing/2014/main" id="{35165815-020A-4CEB-B661-BB437768878D}"/>
              </a:ext>
            </a:extLst>
          </p:cNvPr>
          <p:cNvSpPr txBox="1"/>
          <p:nvPr/>
        </p:nvSpPr>
        <p:spPr>
          <a:xfrm>
            <a:off x="1695430" y="7931926"/>
            <a:ext cx="11302039" cy="1348061"/>
          </a:xfrm>
          <a:prstGeom prst="rect">
            <a:avLst/>
          </a:prstGeom>
          <a:noFill/>
        </p:spPr>
        <p:txBody>
          <a:bodyPr wrap="square">
            <a:spAutoFit/>
          </a:bodyPr>
          <a:lstStyle/>
          <a:p>
            <a:pPr marL="12701" marR="5080">
              <a:lnSpc>
                <a:spcPct val="119700"/>
              </a:lnSpc>
              <a:spcBef>
                <a:spcPts val="100"/>
              </a:spcBef>
            </a:pPr>
            <a:r>
              <a:rPr lang="en-US" sz="2400" spc="-5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How </a:t>
            </a:r>
            <a:r>
              <a:rPr lang="en-US" sz="2400" spc="-10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does </a:t>
            </a:r>
            <a:r>
              <a:rPr lang="en-US" sz="2400" spc="-114"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this </a:t>
            </a:r>
            <a:r>
              <a:rPr lang="en-US" sz="2400" spc="-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compare to </a:t>
            </a:r>
            <a:r>
              <a:rPr lang="en-US" sz="2400" spc="-8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the </a:t>
            </a:r>
            <a:r>
              <a:rPr lang="en-US" sz="2400" spc="-6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General </a:t>
            </a:r>
            <a:r>
              <a:rPr lang="en-US" sz="2400" spc="-9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Elections </a:t>
            </a:r>
            <a:r>
              <a:rPr lang="en-US" sz="2400" spc="-13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in </a:t>
            </a:r>
            <a:r>
              <a:rPr lang="en-US" sz="2400" spc="-21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1979,</a:t>
            </a:r>
            <a:r>
              <a:rPr lang="en-US" sz="2400" spc="-21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8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when </a:t>
            </a:r>
            <a:r>
              <a:rPr lang="en-US" sz="2400" spc="-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only </a:t>
            </a:r>
            <a:r>
              <a:rPr lang="en-US" sz="2400" spc="-49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4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11</a:t>
            </a:r>
            <a:r>
              <a:rPr lang="en-US" sz="2400" spc="-9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Women</a:t>
            </a:r>
            <a:r>
              <a:rPr lang="en-US" sz="2400" spc="-9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5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MPs</a:t>
            </a:r>
            <a:r>
              <a:rPr lang="en-US" sz="2400" spc="-8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3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were</a:t>
            </a:r>
            <a:r>
              <a:rPr lang="en-US" sz="2400" spc="-9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6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elected,</a:t>
            </a:r>
            <a:r>
              <a:rPr lang="en-US" sz="2400" spc="-9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8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which</a:t>
            </a:r>
            <a:r>
              <a:rPr lang="en-US" sz="2400" spc="-8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4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was</a:t>
            </a:r>
            <a:r>
              <a:rPr lang="en-US" sz="2400" spc="-9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1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only</a:t>
            </a:r>
            <a:r>
              <a:rPr lang="en-US" sz="2400" spc="-9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6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3%</a:t>
            </a:r>
            <a:r>
              <a:rPr lang="en-US" sz="2400" spc="-8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6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of</a:t>
            </a:r>
            <a:r>
              <a:rPr lang="en-US" sz="2400" spc="-9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8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the</a:t>
            </a:r>
            <a:r>
              <a:rPr lang="en-US" sz="2400" spc="-9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8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total</a:t>
            </a:r>
            <a:r>
              <a:rPr lang="en-US" sz="2400" spc="-8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spc="-25"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MPs?</a:t>
            </a:r>
            <a:endParaRPr lang="en-US" sz="240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25"/>
              </a:spcBef>
            </a:pPr>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2" name="object 5">
            <a:extLst>
              <a:ext uri="{FF2B5EF4-FFF2-40B4-BE49-F238E27FC236}">
                <a16:creationId xmlns:a16="http://schemas.microsoft.com/office/drawing/2014/main" id="{579D5A14-AE67-46BC-93BF-2BBCBE8712BB}"/>
              </a:ext>
            </a:extLst>
          </p:cNvPr>
          <p:cNvSpPr txBox="1"/>
          <p:nvPr/>
        </p:nvSpPr>
        <p:spPr>
          <a:xfrm>
            <a:off x="3673852" y="5375709"/>
            <a:ext cx="1157858" cy="708592"/>
          </a:xfrm>
          <a:prstGeom prst="rect">
            <a:avLst/>
          </a:prstGeom>
        </p:spPr>
        <p:txBody>
          <a:bodyPr vert="horz" wrap="square" lIns="0" tIns="12065" rIns="0" bIns="0" rtlCol="0">
            <a:spAutoFit/>
          </a:bodyPr>
          <a:lstStyle/>
          <a:p>
            <a:pPr marL="140345" marR="5080" indent="-128280" algn="ctr">
              <a:lnSpc>
                <a:spcPct val="117400"/>
              </a:lnSpc>
              <a:spcBef>
                <a:spcPts val="95"/>
              </a:spcBef>
            </a:pPr>
            <a:r>
              <a:rPr sz="2000" b="1" spc="5" dirty="0">
                <a:latin typeface="Open Sans Light" panose="020B0306030504020204" pitchFamily="34" charset="0"/>
                <a:ea typeface="Open Sans Light" panose="020B0306030504020204" pitchFamily="34" charset="0"/>
                <a:cs typeface="Open Sans Light" panose="020B0306030504020204" pitchFamily="34" charset="0"/>
              </a:rPr>
              <a:t>Mal</a:t>
            </a:r>
            <a:r>
              <a:rPr sz="2000" b="1" spc="10" dirty="0">
                <a:latin typeface="Open Sans Light" panose="020B0306030504020204" pitchFamily="34" charset="0"/>
                <a:ea typeface="Open Sans Light" panose="020B0306030504020204" pitchFamily="34" charset="0"/>
                <a:cs typeface="Open Sans Light" panose="020B0306030504020204" pitchFamily="34" charset="0"/>
              </a:rPr>
              <a:t>e</a:t>
            </a:r>
            <a:r>
              <a:rPr sz="2000" b="1" spc="5" dirty="0">
                <a:latin typeface="Open Sans Light" panose="020B0306030504020204" pitchFamily="34" charset="0"/>
                <a:ea typeface="Open Sans Light" panose="020B0306030504020204" pitchFamily="34" charset="0"/>
                <a:cs typeface="Open Sans Light" panose="020B0306030504020204" pitchFamily="34" charset="0"/>
              </a:rPr>
              <a:t> </a:t>
            </a:r>
            <a:r>
              <a:rPr sz="2000" b="1" spc="10" dirty="0">
                <a:latin typeface="Open Sans Light" panose="020B0306030504020204" pitchFamily="34" charset="0"/>
                <a:ea typeface="Open Sans Light" panose="020B0306030504020204" pitchFamily="34" charset="0"/>
                <a:cs typeface="Open Sans Light" panose="020B0306030504020204" pitchFamily="34" charset="0"/>
              </a:rPr>
              <a:t>MP</a:t>
            </a:r>
            <a:r>
              <a:rPr sz="2000" b="1" spc="5" dirty="0">
                <a:latin typeface="Open Sans Light" panose="020B0306030504020204" pitchFamily="34" charset="0"/>
                <a:ea typeface="Open Sans Light" panose="020B0306030504020204" pitchFamily="34" charset="0"/>
                <a:cs typeface="Open Sans Light" panose="020B0306030504020204" pitchFamily="34" charset="0"/>
              </a:rPr>
              <a:t>s  </a:t>
            </a:r>
            <a:r>
              <a:rPr sz="2000" b="1" spc="10" dirty="0">
                <a:latin typeface="Open Sans Light" panose="020B0306030504020204" pitchFamily="34" charset="0"/>
                <a:ea typeface="Open Sans Light" panose="020B0306030504020204" pitchFamily="34" charset="0"/>
                <a:cs typeface="Open Sans Light" panose="020B0306030504020204" pitchFamily="34" charset="0"/>
              </a:rPr>
              <a:t>66%</a:t>
            </a:r>
            <a:endParaRPr sz="2000" b="1"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3" name="object 6">
            <a:extLst>
              <a:ext uri="{FF2B5EF4-FFF2-40B4-BE49-F238E27FC236}">
                <a16:creationId xmlns:a16="http://schemas.microsoft.com/office/drawing/2014/main" id="{C004377B-2282-4778-935F-4EE1E8FF0648}"/>
              </a:ext>
            </a:extLst>
          </p:cNvPr>
          <p:cNvSpPr txBox="1"/>
          <p:nvPr/>
        </p:nvSpPr>
        <p:spPr>
          <a:xfrm>
            <a:off x="8264214" y="3390371"/>
            <a:ext cx="1675387" cy="708592"/>
          </a:xfrm>
          <a:prstGeom prst="rect">
            <a:avLst/>
          </a:prstGeom>
        </p:spPr>
        <p:txBody>
          <a:bodyPr vert="horz" wrap="square" lIns="0" tIns="12065" rIns="0" bIns="0" rtlCol="0">
            <a:spAutoFit/>
          </a:bodyPr>
          <a:lstStyle/>
          <a:p>
            <a:pPr marL="207660" marR="5080" indent="-195594" algn="ctr">
              <a:lnSpc>
                <a:spcPct val="117400"/>
              </a:lnSpc>
              <a:spcBef>
                <a:spcPts val="95"/>
              </a:spcBef>
            </a:pPr>
            <a:r>
              <a:rPr sz="2000" b="1" spc="10" dirty="0">
                <a:latin typeface="Open Sans Light" panose="020B0306030504020204" pitchFamily="34" charset="0"/>
                <a:ea typeface="Open Sans Light" panose="020B0306030504020204" pitchFamily="34" charset="0"/>
                <a:cs typeface="Open Sans Light" panose="020B0306030504020204" pitchFamily="34" charset="0"/>
              </a:rPr>
              <a:t>Women</a:t>
            </a:r>
            <a:r>
              <a:rPr sz="2000" b="1" spc="-55" dirty="0">
                <a:latin typeface="Open Sans Light" panose="020B0306030504020204" pitchFamily="34" charset="0"/>
                <a:ea typeface="Open Sans Light" panose="020B0306030504020204" pitchFamily="34" charset="0"/>
                <a:cs typeface="Open Sans Light" panose="020B0306030504020204" pitchFamily="34" charset="0"/>
              </a:rPr>
              <a:t> </a:t>
            </a:r>
            <a:r>
              <a:rPr sz="2000" b="1" spc="10" dirty="0">
                <a:latin typeface="Open Sans Light" panose="020B0306030504020204" pitchFamily="34" charset="0"/>
                <a:ea typeface="Open Sans Light" panose="020B0306030504020204" pitchFamily="34" charset="0"/>
                <a:cs typeface="Open Sans Light" panose="020B0306030504020204" pitchFamily="34" charset="0"/>
              </a:rPr>
              <a:t>MPs </a:t>
            </a:r>
            <a:r>
              <a:rPr sz="2000" b="1" spc="-210" dirty="0">
                <a:latin typeface="Open Sans Light" panose="020B0306030504020204" pitchFamily="34" charset="0"/>
                <a:ea typeface="Open Sans Light" panose="020B0306030504020204" pitchFamily="34" charset="0"/>
                <a:cs typeface="Open Sans Light" panose="020B0306030504020204" pitchFamily="34" charset="0"/>
              </a:rPr>
              <a:t> </a:t>
            </a:r>
            <a:r>
              <a:rPr sz="2000" b="1" spc="10" dirty="0">
                <a:latin typeface="Open Sans Light" panose="020B0306030504020204" pitchFamily="34" charset="0"/>
                <a:ea typeface="Open Sans Light" panose="020B0306030504020204" pitchFamily="34" charset="0"/>
                <a:cs typeface="Open Sans Light" panose="020B0306030504020204" pitchFamily="34" charset="0"/>
              </a:rPr>
              <a:t>34%</a:t>
            </a:r>
            <a:endParaRPr sz="2000" b="1" dirty="0">
              <a:latin typeface="Open Sans Light" panose="020B0306030504020204" pitchFamily="34" charset="0"/>
              <a:ea typeface="Open Sans Light" panose="020B0306030504020204" pitchFamily="34" charset="0"/>
              <a:cs typeface="Open Sans Light" panose="020B0306030504020204" pitchFamily="34" charset="0"/>
            </a:endParaRPr>
          </a:p>
        </p:txBody>
      </p:sp>
      <p:grpSp>
        <p:nvGrpSpPr>
          <p:cNvPr id="26" name="object 7">
            <a:extLst>
              <a:ext uri="{FF2B5EF4-FFF2-40B4-BE49-F238E27FC236}">
                <a16:creationId xmlns:a16="http://schemas.microsoft.com/office/drawing/2014/main" id="{B81DC344-17C5-4A7E-B750-67EDB588DFE1}"/>
              </a:ext>
            </a:extLst>
          </p:cNvPr>
          <p:cNvGrpSpPr/>
          <p:nvPr/>
        </p:nvGrpSpPr>
        <p:grpSpPr>
          <a:xfrm>
            <a:off x="4847431" y="2826893"/>
            <a:ext cx="3754326" cy="3802615"/>
            <a:chOff x="2386124" y="2690260"/>
            <a:chExt cx="2660650" cy="2660650"/>
          </a:xfrm>
        </p:grpSpPr>
        <p:sp>
          <p:nvSpPr>
            <p:cNvPr id="27" name="object 8">
              <a:extLst>
                <a:ext uri="{FF2B5EF4-FFF2-40B4-BE49-F238E27FC236}">
                  <a16:creationId xmlns:a16="http://schemas.microsoft.com/office/drawing/2014/main" id="{20121325-56C6-41D7-B426-A00182F84E74}"/>
                </a:ext>
              </a:extLst>
            </p:cNvPr>
            <p:cNvSpPr/>
            <p:nvPr/>
          </p:nvSpPr>
          <p:spPr>
            <a:xfrm>
              <a:off x="3716206" y="2690260"/>
              <a:ext cx="1330325" cy="2098675"/>
            </a:xfrm>
            <a:custGeom>
              <a:avLst/>
              <a:gdLst/>
              <a:ahLst/>
              <a:cxnLst/>
              <a:rect l="l" t="t" r="r" b="b"/>
              <a:pathLst>
                <a:path w="1330325" h="2098675">
                  <a:moveTo>
                    <a:pt x="1086028" y="2098062"/>
                  </a:moveTo>
                  <a:lnTo>
                    <a:pt x="0" y="1330113"/>
                  </a:lnTo>
                  <a:lnTo>
                    <a:pt x="0" y="0"/>
                  </a:lnTo>
                  <a:lnTo>
                    <a:pt x="45428" y="775"/>
                  </a:lnTo>
                  <a:lnTo>
                    <a:pt x="90804" y="3103"/>
                  </a:lnTo>
                  <a:lnTo>
                    <a:pt x="136074" y="6978"/>
                  </a:lnTo>
                  <a:lnTo>
                    <a:pt x="181185" y="12398"/>
                  </a:lnTo>
                  <a:lnTo>
                    <a:pt x="226084" y="19354"/>
                  </a:lnTo>
                  <a:lnTo>
                    <a:pt x="270720" y="27841"/>
                  </a:lnTo>
                  <a:lnTo>
                    <a:pt x="315040" y="37847"/>
                  </a:lnTo>
                  <a:lnTo>
                    <a:pt x="358992" y="49361"/>
                  </a:lnTo>
                  <a:lnTo>
                    <a:pt x="402526" y="62369"/>
                  </a:lnTo>
                  <a:lnTo>
                    <a:pt x="445589" y="76857"/>
                  </a:lnTo>
                  <a:lnTo>
                    <a:pt x="488133" y="92806"/>
                  </a:lnTo>
                  <a:lnTo>
                    <a:pt x="530108" y="110200"/>
                  </a:lnTo>
                  <a:lnTo>
                    <a:pt x="571463" y="129017"/>
                  </a:lnTo>
                  <a:lnTo>
                    <a:pt x="612152" y="149236"/>
                  </a:lnTo>
                  <a:lnTo>
                    <a:pt x="652127" y="170832"/>
                  </a:lnTo>
                  <a:lnTo>
                    <a:pt x="691340" y="193781"/>
                  </a:lnTo>
                  <a:lnTo>
                    <a:pt x="729747" y="218056"/>
                  </a:lnTo>
                  <a:lnTo>
                    <a:pt x="767303" y="243629"/>
                  </a:lnTo>
                  <a:lnTo>
                    <a:pt x="803963" y="270469"/>
                  </a:lnTo>
                  <a:lnTo>
                    <a:pt x="839685" y="298546"/>
                  </a:lnTo>
                  <a:lnTo>
                    <a:pt x="874427" y="327826"/>
                  </a:lnTo>
                  <a:lnTo>
                    <a:pt x="908149" y="358276"/>
                  </a:lnTo>
                  <a:lnTo>
                    <a:pt x="940812" y="389860"/>
                  </a:lnTo>
                  <a:lnTo>
                    <a:pt x="972376" y="422542"/>
                  </a:lnTo>
                  <a:lnTo>
                    <a:pt x="1002806" y="456281"/>
                  </a:lnTo>
                  <a:lnTo>
                    <a:pt x="1032066" y="491041"/>
                  </a:lnTo>
                  <a:lnTo>
                    <a:pt x="1060121" y="526780"/>
                  </a:lnTo>
                  <a:lnTo>
                    <a:pt x="1086940" y="563456"/>
                  </a:lnTo>
                  <a:lnTo>
                    <a:pt x="1112490" y="601027"/>
                  </a:lnTo>
                  <a:lnTo>
                    <a:pt x="1136742" y="639448"/>
                  </a:lnTo>
                  <a:lnTo>
                    <a:pt x="1159668" y="678675"/>
                  </a:lnTo>
                  <a:lnTo>
                    <a:pt x="1181241" y="718663"/>
                  </a:lnTo>
                  <a:lnTo>
                    <a:pt x="1201435" y="759364"/>
                  </a:lnTo>
                  <a:lnTo>
                    <a:pt x="1220228" y="800731"/>
                  </a:lnTo>
                  <a:lnTo>
                    <a:pt x="1237597" y="842715"/>
                  </a:lnTo>
                  <a:lnTo>
                    <a:pt x="1253521" y="885269"/>
                  </a:lnTo>
                  <a:lnTo>
                    <a:pt x="1267983" y="928341"/>
                  </a:lnTo>
                  <a:lnTo>
                    <a:pt x="1280965" y="971882"/>
                  </a:lnTo>
                  <a:lnTo>
                    <a:pt x="1292453" y="1015841"/>
                  </a:lnTo>
                  <a:lnTo>
                    <a:pt x="1302432" y="1060167"/>
                  </a:lnTo>
                  <a:lnTo>
                    <a:pt x="1310893" y="1104808"/>
                  </a:lnTo>
                  <a:lnTo>
                    <a:pt x="1317823" y="1149711"/>
                  </a:lnTo>
                  <a:lnTo>
                    <a:pt x="1323216" y="1194826"/>
                  </a:lnTo>
                  <a:lnTo>
                    <a:pt x="1327064" y="1240098"/>
                  </a:lnTo>
                  <a:lnTo>
                    <a:pt x="1329364" y="1285475"/>
                  </a:lnTo>
                  <a:lnTo>
                    <a:pt x="1330113" y="1330904"/>
                  </a:lnTo>
                  <a:lnTo>
                    <a:pt x="1329905" y="1353625"/>
                  </a:lnTo>
                  <a:lnTo>
                    <a:pt x="1328327" y="1399026"/>
                  </a:lnTo>
                  <a:lnTo>
                    <a:pt x="1325198" y="1444360"/>
                  </a:lnTo>
                  <a:lnTo>
                    <a:pt x="1320523" y="1489548"/>
                  </a:lnTo>
                  <a:lnTo>
                    <a:pt x="1314307" y="1534563"/>
                  </a:lnTo>
                  <a:lnTo>
                    <a:pt x="1306558" y="1579326"/>
                  </a:lnTo>
                  <a:lnTo>
                    <a:pt x="1297283" y="1623811"/>
                  </a:lnTo>
                  <a:lnTo>
                    <a:pt x="1286497" y="1667941"/>
                  </a:lnTo>
                  <a:lnTo>
                    <a:pt x="1274206" y="1711689"/>
                  </a:lnTo>
                  <a:lnTo>
                    <a:pt x="1260433" y="1754980"/>
                  </a:lnTo>
                  <a:lnTo>
                    <a:pt x="1245184" y="1797787"/>
                  </a:lnTo>
                  <a:lnTo>
                    <a:pt x="1228487" y="1840036"/>
                  </a:lnTo>
                  <a:lnTo>
                    <a:pt x="1210352" y="1881702"/>
                  </a:lnTo>
                  <a:lnTo>
                    <a:pt x="1190810" y="1922713"/>
                  </a:lnTo>
                  <a:lnTo>
                    <a:pt x="1169872" y="1963044"/>
                  </a:lnTo>
                  <a:lnTo>
                    <a:pt x="1147576" y="2002625"/>
                  </a:lnTo>
                  <a:lnTo>
                    <a:pt x="1123934" y="2041432"/>
                  </a:lnTo>
                  <a:lnTo>
                    <a:pt x="1098987" y="2079399"/>
                  </a:lnTo>
                  <a:lnTo>
                    <a:pt x="1086028" y="2098062"/>
                  </a:lnTo>
                  <a:close/>
                </a:path>
              </a:pathLst>
            </a:custGeom>
            <a:solidFill>
              <a:srgbClr val="03989D"/>
            </a:solidFill>
          </p:spPr>
          <p:txBody>
            <a:bodyPr wrap="square" lIns="0" tIns="0" rIns="0" bIns="0" rtlCol="0"/>
            <a:lstStyle/>
            <a:p>
              <a:endParaRPr/>
            </a:p>
          </p:txBody>
        </p:sp>
        <p:sp>
          <p:nvSpPr>
            <p:cNvPr id="28" name="object 9">
              <a:extLst>
                <a:ext uri="{FF2B5EF4-FFF2-40B4-BE49-F238E27FC236}">
                  <a16:creationId xmlns:a16="http://schemas.microsoft.com/office/drawing/2014/main" id="{42085A6C-834C-4FBE-B5B1-F24786E2BCA8}"/>
                </a:ext>
              </a:extLst>
            </p:cNvPr>
            <p:cNvSpPr/>
            <p:nvPr/>
          </p:nvSpPr>
          <p:spPr>
            <a:xfrm>
              <a:off x="2386124" y="2690260"/>
              <a:ext cx="2453640" cy="2660650"/>
            </a:xfrm>
            <a:custGeom>
              <a:avLst/>
              <a:gdLst/>
              <a:ahLst/>
              <a:cxnLst/>
              <a:rect l="l" t="t" r="r" b="b"/>
              <a:pathLst>
                <a:path w="2453640" h="2660650">
                  <a:moveTo>
                    <a:pt x="1331419" y="2660227"/>
                  </a:moveTo>
                  <a:lnTo>
                    <a:pt x="1288335" y="2659572"/>
                  </a:lnTo>
                  <a:lnTo>
                    <a:pt x="1245294" y="2657522"/>
                  </a:lnTo>
                  <a:lnTo>
                    <a:pt x="1202342" y="2654079"/>
                  </a:lnTo>
                  <a:lnTo>
                    <a:pt x="1159524" y="2649247"/>
                  </a:lnTo>
                  <a:lnTo>
                    <a:pt x="1116885" y="2643030"/>
                  </a:lnTo>
                  <a:lnTo>
                    <a:pt x="1074470" y="2635436"/>
                  </a:lnTo>
                  <a:lnTo>
                    <a:pt x="1032323" y="2626471"/>
                  </a:lnTo>
                  <a:lnTo>
                    <a:pt x="990489" y="2616146"/>
                  </a:lnTo>
                  <a:lnTo>
                    <a:pt x="949011" y="2604471"/>
                  </a:lnTo>
                  <a:lnTo>
                    <a:pt x="907933" y="2591459"/>
                  </a:lnTo>
                  <a:lnTo>
                    <a:pt x="867298" y="2577123"/>
                  </a:lnTo>
                  <a:lnTo>
                    <a:pt x="827148" y="2561479"/>
                  </a:lnTo>
                  <a:lnTo>
                    <a:pt x="787527" y="2544542"/>
                  </a:lnTo>
                  <a:lnTo>
                    <a:pt x="748474" y="2526331"/>
                  </a:lnTo>
                  <a:lnTo>
                    <a:pt x="710033" y="2506864"/>
                  </a:lnTo>
                  <a:lnTo>
                    <a:pt x="672242" y="2486163"/>
                  </a:lnTo>
                  <a:lnTo>
                    <a:pt x="635141" y="2464248"/>
                  </a:lnTo>
                  <a:lnTo>
                    <a:pt x="598770" y="2441143"/>
                  </a:lnTo>
                  <a:lnTo>
                    <a:pt x="563166" y="2416871"/>
                  </a:lnTo>
                  <a:lnTo>
                    <a:pt x="528367" y="2391460"/>
                  </a:lnTo>
                  <a:lnTo>
                    <a:pt x="494409" y="2364934"/>
                  </a:lnTo>
                  <a:lnTo>
                    <a:pt x="461328" y="2337323"/>
                  </a:lnTo>
                  <a:lnTo>
                    <a:pt x="429160" y="2308654"/>
                  </a:lnTo>
                  <a:lnTo>
                    <a:pt x="397936" y="2278959"/>
                  </a:lnTo>
                  <a:lnTo>
                    <a:pt x="367691" y="2248268"/>
                  </a:lnTo>
                  <a:lnTo>
                    <a:pt x="338456" y="2216613"/>
                  </a:lnTo>
                  <a:lnTo>
                    <a:pt x="310262" y="2184028"/>
                  </a:lnTo>
                  <a:lnTo>
                    <a:pt x="283137" y="2150547"/>
                  </a:lnTo>
                  <a:lnTo>
                    <a:pt x="257112" y="2116204"/>
                  </a:lnTo>
                  <a:lnTo>
                    <a:pt x="232212" y="2081037"/>
                  </a:lnTo>
                  <a:lnTo>
                    <a:pt x="208465" y="2045081"/>
                  </a:lnTo>
                  <a:lnTo>
                    <a:pt x="185895" y="2008376"/>
                  </a:lnTo>
                  <a:lnTo>
                    <a:pt x="164526" y="1970958"/>
                  </a:lnTo>
                  <a:lnTo>
                    <a:pt x="144382" y="1932864"/>
                  </a:lnTo>
                  <a:lnTo>
                    <a:pt x="125483" y="1894137"/>
                  </a:lnTo>
                  <a:lnTo>
                    <a:pt x="107847" y="1854819"/>
                  </a:lnTo>
                  <a:lnTo>
                    <a:pt x="91495" y="1814949"/>
                  </a:lnTo>
                  <a:lnTo>
                    <a:pt x="76442" y="1774572"/>
                  </a:lnTo>
                  <a:lnTo>
                    <a:pt x="62705" y="1733727"/>
                  </a:lnTo>
                  <a:lnTo>
                    <a:pt x="50298" y="1692459"/>
                  </a:lnTo>
                  <a:lnTo>
                    <a:pt x="39234" y="1650812"/>
                  </a:lnTo>
                  <a:lnTo>
                    <a:pt x="29524" y="1608827"/>
                  </a:lnTo>
                  <a:lnTo>
                    <a:pt x="21180" y="1566550"/>
                  </a:lnTo>
                  <a:lnTo>
                    <a:pt x="14208" y="1524025"/>
                  </a:lnTo>
                  <a:lnTo>
                    <a:pt x="8619" y="1481297"/>
                  </a:lnTo>
                  <a:lnTo>
                    <a:pt x="4415" y="1438410"/>
                  </a:lnTo>
                  <a:lnTo>
                    <a:pt x="1603" y="1395409"/>
                  </a:lnTo>
                  <a:lnTo>
                    <a:pt x="185" y="1352340"/>
                  </a:lnTo>
                  <a:lnTo>
                    <a:pt x="0" y="1330797"/>
                  </a:lnTo>
                  <a:lnTo>
                    <a:pt x="163" y="1309248"/>
                  </a:lnTo>
                  <a:lnTo>
                    <a:pt x="1536" y="1266178"/>
                  </a:lnTo>
                  <a:lnTo>
                    <a:pt x="4304" y="1223175"/>
                  </a:lnTo>
                  <a:lnTo>
                    <a:pt x="8463" y="1180284"/>
                  </a:lnTo>
                  <a:lnTo>
                    <a:pt x="14008" y="1137551"/>
                  </a:lnTo>
                  <a:lnTo>
                    <a:pt x="20935" y="1095020"/>
                  </a:lnTo>
                  <a:lnTo>
                    <a:pt x="29236" y="1052735"/>
                  </a:lnTo>
                  <a:lnTo>
                    <a:pt x="38902" y="1010742"/>
                  </a:lnTo>
                  <a:lnTo>
                    <a:pt x="49923" y="969084"/>
                  </a:lnTo>
                  <a:lnTo>
                    <a:pt x="62287" y="927805"/>
                  </a:lnTo>
                  <a:lnTo>
                    <a:pt x="75982" y="886948"/>
                  </a:lnTo>
                  <a:lnTo>
                    <a:pt x="90993" y="846556"/>
                  </a:lnTo>
                  <a:lnTo>
                    <a:pt x="107305" y="806673"/>
                  </a:lnTo>
                  <a:lnTo>
                    <a:pt x="124899" y="767338"/>
                  </a:lnTo>
                  <a:lnTo>
                    <a:pt x="143758" y="728594"/>
                  </a:lnTo>
                  <a:lnTo>
                    <a:pt x="163862" y="690481"/>
                  </a:lnTo>
                  <a:lnTo>
                    <a:pt x="185190" y="653040"/>
                  </a:lnTo>
                  <a:lnTo>
                    <a:pt x="207720" y="616310"/>
                  </a:lnTo>
                  <a:lnTo>
                    <a:pt x="231427" y="580328"/>
                  </a:lnTo>
                  <a:lnTo>
                    <a:pt x="256287" y="545134"/>
                  </a:lnTo>
                  <a:lnTo>
                    <a:pt x="282275" y="510764"/>
                  </a:lnTo>
                  <a:lnTo>
                    <a:pt x="309361" y="477253"/>
                  </a:lnTo>
                  <a:lnTo>
                    <a:pt x="337519" y="444638"/>
                  </a:lnTo>
                  <a:lnTo>
                    <a:pt x="366719" y="412951"/>
                  </a:lnTo>
                  <a:lnTo>
                    <a:pt x="396929" y="382228"/>
                  </a:lnTo>
                  <a:lnTo>
                    <a:pt x="428119" y="352499"/>
                  </a:lnTo>
                  <a:lnTo>
                    <a:pt x="460255" y="323797"/>
                  </a:lnTo>
                  <a:lnTo>
                    <a:pt x="493304" y="296150"/>
                  </a:lnTo>
                  <a:lnTo>
                    <a:pt x="527232" y="269589"/>
                  </a:lnTo>
                  <a:lnTo>
                    <a:pt x="562001" y="244141"/>
                  </a:lnTo>
                  <a:lnTo>
                    <a:pt x="597577" y="219833"/>
                  </a:lnTo>
                  <a:lnTo>
                    <a:pt x="633922" y="196690"/>
                  </a:lnTo>
                  <a:lnTo>
                    <a:pt x="670997" y="174737"/>
                  </a:lnTo>
                  <a:lnTo>
                    <a:pt x="708763" y="153996"/>
                  </a:lnTo>
                  <a:lnTo>
                    <a:pt x="747182" y="134489"/>
                  </a:lnTo>
                  <a:lnTo>
                    <a:pt x="786212" y="116238"/>
                  </a:lnTo>
                  <a:lnTo>
                    <a:pt x="825813" y="99260"/>
                  </a:lnTo>
                  <a:lnTo>
                    <a:pt x="865943" y="83574"/>
                  </a:lnTo>
                  <a:lnTo>
                    <a:pt x="906561" y="69197"/>
                  </a:lnTo>
                  <a:lnTo>
                    <a:pt x="947622" y="56143"/>
                  </a:lnTo>
                  <a:lnTo>
                    <a:pt x="989086" y="44426"/>
                  </a:lnTo>
                  <a:lnTo>
                    <a:pt x="1030906" y="34058"/>
                  </a:lnTo>
                  <a:lnTo>
                    <a:pt x="1073041" y="25051"/>
                  </a:lnTo>
                  <a:lnTo>
                    <a:pt x="1115445" y="17413"/>
                  </a:lnTo>
                  <a:lnTo>
                    <a:pt x="1158075" y="11153"/>
                  </a:lnTo>
                  <a:lnTo>
                    <a:pt x="1200885" y="6277"/>
                  </a:lnTo>
                  <a:lnTo>
                    <a:pt x="1243831" y="2791"/>
                  </a:lnTo>
                  <a:lnTo>
                    <a:pt x="1286867" y="697"/>
                  </a:lnTo>
                  <a:lnTo>
                    <a:pt x="1329949" y="0"/>
                  </a:lnTo>
                  <a:lnTo>
                    <a:pt x="1330082" y="1330113"/>
                  </a:lnTo>
                  <a:lnTo>
                    <a:pt x="2453134" y="2042824"/>
                  </a:lnTo>
                  <a:lnTo>
                    <a:pt x="2429459" y="2078827"/>
                  </a:lnTo>
                  <a:lnTo>
                    <a:pt x="2404630" y="2114044"/>
                  </a:lnTo>
                  <a:lnTo>
                    <a:pt x="2378674" y="2148439"/>
                  </a:lnTo>
                  <a:lnTo>
                    <a:pt x="2351617" y="2181975"/>
                  </a:lnTo>
                  <a:lnTo>
                    <a:pt x="2323488" y="2214616"/>
                  </a:lnTo>
                  <a:lnTo>
                    <a:pt x="2294317" y="2246330"/>
                  </a:lnTo>
                  <a:lnTo>
                    <a:pt x="2264133" y="2277082"/>
                  </a:lnTo>
                  <a:lnTo>
                    <a:pt x="2232970" y="2306840"/>
                  </a:lnTo>
                  <a:lnTo>
                    <a:pt x="2200859" y="2335573"/>
                  </a:lnTo>
                  <a:lnTo>
                    <a:pt x="2167833" y="2363251"/>
                  </a:lnTo>
                  <a:lnTo>
                    <a:pt x="2133929" y="2389845"/>
                  </a:lnTo>
                  <a:lnTo>
                    <a:pt x="2099181" y="2415327"/>
                  </a:lnTo>
                  <a:lnTo>
                    <a:pt x="2063626" y="2439669"/>
                  </a:lnTo>
                  <a:lnTo>
                    <a:pt x="2027302" y="2462847"/>
                  </a:lnTo>
                  <a:lnTo>
                    <a:pt x="1990245" y="2484837"/>
                  </a:lnTo>
                  <a:lnTo>
                    <a:pt x="1952496" y="2505615"/>
                  </a:lnTo>
                  <a:lnTo>
                    <a:pt x="1914093" y="2525159"/>
                  </a:lnTo>
                  <a:lnTo>
                    <a:pt x="1875078" y="2543448"/>
                  </a:lnTo>
                  <a:lnTo>
                    <a:pt x="1835490" y="2560465"/>
                  </a:lnTo>
                  <a:lnTo>
                    <a:pt x="1795373" y="2576190"/>
                  </a:lnTo>
                  <a:lnTo>
                    <a:pt x="1754767" y="2590607"/>
                  </a:lnTo>
                  <a:lnTo>
                    <a:pt x="1713715" y="2603702"/>
                  </a:lnTo>
                  <a:lnTo>
                    <a:pt x="1672260" y="2615460"/>
                  </a:lnTo>
                  <a:lnTo>
                    <a:pt x="1630447" y="2625869"/>
                  </a:lnTo>
                  <a:lnTo>
                    <a:pt x="1588318" y="2634919"/>
                  </a:lnTo>
                  <a:lnTo>
                    <a:pt x="1545918" y="2642598"/>
                  </a:lnTo>
                  <a:lnTo>
                    <a:pt x="1503292" y="2648901"/>
                  </a:lnTo>
                  <a:lnTo>
                    <a:pt x="1460484" y="2653819"/>
                  </a:lnTo>
                  <a:lnTo>
                    <a:pt x="1417539" y="2657349"/>
                  </a:lnTo>
                  <a:lnTo>
                    <a:pt x="1374502" y="2659485"/>
                  </a:lnTo>
                  <a:lnTo>
                    <a:pt x="1352961" y="2660030"/>
                  </a:lnTo>
                  <a:lnTo>
                    <a:pt x="1331419" y="2660227"/>
                  </a:lnTo>
                  <a:close/>
                </a:path>
              </a:pathLst>
            </a:custGeom>
            <a:solidFill>
              <a:srgbClr val="67ACCA"/>
            </a:solidFill>
          </p:spPr>
          <p:txBody>
            <a:bodyPr wrap="square" lIns="0" tIns="0" rIns="0" bIns="0" rtlCol="0"/>
            <a:lstStyle/>
            <a:p>
              <a:endParaRPr/>
            </a:p>
          </p:txBody>
        </p:sp>
        <p:sp>
          <p:nvSpPr>
            <p:cNvPr id="29" name="object 10">
              <a:extLst>
                <a:ext uri="{FF2B5EF4-FFF2-40B4-BE49-F238E27FC236}">
                  <a16:creationId xmlns:a16="http://schemas.microsoft.com/office/drawing/2014/main" id="{398BF846-3603-4D29-B0C1-39518FF473EE}"/>
                </a:ext>
              </a:extLst>
            </p:cNvPr>
            <p:cNvSpPr/>
            <p:nvPr/>
          </p:nvSpPr>
          <p:spPr>
            <a:xfrm>
              <a:off x="3716206" y="2690260"/>
              <a:ext cx="635" cy="1330325"/>
            </a:xfrm>
            <a:custGeom>
              <a:avLst/>
              <a:gdLst/>
              <a:ahLst/>
              <a:cxnLst/>
              <a:rect l="l" t="t" r="r" b="b"/>
              <a:pathLst>
                <a:path w="635" h="1330325">
                  <a:moveTo>
                    <a:pt x="0" y="1330113"/>
                  </a:moveTo>
                  <a:lnTo>
                    <a:pt x="0" y="0"/>
                  </a:lnTo>
                  <a:lnTo>
                    <a:pt x="133" y="0"/>
                  </a:lnTo>
                  <a:lnTo>
                    <a:pt x="0" y="1330113"/>
                  </a:lnTo>
                  <a:close/>
                </a:path>
              </a:pathLst>
            </a:custGeom>
            <a:solidFill>
              <a:srgbClr val="ABC2E3"/>
            </a:solidFill>
          </p:spPr>
          <p:txBody>
            <a:bodyPr wrap="square" lIns="0" tIns="0" rIns="0" bIns="0" rtlCol="0"/>
            <a:lstStyle/>
            <a:p>
              <a:endParaRPr/>
            </a:p>
          </p:txBody>
        </p:sp>
      </p:grpSp>
    </p:spTree>
    <p:extLst>
      <p:ext uri="{BB962C8B-B14F-4D97-AF65-F5344CB8AC3E}">
        <p14:creationId xmlns:p14="http://schemas.microsoft.com/office/powerpoint/2010/main" val="1128407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lang="en-GB" sz="1650" b="1" spc="110" dirty="0">
                <a:solidFill>
                  <a:srgbClr val="212121"/>
                </a:solidFill>
                <a:latin typeface="Arial"/>
                <a:cs typeface="Arial"/>
              </a:rPr>
              <a:t>18</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9" name="object 2">
            <a:extLst>
              <a:ext uri="{FF2B5EF4-FFF2-40B4-BE49-F238E27FC236}">
                <a16:creationId xmlns:a16="http://schemas.microsoft.com/office/drawing/2014/main" id="{DBA503AC-984D-48C9-9F83-22F49194AC9A}"/>
              </a:ext>
            </a:extLst>
          </p:cNvPr>
          <p:cNvSpPr txBox="1"/>
          <p:nvPr/>
        </p:nvSpPr>
        <p:spPr>
          <a:xfrm>
            <a:off x="1039182" y="2378075"/>
            <a:ext cx="12188497" cy="3880549"/>
          </a:xfrm>
          <a:prstGeom prst="rect">
            <a:avLst/>
          </a:prstGeom>
        </p:spPr>
        <p:txBody>
          <a:bodyPr vert="horz" wrap="square" lIns="0" tIns="12700" rIns="0" bIns="0" rtlCol="0">
            <a:spAutoFit/>
          </a:bodyPr>
          <a:lstStyle/>
          <a:p>
            <a:pPr marL="232427">
              <a:spcBef>
                <a:spcPts val="100"/>
              </a:spcBef>
            </a:pPr>
            <a:r>
              <a:rPr lang="en-US" sz="3200" b="1" spc="1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But how does the UK also compare to the current gender  composition of the EU Parliament, where in 1979 Women MEPs  consist of 16% of the total MEPs? And currently, where Women  MEPs consist of 41% of the total MEPs?</a:t>
            </a:r>
          </a:p>
          <a:p>
            <a:pPr marL="232427">
              <a:spcBef>
                <a:spcPts val="100"/>
              </a:spcBef>
            </a:pPr>
            <a:endParaRPr lang="en-US" sz="3200" spc="10"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endParaRPr>
          </a:p>
          <a:p>
            <a:pPr marL="232427">
              <a:spcBef>
                <a:spcPts val="100"/>
              </a:spcBef>
            </a:pPr>
            <a:endParaRPr lang="en-US" sz="3200" b="1"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232427">
              <a:spcBef>
                <a:spcPts val="100"/>
              </a:spcBef>
            </a:pPr>
            <a:r>
              <a:rPr lang="en-US" sz="3200" b="1"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Draw the two pie charts to help you compare.</a:t>
            </a:r>
          </a:p>
          <a:p>
            <a:pPr marL="232427">
              <a:spcBef>
                <a:spcPts val="100"/>
              </a:spcBef>
            </a:pPr>
            <a:endParaRPr lang="en-US" sz="2400" spc="-2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2" name="object 5">
            <a:extLst>
              <a:ext uri="{FF2B5EF4-FFF2-40B4-BE49-F238E27FC236}">
                <a16:creationId xmlns:a16="http://schemas.microsoft.com/office/drawing/2014/main" id="{CE8435F4-CF34-43BF-89E2-572C4C436C7B}"/>
              </a:ext>
            </a:extLst>
          </p:cNvPr>
          <p:cNvSpPr/>
          <p:nvPr/>
        </p:nvSpPr>
        <p:spPr>
          <a:xfrm>
            <a:off x="4173228" y="9432640"/>
            <a:ext cx="2960203" cy="985837"/>
          </a:xfrm>
          <a:prstGeom prst="rect">
            <a:avLst/>
          </a:prstGeom>
          <a:blipFill>
            <a:blip r:embed="rId2" cstate="print"/>
            <a:stretch>
              <a:fillRect/>
            </a:stretch>
          </a:blipFill>
        </p:spPr>
        <p:txBody>
          <a:bodyPr wrap="square" lIns="0" tIns="0" rIns="0" bIns="0" rtlCol="0"/>
          <a:lstStyle/>
          <a:p>
            <a:endParaRPr/>
          </a:p>
        </p:txBody>
      </p:sp>
      <p:pic>
        <p:nvPicPr>
          <p:cNvPr id="13" name="Picture 12" descr="Shape&#10;&#10;Description automatically generated with medium confidence">
            <a:extLst>
              <a:ext uri="{FF2B5EF4-FFF2-40B4-BE49-F238E27FC236}">
                <a16:creationId xmlns:a16="http://schemas.microsoft.com/office/drawing/2014/main" id="{9231FC7D-E13C-491A-B05A-F31A4AB6E0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47237" y="9432639"/>
            <a:ext cx="2440138" cy="985837"/>
          </a:xfrm>
          <a:prstGeom prst="rect">
            <a:avLst/>
          </a:prstGeom>
        </p:spPr>
      </p:pic>
    </p:spTree>
    <p:extLst>
      <p:ext uri="{BB962C8B-B14F-4D97-AF65-F5344CB8AC3E}">
        <p14:creationId xmlns:p14="http://schemas.microsoft.com/office/powerpoint/2010/main" val="3317701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2</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3" name="object 4">
            <a:extLst>
              <a:ext uri="{FF2B5EF4-FFF2-40B4-BE49-F238E27FC236}">
                <a16:creationId xmlns:a16="http://schemas.microsoft.com/office/drawing/2014/main" id="{6A4F7C57-A117-4CE0-87B5-173048DC300F}"/>
              </a:ext>
            </a:extLst>
          </p:cNvPr>
          <p:cNvSpPr txBox="1"/>
          <p:nvPr/>
        </p:nvSpPr>
        <p:spPr>
          <a:xfrm>
            <a:off x="1147753" y="1597004"/>
            <a:ext cx="12072101" cy="3980705"/>
          </a:xfrm>
          <a:prstGeom prst="rect">
            <a:avLst/>
          </a:prstGeom>
        </p:spPr>
        <p:txBody>
          <a:bodyPr vert="horz" wrap="square" lIns="0" tIns="12700" rIns="0" bIns="0" rtlCol="0">
            <a:spAutoFit/>
          </a:bodyPr>
          <a:lstStyle/>
          <a:p>
            <a:pPr marL="12701" marR="5080">
              <a:lnSpc>
                <a:spcPct val="118600"/>
              </a:lnSpc>
              <a:spcBef>
                <a:spcPts val="100"/>
              </a:spcBef>
            </a:pPr>
            <a:r>
              <a:rPr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Graphs</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are </a:t>
            </a:r>
            <a:r>
              <a:rPr sz="32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used</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present</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or</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10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information,</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as</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clearly</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a:t>
            </a:r>
            <a:r>
              <a:rPr lang="en-US"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understandably</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as</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possible.</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Some</a:t>
            </a:r>
            <a:r>
              <a:rPr sz="32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types</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graphs</a:t>
            </a:r>
            <a:r>
              <a:rPr sz="32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1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more</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useful</a:t>
            </a:r>
            <a:r>
              <a:rPr lang="en-US"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 </a:t>
            </a:r>
            <a:r>
              <a:rPr sz="3200"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some </a:t>
            </a:r>
            <a:r>
              <a:rPr sz="32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types </a:t>
            </a:r>
            <a:r>
              <a:rPr sz="32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sz="32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 </a:t>
            </a:r>
            <a:r>
              <a:rPr sz="32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sz="32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today </a:t>
            </a:r>
            <a:r>
              <a:rPr sz="32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 </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 </a:t>
            </a:r>
            <a:r>
              <a:rPr sz="3200" spc="-7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going </a:t>
            </a:r>
            <a:r>
              <a:rPr sz="32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understand</a:t>
            </a:r>
            <a:r>
              <a:rPr lang="en-US"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why.</a:t>
            </a:r>
            <a:endParaRPr sz="32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45"/>
              </a:spcBef>
            </a:pPr>
            <a:endParaRPr sz="32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370867">
              <a:lnSpc>
                <a:spcPct val="118600"/>
              </a:lnSpc>
              <a:spcBef>
                <a:spcPts val="5"/>
              </a:spcBef>
            </a:pPr>
            <a:r>
              <a:rPr sz="3200" spc="-114"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 </a:t>
            </a:r>
            <a:r>
              <a:rPr sz="32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chapter </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consists </a:t>
            </a:r>
            <a:r>
              <a:rPr sz="32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sz="3200" spc="-1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3 </a:t>
            </a:r>
            <a:r>
              <a:rPr sz="32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activities </a:t>
            </a:r>
            <a:r>
              <a:rPr sz="32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where </a:t>
            </a:r>
            <a:r>
              <a:rPr sz="32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we </a:t>
            </a:r>
            <a:r>
              <a:rPr sz="32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will </a:t>
            </a:r>
            <a:r>
              <a:rPr sz="32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explore </a:t>
            </a:r>
            <a:r>
              <a:rPr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a:t>
            </a:r>
            <a:r>
              <a:rPr lang="en-US"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create</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different</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types</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graphs</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8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a:t>
            </a:r>
            <a:r>
              <a:rPr sz="32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32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charts</a:t>
            </a:r>
            <a:r>
              <a:rPr lang="en-GB" sz="32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using data about female representation in UK and EU elections.</a:t>
            </a:r>
            <a:endParaRPr sz="32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6" name="object 4">
            <a:extLst>
              <a:ext uri="{FF2B5EF4-FFF2-40B4-BE49-F238E27FC236}">
                <a16:creationId xmlns:a16="http://schemas.microsoft.com/office/drawing/2014/main" id="{60402D52-CC3B-4C56-AF7A-F5FF6D839508}"/>
              </a:ext>
            </a:extLst>
          </p:cNvPr>
          <p:cNvSpPr/>
          <p:nvPr/>
        </p:nvSpPr>
        <p:spPr>
          <a:xfrm>
            <a:off x="5457031" y="6335224"/>
            <a:ext cx="2937763" cy="3482456"/>
          </a:xfrm>
          <a:custGeom>
            <a:avLst/>
            <a:gdLst/>
            <a:ahLst/>
            <a:cxnLst/>
            <a:rect l="l" t="t" r="r" b="b"/>
            <a:pathLst>
              <a:path w="3940175" h="4114800">
                <a:moveTo>
                  <a:pt x="770927" y="4114799"/>
                </a:moveTo>
                <a:lnTo>
                  <a:pt x="85696" y="4114799"/>
                </a:lnTo>
                <a:lnTo>
                  <a:pt x="52366" y="4108059"/>
                </a:lnTo>
                <a:lnTo>
                  <a:pt x="25139" y="4089682"/>
                </a:lnTo>
                <a:lnTo>
                  <a:pt x="6777" y="4062432"/>
                </a:lnTo>
                <a:lnTo>
                  <a:pt x="42" y="4029074"/>
                </a:lnTo>
                <a:lnTo>
                  <a:pt x="42" y="2314574"/>
                </a:lnTo>
                <a:lnTo>
                  <a:pt x="14496" y="2266933"/>
                </a:lnTo>
                <a:lnTo>
                  <a:pt x="52976" y="2235365"/>
                </a:lnTo>
                <a:lnTo>
                  <a:pt x="77562" y="2229241"/>
                </a:lnTo>
                <a:lnTo>
                  <a:pt x="102420" y="2230478"/>
                </a:lnTo>
                <a:lnTo>
                  <a:pt x="125897" y="2238788"/>
                </a:lnTo>
                <a:lnTo>
                  <a:pt x="146339" y="2253881"/>
                </a:lnTo>
                <a:lnTo>
                  <a:pt x="413588" y="2521515"/>
                </a:lnTo>
                <a:lnTo>
                  <a:pt x="171350" y="2521515"/>
                </a:lnTo>
                <a:lnTo>
                  <a:pt x="171350" y="3943349"/>
                </a:lnTo>
                <a:lnTo>
                  <a:pt x="856581" y="3943349"/>
                </a:lnTo>
                <a:lnTo>
                  <a:pt x="856581" y="4029074"/>
                </a:lnTo>
                <a:lnTo>
                  <a:pt x="849846" y="4062432"/>
                </a:lnTo>
                <a:lnTo>
                  <a:pt x="831484" y="4089682"/>
                </a:lnTo>
                <a:lnTo>
                  <a:pt x="804257" y="4108059"/>
                </a:lnTo>
                <a:lnTo>
                  <a:pt x="770927" y="4114799"/>
                </a:lnTo>
                <a:close/>
              </a:path>
              <a:path w="3940175" h="4114800">
                <a:moveTo>
                  <a:pt x="670541" y="2536259"/>
                </a:moveTo>
                <a:lnTo>
                  <a:pt x="428312" y="2536259"/>
                </a:lnTo>
                <a:lnTo>
                  <a:pt x="710284" y="2254052"/>
                </a:lnTo>
                <a:lnTo>
                  <a:pt x="730798" y="2238935"/>
                </a:lnTo>
                <a:lnTo>
                  <a:pt x="754267" y="2230585"/>
                </a:lnTo>
                <a:lnTo>
                  <a:pt x="779086" y="2229340"/>
                </a:lnTo>
                <a:lnTo>
                  <a:pt x="803647" y="2235536"/>
                </a:lnTo>
                <a:lnTo>
                  <a:pt x="825432" y="2248513"/>
                </a:lnTo>
                <a:lnTo>
                  <a:pt x="842127" y="2266954"/>
                </a:lnTo>
                <a:lnTo>
                  <a:pt x="852815" y="2289446"/>
                </a:lnTo>
                <a:lnTo>
                  <a:pt x="856581" y="2314574"/>
                </a:lnTo>
                <a:lnTo>
                  <a:pt x="856581" y="2521515"/>
                </a:lnTo>
                <a:lnTo>
                  <a:pt x="685273" y="2521515"/>
                </a:lnTo>
                <a:lnTo>
                  <a:pt x="670541" y="2536259"/>
                </a:lnTo>
                <a:close/>
              </a:path>
              <a:path w="3940175" h="4114800">
                <a:moveTo>
                  <a:pt x="428397" y="2743071"/>
                </a:moveTo>
                <a:lnTo>
                  <a:pt x="396159" y="2736802"/>
                </a:lnTo>
                <a:lnTo>
                  <a:pt x="367840" y="2717996"/>
                </a:lnTo>
                <a:lnTo>
                  <a:pt x="171350" y="2521515"/>
                </a:lnTo>
                <a:lnTo>
                  <a:pt x="413588" y="2521515"/>
                </a:lnTo>
                <a:lnTo>
                  <a:pt x="428312" y="2536259"/>
                </a:lnTo>
                <a:lnTo>
                  <a:pt x="670541" y="2536259"/>
                </a:lnTo>
                <a:lnTo>
                  <a:pt x="488955" y="2717996"/>
                </a:lnTo>
                <a:lnTo>
                  <a:pt x="460635" y="2736802"/>
                </a:lnTo>
                <a:lnTo>
                  <a:pt x="428397" y="2743071"/>
                </a:lnTo>
                <a:close/>
              </a:path>
              <a:path w="3940175" h="4114800">
                <a:moveTo>
                  <a:pt x="856581" y="3943349"/>
                </a:moveTo>
                <a:lnTo>
                  <a:pt x="685273" y="3943349"/>
                </a:lnTo>
                <a:lnTo>
                  <a:pt x="685273" y="2521515"/>
                </a:lnTo>
                <a:lnTo>
                  <a:pt x="856581" y="2521515"/>
                </a:lnTo>
                <a:lnTo>
                  <a:pt x="856581" y="3943349"/>
                </a:lnTo>
                <a:close/>
              </a:path>
              <a:path w="3940175" h="4114800">
                <a:moveTo>
                  <a:pt x="3068893" y="993209"/>
                </a:moveTo>
                <a:lnTo>
                  <a:pt x="2826620" y="993209"/>
                </a:lnTo>
                <a:lnTo>
                  <a:pt x="3476219" y="342899"/>
                </a:lnTo>
                <a:lnTo>
                  <a:pt x="3279900" y="146418"/>
                </a:lnTo>
                <a:lnTo>
                  <a:pt x="3264796" y="125983"/>
                </a:lnTo>
                <a:lnTo>
                  <a:pt x="3256452" y="102527"/>
                </a:lnTo>
                <a:lnTo>
                  <a:pt x="3255208" y="77656"/>
                </a:lnTo>
                <a:lnTo>
                  <a:pt x="3261399" y="52978"/>
                </a:lnTo>
                <a:lnTo>
                  <a:pt x="3274536" y="31174"/>
                </a:lnTo>
                <a:lnTo>
                  <a:pt x="3293005" y="14466"/>
                </a:lnTo>
                <a:lnTo>
                  <a:pt x="3315457" y="3769"/>
                </a:lnTo>
                <a:lnTo>
                  <a:pt x="3340543" y="0"/>
                </a:lnTo>
                <a:lnTo>
                  <a:pt x="3854466" y="0"/>
                </a:lnTo>
                <a:lnTo>
                  <a:pt x="3887796" y="6740"/>
                </a:lnTo>
                <a:lnTo>
                  <a:pt x="3915024" y="25117"/>
                </a:lnTo>
                <a:lnTo>
                  <a:pt x="3933386" y="52367"/>
                </a:lnTo>
                <a:lnTo>
                  <a:pt x="3940120" y="85724"/>
                </a:lnTo>
                <a:lnTo>
                  <a:pt x="3940120" y="171449"/>
                </a:lnTo>
                <a:lnTo>
                  <a:pt x="3547312" y="171449"/>
                </a:lnTo>
                <a:lnTo>
                  <a:pt x="3768812" y="393134"/>
                </a:lnTo>
                <a:lnTo>
                  <a:pt x="3940120" y="393134"/>
                </a:lnTo>
                <a:lnTo>
                  <a:pt x="3940120" y="464286"/>
                </a:lnTo>
                <a:lnTo>
                  <a:pt x="3597505" y="464286"/>
                </a:lnTo>
                <a:lnTo>
                  <a:pt x="3068893" y="993209"/>
                </a:lnTo>
                <a:close/>
              </a:path>
              <a:path w="3940175" h="4114800">
                <a:moveTo>
                  <a:pt x="3940120" y="393134"/>
                </a:moveTo>
                <a:lnTo>
                  <a:pt x="3768812" y="393134"/>
                </a:lnTo>
                <a:lnTo>
                  <a:pt x="3768812" y="171449"/>
                </a:lnTo>
                <a:lnTo>
                  <a:pt x="3940120" y="171449"/>
                </a:lnTo>
                <a:lnTo>
                  <a:pt x="3940120" y="393134"/>
                </a:lnTo>
                <a:close/>
              </a:path>
              <a:path w="3940175" h="4114800">
                <a:moveTo>
                  <a:pt x="3854466" y="685799"/>
                </a:moveTo>
                <a:lnTo>
                  <a:pt x="3807105" y="671550"/>
                </a:lnTo>
                <a:lnTo>
                  <a:pt x="3597505" y="464286"/>
                </a:lnTo>
                <a:lnTo>
                  <a:pt x="3940120" y="464286"/>
                </a:lnTo>
                <a:lnTo>
                  <a:pt x="3940120" y="600074"/>
                </a:lnTo>
                <a:lnTo>
                  <a:pt x="3936354" y="625205"/>
                </a:lnTo>
                <a:lnTo>
                  <a:pt x="3908972" y="666209"/>
                </a:lnTo>
                <a:lnTo>
                  <a:pt x="3871019" y="684214"/>
                </a:lnTo>
                <a:lnTo>
                  <a:pt x="3854466" y="685799"/>
                </a:lnTo>
                <a:close/>
              </a:path>
              <a:path w="3940175" h="4114800">
                <a:moveTo>
                  <a:pt x="2041003" y="1336109"/>
                </a:moveTo>
                <a:lnTo>
                  <a:pt x="1798774" y="1336109"/>
                </a:lnTo>
                <a:lnTo>
                  <a:pt x="2423361" y="711003"/>
                </a:lnTo>
                <a:lnTo>
                  <a:pt x="2451681" y="692197"/>
                </a:lnTo>
                <a:lnTo>
                  <a:pt x="2483919" y="685928"/>
                </a:lnTo>
                <a:lnTo>
                  <a:pt x="2516157" y="692197"/>
                </a:lnTo>
                <a:lnTo>
                  <a:pt x="2544476" y="711003"/>
                </a:lnTo>
                <a:lnTo>
                  <a:pt x="2726172" y="892740"/>
                </a:lnTo>
                <a:lnTo>
                  <a:pt x="2484004" y="892740"/>
                </a:lnTo>
                <a:lnTo>
                  <a:pt x="2041003" y="1336109"/>
                </a:lnTo>
                <a:close/>
              </a:path>
              <a:path w="3940175" h="4114800">
                <a:moveTo>
                  <a:pt x="3854466" y="4114799"/>
                </a:moveTo>
                <a:lnTo>
                  <a:pt x="3169235" y="4114799"/>
                </a:lnTo>
                <a:lnTo>
                  <a:pt x="3135905" y="4108059"/>
                </a:lnTo>
                <a:lnTo>
                  <a:pt x="3108678" y="4089682"/>
                </a:lnTo>
                <a:lnTo>
                  <a:pt x="3090316" y="4062432"/>
                </a:lnTo>
                <a:lnTo>
                  <a:pt x="3083581" y="4029074"/>
                </a:lnTo>
                <a:lnTo>
                  <a:pt x="3083581" y="1285874"/>
                </a:lnTo>
                <a:lnTo>
                  <a:pt x="3097963" y="1238257"/>
                </a:lnTo>
                <a:lnTo>
                  <a:pt x="3451208" y="882281"/>
                </a:lnTo>
                <a:lnTo>
                  <a:pt x="3495028" y="858918"/>
                </a:lnTo>
                <a:lnTo>
                  <a:pt x="3511851" y="857249"/>
                </a:lnTo>
                <a:lnTo>
                  <a:pt x="3683159" y="857249"/>
                </a:lnTo>
                <a:lnTo>
                  <a:pt x="3730737" y="871643"/>
                </a:lnTo>
                <a:lnTo>
                  <a:pt x="3890098" y="1028699"/>
                </a:lnTo>
                <a:lnTo>
                  <a:pt x="3547312" y="1028699"/>
                </a:lnTo>
                <a:lnTo>
                  <a:pt x="3254889" y="1321365"/>
                </a:lnTo>
                <a:lnTo>
                  <a:pt x="3254889" y="3943349"/>
                </a:lnTo>
                <a:lnTo>
                  <a:pt x="3940120" y="3943349"/>
                </a:lnTo>
                <a:lnTo>
                  <a:pt x="3940120" y="4029074"/>
                </a:lnTo>
                <a:lnTo>
                  <a:pt x="3933386" y="4062432"/>
                </a:lnTo>
                <a:lnTo>
                  <a:pt x="3915023" y="4089682"/>
                </a:lnTo>
                <a:lnTo>
                  <a:pt x="3887796" y="4108059"/>
                </a:lnTo>
                <a:lnTo>
                  <a:pt x="3854466" y="4114799"/>
                </a:lnTo>
                <a:close/>
              </a:path>
              <a:path w="3940175" h="4114800">
                <a:moveTo>
                  <a:pt x="2826534" y="1200192"/>
                </a:moveTo>
                <a:lnTo>
                  <a:pt x="2794296" y="1193924"/>
                </a:lnTo>
                <a:lnTo>
                  <a:pt x="2765977" y="1175118"/>
                </a:lnTo>
                <a:lnTo>
                  <a:pt x="2484004" y="892740"/>
                </a:lnTo>
                <a:lnTo>
                  <a:pt x="2726172" y="892740"/>
                </a:lnTo>
                <a:lnTo>
                  <a:pt x="2826620" y="993209"/>
                </a:lnTo>
                <a:lnTo>
                  <a:pt x="3068893" y="993209"/>
                </a:lnTo>
                <a:lnTo>
                  <a:pt x="2887092" y="1175118"/>
                </a:lnTo>
                <a:lnTo>
                  <a:pt x="2858772" y="1193924"/>
                </a:lnTo>
                <a:lnTo>
                  <a:pt x="2826534" y="1200192"/>
                </a:lnTo>
                <a:close/>
              </a:path>
              <a:path w="3940175" h="4114800">
                <a:moveTo>
                  <a:pt x="3940120" y="3943349"/>
                </a:moveTo>
                <a:lnTo>
                  <a:pt x="3768812" y="3943349"/>
                </a:lnTo>
                <a:lnTo>
                  <a:pt x="3768812" y="1149915"/>
                </a:lnTo>
                <a:lnTo>
                  <a:pt x="3647698" y="1028699"/>
                </a:lnTo>
                <a:lnTo>
                  <a:pt x="3890098" y="1028699"/>
                </a:lnTo>
                <a:lnTo>
                  <a:pt x="3915109" y="1053731"/>
                </a:lnTo>
                <a:lnTo>
                  <a:pt x="3925738" y="1066807"/>
                </a:lnTo>
                <a:lnTo>
                  <a:pt x="3933589" y="1081570"/>
                </a:lnTo>
                <a:lnTo>
                  <a:pt x="3938453" y="1097588"/>
                </a:lnTo>
                <a:lnTo>
                  <a:pt x="3940120" y="1114424"/>
                </a:lnTo>
                <a:lnTo>
                  <a:pt x="3940120" y="3943349"/>
                </a:lnTo>
                <a:close/>
              </a:path>
              <a:path w="3940175" h="4114800">
                <a:moveTo>
                  <a:pt x="670541" y="2021909"/>
                </a:moveTo>
                <a:lnTo>
                  <a:pt x="428312" y="2021909"/>
                </a:lnTo>
                <a:lnTo>
                  <a:pt x="1395515" y="1053903"/>
                </a:lnTo>
                <a:lnTo>
                  <a:pt x="1423834" y="1035097"/>
                </a:lnTo>
                <a:lnTo>
                  <a:pt x="1456072" y="1028828"/>
                </a:lnTo>
                <a:lnTo>
                  <a:pt x="1488310" y="1035097"/>
                </a:lnTo>
                <a:lnTo>
                  <a:pt x="1516630" y="1053903"/>
                </a:lnTo>
                <a:lnTo>
                  <a:pt x="1698326" y="1235640"/>
                </a:lnTo>
                <a:lnTo>
                  <a:pt x="1456158" y="1235640"/>
                </a:lnTo>
                <a:lnTo>
                  <a:pt x="670541" y="2021909"/>
                </a:lnTo>
                <a:close/>
              </a:path>
              <a:path w="3940175" h="4114800">
                <a:moveTo>
                  <a:pt x="2826620" y="4114799"/>
                </a:moveTo>
                <a:lnTo>
                  <a:pt x="2141389" y="4114799"/>
                </a:lnTo>
                <a:lnTo>
                  <a:pt x="2108059" y="4108059"/>
                </a:lnTo>
                <a:lnTo>
                  <a:pt x="2080832" y="4089682"/>
                </a:lnTo>
                <a:lnTo>
                  <a:pt x="2062470" y="4062432"/>
                </a:lnTo>
                <a:lnTo>
                  <a:pt x="2055735" y="4029074"/>
                </a:lnTo>
                <a:lnTo>
                  <a:pt x="2055735" y="1628774"/>
                </a:lnTo>
                <a:lnTo>
                  <a:pt x="2070117" y="1581157"/>
                </a:lnTo>
                <a:lnTo>
                  <a:pt x="2423361" y="1225181"/>
                </a:lnTo>
                <a:lnTo>
                  <a:pt x="2483919" y="1200107"/>
                </a:lnTo>
                <a:lnTo>
                  <a:pt x="2516157" y="1206375"/>
                </a:lnTo>
                <a:lnTo>
                  <a:pt x="2544476" y="1225181"/>
                </a:lnTo>
                <a:lnTo>
                  <a:pt x="2726234" y="1407090"/>
                </a:lnTo>
                <a:lnTo>
                  <a:pt x="2484004" y="1407090"/>
                </a:lnTo>
                <a:lnTo>
                  <a:pt x="2227043" y="1664265"/>
                </a:lnTo>
                <a:lnTo>
                  <a:pt x="2227043" y="3943349"/>
                </a:lnTo>
                <a:lnTo>
                  <a:pt x="2912274" y="3943349"/>
                </a:lnTo>
                <a:lnTo>
                  <a:pt x="2912274" y="4029074"/>
                </a:lnTo>
                <a:lnTo>
                  <a:pt x="2905539" y="4062432"/>
                </a:lnTo>
                <a:lnTo>
                  <a:pt x="2887177" y="4089682"/>
                </a:lnTo>
                <a:lnTo>
                  <a:pt x="2859950" y="4108059"/>
                </a:lnTo>
                <a:lnTo>
                  <a:pt x="2826620" y="4114799"/>
                </a:lnTo>
                <a:close/>
              </a:path>
              <a:path w="3940175" h="4114800">
                <a:moveTo>
                  <a:pt x="1798859" y="1542921"/>
                </a:moveTo>
                <a:lnTo>
                  <a:pt x="1766621" y="1536652"/>
                </a:lnTo>
                <a:lnTo>
                  <a:pt x="1738302" y="1517846"/>
                </a:lnTo>
                <a:lnTo>
                  <a:pt x="1456158" y="1235640"/>
                </a:lnTo>
                <a:lnTo>
                  <a:pt x="1698326" y="1235640"/>
                </a:lnTo>
                <a:lnTo>
                  <a:pt x="1798774" y="1336109"/>
                </a:lnTo>
                <a:lnTo>
                  <a:pt x="2041003" y="1336109"/>
                </a:lnTo>
                <a:lnTo>
                  <a:pt x="1859416" y="1517846"/>
                </a:lnTo>
                <a:lnTo>
                  <a:pt x="1831097" y="1536652"/>
                </a:lnTo>
                <a:lnTo>
                  <a:pt x="1798859" y="1542921"/>
                </a:lnTo>
                <a:close/>
              </a:path>
              <a:path w="3940175" h="4114800">
                <a:moveTo>
                  <a:pt x="2912274" y="3943349"/>
                </a:moveTo>
                <a:lnTo>
                  <a:pt x="2740966" y="3943349"/>
                </a:lnTo>
                <a:lnTo>
                  <a:pt x="2740966" y="1664265"/>
                </a:lnTo>
                <a:lnTo>
                  <a:pt x="2484004" y="1407090"/>
                </a:lnTo>
                <a:lnTo>
                  <a:pt x="2726234" y="1407090"/>
                </a:lnTo>
                <a:lnTo>
                  <a:pt x="2887092" y="1568081"/>
                </a:lnTo>
                <a:lnTo>
                  <a:pt x="2897820" y="1581157"/>
                </a:lnTo>
                <a:lnTo>
                  <a:pt x="2905721" y="1595920"/>
                </a:lnTo>
                <a:lnTo>
                  <a:pt x="2910604" y="1611937"/>
                </a:lnTo>
                <a:lnTo>
                  <a:pt x="2912274" y="1628774"/>
                </a:lnTo>
                <a:lnTo>
                  <a:pt x="2912274" y="3943349"/>
                </a:lnTo>
                <a:close/>
              </a:path>
              <a:path w="3940175" h="4114800">
                <a:moveTo>
                  <a:pt x="1798774" y="4114799"/>
                </a:moveTo>
                <a:lnTo>
                  <a:pt x="1113543" y="4114799"/>
                </a:lnTo>
                <a:lnTo>
                  <a:pt x="1080213" y="4108059"/>
                </a:lnTo>
                <a:lnTo>
                  <a:pt x="1052985" y="4089682"/>
                </a:lnTo>
                <a:lnTo>
                  <a:pt x="1034623" y="4062432"/>
                </a:lnTo>
                <a:lnTo>
                  <a:pt x="1027889" y="4029074"/>
                </a:lnTo>
                <a:lnTo>
                  <a:pt x="1027889" y="1971674"/>
                </a:lnTo>
                <a:lnTo>
                  <a:pt x="1042271" y="1924057"/>
                </a:lnTo>
                <a:lnTo>
                  <a:pt x="1395515" y="1568081"/>
                </a:lnTo>
                <a:lnTo>
                  <a:pt x="1456072" y="1543007"/>
                </a:lnTo>
                <a:lnTo>
                  <a:pt x="1488310" y="1549275"/>
                </a:lnTo>
                <a:lnTo>
                  <a:pt x="1516630" y="1568081"/>
                </a:lnTo>
                <a:lnTo>
                  <a:pt x="1698387" y="1749990"/>
                </a:lnTo>
                <a:lnTo>
                  <a:pt x="1456158" y="1749990"/>
                </a:lnTo>
                <a:lnTo>
                  <a:pt x="1199196" y="2007165"/>
                </a:lnTo>
                <a:lnTo>
                  <a:pt x="1199196" y="3943349"/>
                </a:lnTo>
                <a:lnTo>
                  <a:pt x="1884427" y="3943349"/>
                </a:lnTo>
                <a:lnTo>
                  <a:pt x="1884427" y="4029074"/>
                </a:lnTo>
                <a:lnTo>
                  <a:pt x="1877693" y="4062432"/>
                </a:lnTo>
                <a:lnTo>
                  <a:pt x="1859331" y="4089682"/>
                </a:lnTo>
                <a:lnTo>
                  <a:pt x="1832103" y="4108059"/>
                </a:lnTo>
                <a:lnTo>
                  <a:pt x="1798774" y="4114799"/>
                </a:lnTo>
                <a:close/>
              </a:path>
              <a:path w="3940175" h="4114800">
                <a:moveTo>
                  <a:pt x="428312" y="2228849"/>
                </a:moveTo>
                <a:lnTo>
                  <a:pt x="381143" y="2214745"/>
                </a:lnTo>
                <a:lnTo>
                  <a:pt x="25053" y="1860918"/>
                </a:lnTo>
                <a:lnTo>
                  <a:pt x="0" y="1800310"/>
                </a:lnTo>
                <a:lnTo>
                  <a:pt x="6263" y="1768045"/>
                </a:lnTo>
                <a:lnTo>
                  <a:pt x="25053" y="1739703"/>
                </a:lnTo>
                <a:lnTo>
                  <a:pt x="53373" y="1720897"/>
                </a:lnTo>
                <a:lnTo>
                  <a:pt x="85611" y="1714628"/>
                </a:lnTo>
                <a:lnTo>
                  <a:pt x="117849" y="1720897"/>
                </a:lnTo>
                <a:lnTo>
                  <a:pt x="146168" y="1739703"/>
                </a:lnTo>
                <a:lnTo>
                  <a:pt x="428312" y="2021909"/>
                </a:lnTo>
                <a:lnTo>
                  <a:pt x="670541" y="2021909"/>
                </a:lnTo>
                <a:lnTo>
                  <a:pt x="488955" y="2203646"/>
                </a:lnTo>
                <a:lnTo>
                  <a:pt x="475480" y="2214673"/>
                </a:lnTo>
                <a:lnTo>
                  <a:pt x="460560" y="2222549"/>
                </a:lnTo>
                <a:lnTo>
                  <a:pt x="444649" y="2227277"/>
                </a:lnTo>
                <a:lnTo>
                  <a:pt x="428312" y="2228849"/>
                </a:lnTo>
                <a:close/>
              </a:path>
              <a:path w="3940175" h="4114800">
                <a:moveTo>
                  <a:pt x="1884427" y="3943349"/>
                </a:moveTo>
                <a:lnTo>
                  <a:pt x="1713120" y="3943349"/>
                </a:lnTo>
                <a:lnTo>
                  <a:pt x="1713120" y="2007165"/>
                </a:lnTo>
                <a:lnTo>
                  <a:pt x="1456158" y="1749990"/>
                </a:lnTo>
                <a:lnTo>
                  <a:pt x="1698387" y="1749990"/>
                </a:lnTo>
                <a:lnTo>
                  <a:pt x="1859245" y="1910981"/>
                </a:lnTo>
                <a:lnTo>
                  <a:pt x="1869973" y="1924057"/>
                </a:lnTo>
                <a:lnTo>
                  <a:pt x="1877875" y="1938820"/>
                </a:lnTo>
                <a:lnTo>
                  <a:pt x="1882757" y="1954837"/>
                </a:lnTo>
                <a:lnTo>
                  <a:pt x="1884427" y="1971674"/>
                </a:lnTo>
                <a:lnTo>
                  <a:pt x="1884427" y="3943349"/>
                </a:lnTo>
                <a:close/>
              </a:path>
            </a:pathLst>
          </a:custGeom>
          <a:solidFill>
            <a:srgbClr val="000000"/>
          </a:solidFill>
        </p:spPr>
        <p:txBody>
          <a:bodyPr wrap="square" lIns="0" tIns="0" rIns="0" bIns="0" rtlCol="0"/>
          <a:lstStyle/>
          <a:p>
            <a:endParaRPr dirty="0"/>
          </a:p>
        </p:txBody>
      </p:sp>
    </p:spTree>
    <p:extLst>
      <p:ext uri="{BB962C8B-B14F-4D97-AF65-F5344CB8AC3E}">
        <p14:creationId xmlns:p14="http://schemas.microsoft.com/office/powerpoint/2010/main" val="2575453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5" name="object 5"/>
          <p:cNvSpPr/>
          <p:nvPr/>
        </p:nvSpPr>
        <p:spPr>
          <a:xfrm>
            <a:off x="12168400" y="110507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3</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A924520F-D8F9-42D3-89CA-42F9ED75A161}"/>
              </a:ext>
            </a:extLst>
          </p:cNvPr>
          <p:cNvSpPr txBox="1">
            <a:spLocks/>
          </p:cNvSpPr>
          <p:nvPr/>
        </p:nvSpPr>
        <p:spPr>
          <a:xfrm>
            <a:off x="1271919" y="1105079"/>
            <a:ext cx="9434877" cy="1243930"/>
          </a:xfrm>
          <a:prstGeom prst="rect">
            <a:avLst/>
          </a:prstGeom>
        </p:spPr>
        <p:txBody>
          <a:bodyPr vert="horz" wrap="square" lIns="0" tIns="12700" rIns="0" bIns="0" rtlCol="0">
            <a:spAutoFit/>
          </a:bodyPr>
          <a:lstStyle>
            <a:lvl1pPr>
              <a:defRPr sz="3200" b="1" i="0">
                <a:solidFill>
                  <a:srgbClr val="212121"/>
                </a:solidFill>
                <a:latin typeface="Arial"/>
                <a:ea typeface="+mj-ea"/>
                <a:cs typeface="Arial"/>
              </a:defRPr>
            </a:lvl1pPr>
          </a:lstStyle>
          <a:p>
            <a:pPr marL="12700">
              <a:spcBef>
                <a:spcPts val="100"/>
              </a:spcBef>
            </a:pPr>
            <a:r>
              <a:rPr lang="en-US" sz="4000" i="1" kern="0" dirty="0">
                <a:latin typeface="Raleway" panose="020B0503030101060003" pitchFamily="34" charset="0"/>
              </a:rPr>
              <a:t>Since 1918 who have we been voting for at General Elections?</a:t>
            </a:r>
            <a:endParaRPr lang="en-US" sz="4000" kern="0" dirty="0">
              <a:latin typeface="Raleway" panose="020B0503030101060003" pitchFamily="34" charset="0"/>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5" name="object 16">
            <a:extLst>
              <a:ext uri="{FF2B5EF4-FFF2-40B4-BE49-F238E27FC236}">
                <a16:creationId xmlns:a16="http://schemas.microsoft.com/office/drawing/2014/main" id="{FA3344EF-1EFB-42DB-9A89-81F94C94DE75}"/>
              </a:ext>
            </a:extLst>
          </p:cNvPr>
          <p:cNvSpPr/>
          <p:nvPr/>
        </p:nvSpPr>
        <p:spPr>
          <a:xfrm flipV="1">
            <a:off x="1266031" y="2356742"/>
            <a:ext cx="8839200" cy="45719"/>
          </a:xfrm>
          <a:custGeom>
            <a:avLst/>
            <a:gdLst/>
            <a:ahLst/>
            <a:cxnLst/>
            <a:rect l="l" t="t" r="r" b="b"/>
            <a:pathLst>
              <a:path w="4161790" h="81280">
                <a:moveTo>
                  <a:pt x="4161490" y="80877"/>
                </a:moveTo>
                <a:lnTo>
                  <a:pt x="0" y="80877"/>
                </a:lnTo>
                <a:lnTo>
                  <a:pt x="0" y="0"/>
                </a:lnTo>
                <a:lnTo>
                  <a:pt x="3824748" y="0"/>
                </a:lnTo>
                <a:lnTo>
                  <a:pt x="4161490" y="0"/>
                </a:lnTo>
                <a:lnTo>
                  <a:pt x="4161490" y="80877"/>
                </a:lnTo>
                <a:close/>
              </a:path>
            </a:pathLst>
          </a:custGeom>
          <a:solidFill>
            <a:srgbClr val="4B97B0"/>
          </a:solidFill>
        </p:spPr>
        <p:txBody>
          <a:bodyPr wrap="square" lIns="0" tIns="0" rIns="0" bIns="0" rtlCol="0"/>
          <a:lstStyle/>
          <a:p>
            <a:endParaRPr/>
          </a:p>
        </p:txBody>
      </p:sp>
      <p:sp>
        <p:nvSpPr>
          <p:cNvPr id="18" name="TextBox 17">
            <a:extLst>
              <a:ext uri="{FF2B5EF4-FFF2-40B4-BE49-F238E27FC236}">
                <a16:creationId xmlns:a16="http://schemas.microsoft.com/office/drawing/2014/main" id="{F7F38BD1-B08B-4F60-B2D1-F697C51D6183}"/>
              </a:ext>
            </a:extLst>
          </p:cNvPr>
          <p:cNvSpPr txBox="1"/>
          <p:nvPr/>
        </p:nvSpPr>
        <p:spPr>
          <a:xfrm>
            <a:off x="4244251" y="3063875"/>
            <a:ext cx="8839200" cy="6742936"/>
          </a:xfrm>
          <a:prstGeom prst="rect">
            <a:avLst/>
          </a:prstGeom>
          <a:noFill/>
        </p:spPr>
        <p:txBody>
          <a:bodyPr wrap="square">
            <a:spAutoFit/>
          </a:bodyPr>
          <a:lstStyle/>
          <a:p>
            <a:pPr marL="12701" marR="5080" algn="just">
              <a:lnSpc>
                <a:spcPct val="120800"/>
              </a:lnSpc>
              <a:spcBef>
                <a:spcPts val="90"/>
              </a:spcBef>
            </a:pP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From 1918, if you were at least 21 years old, both men and women could be elected to Parliament.</a:t>
            </a:r>
          </a:p>
          <a:p>
            <a:pPr marL="12701" marR="5080" algn="just">
              <a:lnSpc>
                <a:spcPct val="120800"/>
              </a:lnSpc>
              <a:spcBef>
                <a:spcPts val="90"/>
              </a:spcBef>
            </a:pPr>
            <a:endPar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12701" marR="5080" algn="just">
              <a:lnSpc>
                <a:spcPct val="120800"/>
              </a:lnSpc>
              <a:spcBef>
                <a:spcPts val="90"/>
              </a:spcBef>
            </a:pP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first female to sit in the House of Commons was </a:t>
            </a:r>
            <a:r>
              <a:rPr lang="en-US"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Nancy Astor </a:t>
            </a: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the 1919 by-election. Before Astor, </a:t>
            </a:r>
            <a:r>
              <a:rPr lang="en-US"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Constance </a:t>
            </a:r>
            <a:r>
              <a:rPr lang="en-US" sz="2400" b="1"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Markievicz</a:t>
            </a:r>
            <a:r>
              <a:rPr lang="en-US"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was the first female MP elected, but along with other Sinn Fein MPs, did not take her seat.</a:t>
            </a:r>
          </a:p>
          <a:p>
            <a:pPr marL="12701" marR="5080" algn="just">
              <a:lnSpc>
                <a:spcPct val="120800"/>
              </a:lnSpc>
              <a:spcBef>
                <a:spcPts val="90"/>
              </a:spcBef>
            </a:pPr>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5080" algn="just">
              <a:lnSpc>
                <a:spcPct val="120800"/>
              </a:lnSpc>
              <a:spcBef>
                <a:spcPts val="90"/>
              </a:spcBef>
            </a:pP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Women never held more than 10% of seats until 1997. What does female representation look like now? We will explore all of this further in the following pages.</a:t>
            </a:r>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5080" algn="just">
              <a:lnSpc>
                <a:spcPct val="120800"/>
              </a:lnSpc>
              <a:spcBef>
                <a:spcPts val="90"/>
              </a:spcBef>
            </a:pPr>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5080" algn="just">
              <a:lnSpc>
                <a:spcPct val="120800"/>
              </a:lnSpc>
              <a:spcBef>
                <a:spcPts val="90"/>
              </a:spcBef>
            </a:pP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see how the number of female MPs has increased over time, we are going to use some data visuals.</a:t>
            </a:r>
            <a:endParaRPr lang="en-US"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5080" algn="just">
              <a:lnSpc>
                <a:spcPct val="120800"/>
              </a:lnSpc>
              <a:spcBef>
                <a:spcPts val="90"/>
              </a:spcBef>
            </a:pPr>
            <a:endParaRPr lang="en-US" sz="1800" dirty="0">
              <a:latin typeface="Arial"/>
              <a:cs typeface="Arial"/>
            </a:endParaRPr>
          </a:p>
        </p:txBody>
      </p:sp>
      <p:grpSp>
        <p:nvGrpSpPr>
          <p:cNvPr id="19" name="object 15">
            <a:extLst>
              <a:ext uri="{FF2B5EF4-FFF2-40B4-BE49-F238E27FC236}">
                <a16:creationId xmlns:a16="http://schemas.microsoft.com/office/drawing/2014/main" id="{7837F4E7-20CC-415E-AB48-2131C152AA2B}"/>
              </a:ext>
            </a:extLst>
          </p:cNvPr>
          <p:cNvGrpSpPr/>
          <p:nvPr/>
        </p:nvGrpSpPr>
        <p:grpSpPr>
          <a:xfrm>
            <a:off x="732631" y="4587875"/>
            <a:ext cx="3017520" cy="2167890"/>
            <a:chOff x="2132492" y="3249625"/>
            <a:chExt cx="3017520" cy="2167890"/>
          </a:xfrm>
        </p:grpSpPr>
        <p:pic>
          <p:nvPicPr>
            <p:cNvPr id="20" name="object 16">
              <a:extLst>
                <a:ext uri="{FF2B5EF4-FFF2-40B4-BE49-F238E27FC236}">
                  <a16:creationId xmlns:a16="http://schemas.microsoft.com/office/drawing/2014/main" id="{DB08D6D8-F397-47D8-9C53-7A2F43F13AF7}"/>
                </a:ext>
              </a:extLst>
            </p:cNvPr>
            <p:cNvPicPr/>
            <p:nvPr/>
          </p:nvPicPr>
          <p:blipFill>
            <a:blip r:embed="rId2" cstate="print"/>
            <a:stretch>
              <a:fillRect/>
            </a:stretch>
          </p:blipFill>
          <p:spPr>
            <a:xfrm>
              <a:off x="2254003" y="3249625"/>
              <a:ext cx="2635268" cy="2158999"/>
            </a:xfrm>
            <a:prstGeom prst="rect">
              <a:avLst/>
            </a:prstGeom>
          </p:spPr>
        </p:pic>
        <p:sp>
          <p:nvSpPr>
            <p:cNvPr id="21" name="object 17">
              <a:extLst>
                <a:ext uri="{FF2B5EF4-FFF2-40B4-BE49-F238E27FC236}">
                  <a16:creationId xmlns:a16="http://schemas.microsoft.com/office/drawing/2014/main" id="{793D9101-0A24-4148-AAE6-AD35F4FFDF5D}"/>
                </a:ext>
              </a:extLst>
            </p:cNvPr>
            <p:cNvSpPr/>
            <p:nvPr/>
          </p:nvSpPr>
          <p:spPr>
            <a:xfrm>
              <a:off x="2132492" y="5391255"/>
              <a:ext cx="3017520" cy="26034"/>
            </a:xfrm>
            <a:custGeom>
              <a:avLst/>
              <a:gdLst/>
              <a:ahLst/>
              <a:cxnLst/>
              <a:rect l="l" t="t" r="r" b="b"/>
              <a:pathLst>
                <a:path w="3017520" h="26035">
                  <a:moveTo>
                    <a:pt x="3011754" y="25806"/>
                  </a:moveTo>
                  <a:lnTo>
                    <a:pt x="3004675" y="25806"/>
                  </a:lnTo>
                  <a:lnTo>
                    <a:pt x="5743" y="25806"/>
                  </a:lnTo>
                  <a:lnTo>
                    <a:pt x="0" y="20026"/>
                  </a:lnTo>
                  <a:lnTo>
                    <a:pt x="0" y="5779"/>
                  </a:lnTo>
                  <a:lnTo>
                    <a:pt x="5743" y="0"/>
                  </a:lnTo>
                  <a:lnTo>
                    <a:pt x="3011754" y="0"/>
                  </a:lnTo>
                  <a:lnTo>
                    <a:pt x="3017497" y="5779"/>
                  </a:lnTo>
                  <a:lnTo>
                    <a:pt x="3017497" y="20026"/>
                  </a:lnTo>
                  <a:lnTo>
                    <a:pt x="3011754" y="25806"/>
                  </a:lnTo>
                  <a:close/>
                </a:path>
              </a:pathLst>
            </a:custGeom>
            <a:solidFill>
              <a:srgbClr val="373A3C"/>
            </a:solidFill>
          </p:spPr>
          <p:txBody>
            <a:bodyPr wrap="square" lIns="0" tIns="0" rIns="0" bIns="0" rtlCol="0"/>
            <a:lstStyle/>
            <a:p>
              <a:endParaRPr/>
            </a:p>
          </p:txBody>
        </p:sp>
      </p:grpSp>
    </p:spTree>
    <p:extLst>
      <p:ext uri="{BB962C8B-B14F-4D97-AF65-F5344CB8AC3E}">
        <p14:creationId xmlns:p14="http://schemas.microsoft.com/office/powerpoint/2010/main" val="1103988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4</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2" name="object 2">
            <a:extLst>
              <a:ext uri="{FF2B5EF4-FFF2-40B4-BE49-F238E27FC236}">
                <a16:creationId xmlns:a16="http://schemas.microsoft.com/office/drawing/2014/main" id="{0E7353D2-9341-416C-9A63-69AB71A7501E}"/>
              </a:ext>
            </a:extLst>
          </p:cNvPr>
          <p:cNvSpPr txBox="1">
            <a:spLocks noGrp="1"/>
          </p:cNvSpPr>
          <p:nvPr>
            <p:ph type="title"/>
          </p:nvPr>
        </p:nvSpPr>
        <p:spPr>
          <a:xfrm>
            <a:off x="1160218" y="747185"/>
            <a:ext cx="6154503" cy="628377"/>
          </a:xfrm>
          <a:prstGeom prst="rect">
            <a:avLst/>
          </a:prstGeom>
        </p:spPr>
        <p:txBody>
          <a:bodyPr vert="horz" wrap="square" lIns="0" tIns="12700" rIns="0" bIns="0" rtlCol="0">
            <a:spAutoFit/>
          </a:bodyPr>
          <a:lstStyle/>
          <a:p>
            <a:pPr marL="12701">
              <a:spcBef>
                <a:spcPts val="100"/>
              </a:spcBef>
            </a:pPr>
            <a:r>
              <a:rPr sz="4000" b="1" i="0" dirty="0">
                <a:latin typeface="Railway"/>
              </a:rPr>
              <a:t>Activity 1: The Bar Chart</a:t>
            </a:r>
            <a:endParaRPr sz="4000" dirty="0">
              <a:latin typeface="Railway"/>
            </a:endParaRPr>
          </a:p>
        </p:txBody>
      </p:sp>
      <p:sp>
        <p:nvSpPr>
          <p:cNvPr id="13" name="object 9">
            <a:extLst>
              <a:ext uri="{FF2B5EF4-FFF2-40B4-BE49-F238E27FC236}">
                <a16:creationId xmlns:a16="http://schemas.microsoft.com/office/drawing/2014/main" id="{7236E832-C998-48BF-9D14-40E8E4FB4959}"/>
              </a:ext>
            </a:extLst>
          </p:cNvPr>
          <p:cNvSpPr txBox="1"/>
          <p:nvPr/>
        </p:nvSpPr>
        <p:spPr>
          <a:xfrm>
            <a:off x="1137211" y="1876152"/>
            <a:ext cx="11927107" cy="3009991"/>
          </a:xfrm>
          <a:prstGeom prst="rect">
            <a:avLst/>
          </a:prstGeom>
        </p:spPr>
        <p:txBody>
          <a:bodyPr vert="horz" wrap="square" lIns="0" tIns="12700" rIns="0" bIns="0" rtlCol="0">
            <a:spAutoFit/>
          </a:bodyPr>
          <a:lstStyle/>
          <a:p>
            <a:pPr marL="12701" marR="131455">
              <a:lnSpc>
                <a:spcPct val="119700"/>
              </a:lnSpc>
              <a:spcBef>
                <a:spcPts val="100"/>
              </a:spcBef>
            </a:pP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First,</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let’s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start</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with</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bar</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chart.</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b="1" spc="1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b="1"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bar</a:t>
            </a:r>
            <a:r>
              <a:rPr sz="2400" b="1"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b="1"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chart</a:t>
            </a:r>
            <a:r>
              <a:rPr sz="2400" b="1"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uses</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rectangle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bars</a:t>
            </a:r>
            <a:r>
              <a:rPr lang="en-US"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with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different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heights,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or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lengths,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represent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display</a:t>
            </a:r>
            <a:r>
              <a:rPr lang="en-US"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categories</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lnSpc>
                <a:spcPct val="100000"/>
              </a:lnSpc>
            </a:pP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marL="12701" marR="5080">
              <a:lnSpc>
                <a:spcPct val="119700"/>
              </a:lnSpc>
            </a:pPr>
            <a:r>
              <a:rPr sz="2400" spc="1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bar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chart </a:t>
            </a:r>
            <a:r>
              <a:rPr sz="2400" spc="-5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has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vertical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axis </a:t>
            </a: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(also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known </a:t>
            </a:r>
            <a:r>
              <a:rPr sz="24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as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axis,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line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going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top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bottom)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with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numbers on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horizontal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axis</a:t>
            </a:r>
            <a:r>
              <a:rPr lang="en-US"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(also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known </a:t>
            </a:r>
            <a:r>
              <a:rPr sz="24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as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X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axis,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line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going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side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side)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that</a:t>
            </a:r>
            <a:r>
              <a:rPr lang="en-US"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show</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categorical</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with</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rectangular</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bars</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where</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heights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are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proportional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values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that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they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represent. </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7" name="object 16">
            <a:extLst>
              <a:ext uri="{FF2B5EF4-FFF2-40B4-BE49-F238E27FC236}">
                <a16:creationId xmlns:a16="http://schemas.microsoft.com/office/drawing/2014/main" id="{106C682D-721D-45B9-8AEE-FA99E6A99DFA}"/>
              </a:ext>
            </a:extLst>
          </p:cNvPr>
          <p:cNvSpPr/>
          <p:nvPr/>
        </p:nvSpPr>
        <p:spPr>
          <a:xfrm>
            <a:off x="998139" y="1501729"/>
            <a:ext cx="6316783" cy="45719"/>
          </a:xfrm>
          <a:custGeom>
            <a:avLst/>
            <a:gdLst/>
            <a:ahLst/>
            <a:cxnLst/>
            <a:rect l="l" t="t" r="r" b="b"/>
            <a:pathLst>
              <a:path w="4161790" h="81280">
                <a:moveTo>
                  <a:pt x="4161490" y="80877"/>
                </a:moveTo>
                <a:lnTo>
                  <a:pt x="0" y="80877"/>
                </a:lnTo>
                <a:lnTo>
                  <a:pt x="0" y="0"/>
                </a:lnTo>
                <a:lnTo>
                  <a:pt x="3824748" y="0"/>
                </a:lnTo>
                <a:lnTo>
                  <a:pt x="4161490" y="0"/>
                </a:lnTo>
                <a:lnTo>
                  <a:pt x="4161490" y="80877"/>
                </a:lnTo>
                <a:close/>
              </a:path>
            </a:pathLst>
          </a:custGeom>
          <a:solidFill>
            <a:srgbClr val="4B97B0"/>
          </a:solidFill>
        </p:spPr>
        <p:txBody>
          <a:bodyPr wrap="square" lIns="0" tIns="0" rIns="0" bIns="0" rtlCol="0"/>
          <a:lstStyle/>
          <a:p>
            <a:endParaRPr/>
          </a:p>
        </p:txBody>
      </p:sp>
      <p:sp>
        <p:nvSpPr>
          <p:cNvPr id="19" name="object 2">
            <a:extLst>
              <a:ext uri="{FF2B5EF4-FFF2-40B4-BE49-F238E27FC236}">
                <a16:creationId xmlns:a16="http://schemas.microsoft.com/office/drawing/2014/main" id="{3281C11B-6F34-43A6-9554-3C8FB15A11B3}"/>
              </a:ext>
            </a:extLst>
          </p:cNvPr>
          <p:cNvSpPr txBox="1"/>
          <p:nvPr/>
        </p:nvSpPr>
        <p:spPr>
          <a:xfrm>
            <a:off x="5022405" y="10196338"/>
            <a:ext cx="321945" cy="165735"/>
          </a:xfrm>
          <a:prstGeom prst="rect">
            <a:avLst/>
          </a:prstGeom>
        </p:spPr>
        <p:txBody>
          <a:bodyPr vert="horz" wrap="square" lIns="0" tIns="14604" rIns="0" bIns="0" rtlCol="0">
            <a:spAutoFit/>
          </a:bodyPr>
          <a:lstStyle/>
          <a:p>
            <a:pPr>
              <a:lnSpc>
                <a:spcPct val="100000"/>
              </a:lnSpc>
              <a:spcBef>
                <a:spcPts val="114"/>
              </a:spcBef>
            </a:pPr>
            <a:r>
              <a:rPr sz="900" spc="130" dirty="0">
                <a:latin typeface="Bebas Neue"/>
                <a:cs typeface="Bebas Neue"/>
              </a:rPr>
              <a:t>Item</a:t>
            </a:r>
            <a:r>
              <a:rPr sz="900" dirty="0">
                <a:latin typeface="Bebas Neue"/>
                <a:cs typeface="Bebas Neue"/>
              </a:rPr>
              <a:t> </a:t>
            </a:r>
            <a:r>
              <a:rPr sz="900" spc="125" dirty="0">
                <a:latin typeface="Bebas Neue"/>
                <a:cs typeface="Bebas Neue"/>
              </a:rPr>
              <a:t>1</a:t>
            </a:r>
            <a:endParaRPr sz="900">
              <a:latin typeface="Bebas Neue"/>
              <a:cs typeface="Bebas Neue"/>
            </a:endParaRPr>
          </a:p>
        </p:txBody>
      </p:sp>
      <p:sp>
        <p:nvSpPr>
          <p:cNvPr id="20" name="object 3">
            <a:extLst>
              <a:ext uri="{FF2B5EF4-FFF2-40B4-BE49-F238E27FC236}">
                <a16:creationId xmlns:a16="http://schemas.microsoft.com/office/drawing/2014/main" id="{E1D68C68-B995-4517-9B59-EFEB686E1132}"/>
              </a:ext>
            </a:extLst>
          </p:cNvPr>
          <p:cNvSpPr txBox="1"/>
          <p:nvPr/>
        </p:nvSpPr>
        <p:spPr>
          <a:xfrm>
            <a:off x="6084143" y="10196338"/>
            <a:ext cx="329565" cy="165735"/>
          </a:xfrm>
          <a:prstGeom prst="rect">
            <a:avLst/>
          </a:prstGeom>
        </p:spPr>
        <p:txBody>
          <a:bodyPr vert="horz" wrap="square" lIns="0" tIns="14604" rIns="0" bIns="0" rtlCol="0">
            <a:spAutoFit/>
          </a:bodyPr>
          <a:lstStyle/>
          <a:p>
            <a:pPr>
              <a:lnSpc>
                <a:spcPct val="100000"/>
              </a:lnSpc>
              <a:spcBef>
                <a:spcPts val="114"/>
              </a:spcBef>
            </a:pPr>
            <a:r>
              <a:rPr sz="900" spc="130" dirty="0">
                <a:latin typeface="Bebas Neue"/>
                <a:cs typeface="Bebas Neue"/>
              </a:rPr>
              <a:t>Item</a:t>
            </a:r>
            <a:r>
              <a:rPr sz="900" dirty="0">
                <a:latin typeface="Bebas Neue"/>
                <a:cs typeface="Bebas Neue"/>
              </a:rPr>
              <a:t> </a:t>
            </a:r>
            <a:r>
              <a:rPr sz="900" spc="145" dirty="0">
                <a:latin typeface="Bebas Neue"/>
                <a:cs typeface="Bebas Neue"/>
              </a:rPr>
              <a:t>2</a:t>
            </a:r>
            <a:endParaRPr sz="900">
              <a:latin typeface="Bebas Neue"/>
              <a:cs typeface="Bebas Neue"/>
            </a:endParaRPr>
          </a:p>
        </p:txBody>
      </p:sp>
      <p:sp>
        <p:nvSpPr>
          <p:cNvPr id="21" name="object 4">
            <a:extLst>
              <a:ext uri="{FF2B5EF4-FFF2-40B4-BE49-F238E27FC236}">
                <a16:creationId xmlns:a16="http://schemas.microsoft.com/office/drawing/2014/main" id="{DACE2006-EF00-46BC-95C9-40E84F209829}"/>
              </a:ext>
            </a:extLst>
          </p:cNvPr>
          <p:cNvSpPr txBox="1"/>
          <p:nvPr/>
        </p:nvSpPr>
        <p:spPr>
          <a:xfrm>
            <a:off x="7149940" y="10196338"/>
            <a:ext cx="329565" cy="165735"/>
          </a:xfrm>
          <a:prstGeom prst="rect">
            <a:avLst/>
          </a:prstGeom>
        </p:spPr>
        <p:txBody>
          <a:bodyPr vert="horz" wrap="square" lIns="0" tIns="14604" rIns="0" bIns="0" rtlCol="0">
            <a:spAutoFit/>
          </a:bodyPr>
          <a:lstStyle/>
          <a:p>
            <a:pPr>
              <a:lnSpc>
                <a:spcPct val="100000"/>
              </a:lnSpc>
              <a:spcBef>
                <a:spcPts val="114"/>
              </a:spcBef>
            </a:pPr>
            <a:r>
              <a:rPr sz="900" spc="130" dirty="0">
                <a:latin typeface="Bebas Neue"/>
                <a:cs typeface="Bebas Neue"/>
              </a:rPr>
              <a:t>Item</a:t>
            </a:r>
            <a:r>
              <a:rPr sz="900" dirty="0">
                <a:latin typeface="Bebas Neue"/>
                <a:cs typeface="Bebas Neue"/>
              </a:rPr>
              <a:t> </a:t>
            </a:r>
            <a:r>
              <a:rPr sz="900" spc="145" dirty="0">
                <a:latin typeface="Bebas Neue"/>
                <a:cs typeface="Bebas Neue"/>
              </a:rPr>
              <a:t>3</a:t>
            </a:r>
            <a:endParaRPr sz="900">
              <a:latin typeface="Bebas Neue"/>
              <a:cs typeface="Bebas Neue"/>
            </a:endParaRPr>
          </a:p>
        </p:txBody>
      </p:sp>
      <p:sp>
        <p:nvSpPr>
          <p:cNvPr id="22" name="object 5">
            <a:extLst>
              <a:ext uri="{FF2B5EF4-FFF2-40B4-BE49-F238E27FC236}">
                <a16:creationId xmlns:a16="http://schemas.microsoft.com/office/drawing/2014/main" id="{2AE923B9-5771-44E9-9DD3-83142BEDE1DB}"/>
              </a:ext>
            </a:extLst>
          </p:cNvPr>
          <p:cNvSpPr txBox="1"/>
          <p:nvPr/>
        </p:nvSpPr>
        <p:spPr>
          <a:xfrm>
            <a:off x="8214702" y="10196338"/>
            <a:ext cx="332105" cy="165735"/>
          </a:xfrm>
          <a:prstGeom prst="rect">
            <a:avLst/>
          </a:prstGeom>
        </p:spPr>
        <p:txBody>
          <a:bodyPr vert="horz" wrap="square" lIns="0" tIns="14604" rIns="0" bIns="0" rtlCol="0">
            <a:spAutoFit/>
          </a:bodyPr>
          <a:lstStyle/>
          <a:p>
            <a:pPr>
              <a:lnSpc>
                <a:spcPct val="100000"/>
              </a:lnSpc>
              <a:spcBef>
                <a:spcPts val="114"/>
              </a:spcBef>
            </a:pPr>
            <a:r>
              <a:rPr sz="900" spc="130" dirty="0">
                <a:latin typeface="Bebas Neue"/>
                <a:cs typeface="Bebas Neue"/>
              </a:rPr>
              <a:t>Item</a:t>
            </a:r>
            <a:r>
              <a:rPr sz="900" dirty="0">
                <a:latin typeface="Bebas Neue"/>
                <a:cs typeface="Bebas Neue"/>
              </a:rPr>
              <a:t> </a:t>
            </a:r>
            <a:r>
              <a:rPr sz="900" spc="150" dirty="0">
                <a:latin typeface="Bebas Neue"/>
                <a:cs typeface="Bebas Neue"/>
              </a:rPr>
              <a:t>4</a:t>
            </a:r>
            <a:endParaRPr sz="900">
              <a:latin typeface="Bebas Neue"/>
              <a:cs typeface="Bebas Neue"/>
            </a:endParaRPr>
          </a:p>
        </p:txBody>
      </p:sp>
      <p:grpSp>
        <p:nvGrpSpPr>
          <p:cNvPr id="25" name="object 6">
            <a:extLst>
              <a:ext uri="{FF2B5EF4-FFF2-40B4-BE49-F238E27FC236}">
                <a16:creationId xmlns:a16="http://schemas.microsoft.com/office/drawing/2014/main" id="{A9ACE197-FB53-4B04-8AC9-4FE199B8489C}"/>
              </a:ext>
            </a:extLst>
          </p:cNvPr>
          <p:cNvGrpSpPr/>
          <p:nvPr/>
        </p:nvGrpSpPr>
        <p:grpSpPr>
          <a:xfrm>
            <a:off x="4663172" y="5263676"/>
            <a:ext cx="4582160" cy="4900930"/>
            <a:chOff x="3110023" y="2638799"/>
            <a:chExt cx="4582160" cy="4900930"/>
          </a:xfrm>
        </p:grpSpPr>
        <p:sp>
          <p:nvSpPr>
            <p:cNvPr id="26" name="object 7">
              <a:extLst>
                <a:ext uri="{FF2B5EF4-FFF2-40B4-BE49-F238E27FC236}">
                  <a16:creationId xmlns:a16="http://schemas.microsoft.com/office/drawing/2014/main" id="{77CC1684-3A9A-4D04-B17C-8EA36BA2DAF4}"/>
                </a:ext>
              </a:extLst>
            </p:cNvPr>
            <p:cNvSpPr/>
            <p:nvPr/>
          </p:nvSpPr>
          <p:spPr>
            <a:xfrm>
              <a:off x="3159429" y="3354488"/>
              <a:ext cx="4126229" cy="3099435"/>
            </a:xfrm>
            <a:custGeom>
              <a:avLst/>
              <a:gdLst/>
              <a:ahLst/>
              <a:cxnLst/>
              <a:rect l="l" t="t" r="r" b="b"/>
              <a:pathLst>
                <a:path w="4126229" h="3099435">
                  <a:moveTo>
                    <a:pt x="4125658" y="3094253"/>
                  </a:moveTo>
                  <a:lnTo>
                    <a:pt x="0" y="3094253"/>
                  </a:lnTo>
                  <a:lnTo>
                    <a:pt x="0" y="3099346"/>
                  </a:lnTo>
                  <a:lnTo>
                    <a:pt x="4125658" y="3099346"/>
                  </a:lnTo>
                  <a:lnTo>
                    <a:pt x="4125658" y="3094253"/>
                  </a:lnTo>
                  <a:close/>
                </a:path>
                <a:path w="4126229" h="3099435">
                  <a:moveTo>
                    <a:pt x="4125658" y="2062835"/>
                  </a:moveTo>
                  <a:lnTo>
                    <a:pt x="0" y="2062835"/>
                  </a:lnTo>
                  <a:lnTo>
                    <a:pt x="0" y="2067928"/>
                  </a:lnTo>
                  <a:lnTo>
                    <a:pt x="4125658" y="2067928"/>
                  </a:lnTo>
                  <a:lnTo>
                    <a:pt x="4125658" y="2062835"/>
                  </a:lnTo>
                  <a:close/>
                </a:path>
                <a:path w="4126229" h="3099435">
                  <a:moveTo>
                    <a:pt x="4125658" y="1031417"/>
                  </a:moveTo>
                  <a:lnTo>
                    <a:pt x="0" y="1031417"/>
                  </a:lnTo>
                  <a:lnTo>
                    <a:pt x="0" y="1036510"/>
                  </a:lnTo>
                  <a:lnTo>
                    <a:pt x="4125658" y="1036510"/>
                  </a:lnTo>
                  <a:lnTo>
                    <a:pt x="4125658" y="1031417"/>
                  </a:lnTo>
                  <a:close/>
                </a:path>
                <a:path w="4126229" h="3099435">
                  <a:moveTo>
                    <a:pt x="4125658" y="0"/>
                  </a:moveTo>
                  <a:lnTo>
                    <a:pt x="0" y="0"/>
                  </a:lnTo>
                  <a:lnTo>
                    <a:pt x="0" y="5092"/>
                  </a:lnTo>
                  <a:lnTo>
                    <a:pt x="4125658" y="5092"/>
                  </a:lnTo>
                  <a:lnTo>
                    <a:pt x="4125658" y="0"/>
                  </a:lnTo>
                  <a:close/>
                </a:path>
              </a:pathLst>
            </a:custGeom>
            <a:solidFill>
              <a:srgbClr val="000000">
                <a:alpha val="24708"/>
              </a:srgbClr>
            </a:solidFill>
          </p:spPr>
          <p:txBody>
            <a:bodyPr wrap="square" lIns="0" tIns="0" rIns="0" bIns="0" rtlCol="0"/>
            <a:lstStyle/>
            <a:p>
              <a:endParaRPr/>
            </a:p>
          </p:txBody>
        </p:sp>
        <p:sp>
          <p:nvSpPr>
            <p:cNvPr id="27" name="object 8">
              <a:extLst>
                <a:ext uri="{FF2B5EF4-FFF2-40B4-BE49-F238E27FC236}">
                  <a16:creationId xmlns:a16="http://schemas.microsoft.com/office/drawing/2014/main" id="{1938B0E8-38B5-4E3E-94BE-5EAF8807B88A}"/>
                </a:ext>
              </a:extLst>
            </p:cNvPr>
            <p:cNvSpPr/>
            <p:nvPr/>
          </p:nvSpPr>
          <p:spPr>
            <a:xfrm>
              <a:off x="3159432" y="7480153"/>
              <a:ext cx="4126229" cy="5715"/>
            </a:xfrm>
            <a:custGeom>
              <a:avLst/>
              <a:gdLst/>
              <a:ahLst/>
              <a:cxnLst/>
              <a:rect l="l" t="t" r="r" b="b"/>
              <a:pathLst>
                <a:path w="4126229" h="5715">
                  <a:moveTo>
                    <a:pt x="4125666" y="5093"/>
                  </a:moveTo>
                  <a:lnTo>
                    <a:pt x="0" y="5093"/>
                  </a:lnTo>
                  <a:lnTo>
                    <a:pt x="0" y="0"/>
                  </a:lnTo>
                  <a:lnTo>
                    <a:pt x="4125666" y="0"/>
                  </a:lnTo>
                  <a:lnTo>
                    <a:pt x="4125666" y="5093"/>
                  </a:lnTo>
                  <a:close/>
                </a:path>
              </a:pathLst>
            </a:custGeom>
            <a:solidFill>
              <a:srgbClr val="000000">
                <a:alpha val="59999"/>
              </a:srgbClr>
            </a:solidFill>
          </p:spPr>
          <p:txBody>
            <a:bodyPr wrap="square" lIns="0" tIns="0" rIns="0" bIns="0" rtlCol="0"/>
            <a:lstStyle/>
            <a:p>
              <a:endParaRPr/>
            </a:p>
          </p:txBody>
        </p:sp>
        <p:sp>
          <p:nvSpPr>
            <p:cNvPr id="28" name="object 9">
              <a:extLst>
                <a:ext uri="{FF2B5EF4-FFF2-40B4-BE49-F238E27FC236}">
                  <a16:creationId xmlns:a16="http://schemas.microsoft.com/office/drawing/2014/main" id="{4DF189FC-235D-46A7-B0B5-4DFC1C667213}"/>
                </a:ext>
              </a:extLst>
            </p:cNvPr>
            <p:cNvSpPr/>
            <p:nvPr/>
          </p:nvSpPr>
          <p:spPr>
            <a:xfrm>
              <a:off x="3159429" y="3354488"/>
              <a:ext cx="4126229" cy="4128770"/>
            </a:xfrm>
            <a:custGeom>
              <a:avLst/>
              <a:gdLst/>
              <a:ahLst/>
              <a:cxnLst/>
              <a:rect l="l" t="t" r="r" b="b"/>
              <a:pathLst>
                <a:path w="4126229" h="4128770">
                  <a:moveTo>
                    <a:pt x="928268" y="3163646"/>
                  </a:moveTo>
                  <a:lnTo>
                    <a:pt x="913041" y="3123209"/>
                  </a:lnTo>
                  <a:lnTo>
                    <a:pt x="877925" y="3098038"/>
                  </a:lnTo>
                  <a:lnTo>
                    <a:pt x="858888" y="3094253"/>
                  </a:lnTo>
                  <a:lnTo>
                    <a:pt x="69380" y="3094253"/>
                  </a:lnTo>
                  <a:lnTo>
                    <a:pt x="28943" y="3109480"/>
                  </a:lnTo>
                  <a:lnTo>
                    <a:pt x="3784" y="3144596"/>
                  </a:lnTo>
                  <a:lnTo>
                    <a:pt x="0" y="3163646"/>
                  </a:lnTo>
                  <a:lnTo>
                    <a:pt x="0" y="4128211"/>
                  </a:lnTo>
                  <a:lnTo>
                    <a:pt x="928268" y="4128211"/>
                  </a:lnTo>
                  <a:lnTo>
                    <a:pt x="928268" y="3163646"/>
                  </a:lnTo>
                  <a:close/>
                </a:path>
                <a:path w="4126229" h="4128770">
                  <a:moveTo>
                    <a:pt x="1994065" y="2132228"/>
                  </a:moveTo>
                  <a:lnTo>
                    <a:pt x="1978850" y="2091791"/>
                  </a:lnTo>
                  <a:lnTo>
                    <a:pt x="1943722" y="2066620"/>
                  </a:lnTo>
                  <a:lnTo>
                    <a:pt x="1924685" y="2062835"/>
                  </a:lnTo>
                  <a:lnTo>
                    <a:pt x="1135176" y="2062835"/>
                  </a:lnTo>
                  <a:lnTo>
                    <a:pt x="1094740" y="2078062"/>
                  </a:lnTo>
                  <a:lnTo>
                    <a:pt x="1069581" y="2113191"/>
                  </a:lnTo>
                  <a:lnTo>
                    <a:pt x="1065796" y="2132228"/>
                  </a:lnTo>
                  <a:lnTo>
                    <a:pt x="1065796" y="4128211"/>
                  </a:lnTo>
                  <a:lnTo>
                    <a:pt x="1994065" y="4128211"/>
                  </a:lnTo>
                  <a:lnTo>
                    <a:pt x="1994065" y="2132228"/>
                  </a:lnTo>
                  <a:close/>
                </a:path>
                <a:path w="4126229" h="4128770">
                  <a:moveTo>
                    <a:pt x="3059861" y="1100810"/>
                  </a:moveTo>
                  <a:lnTo>
                    <a:pt x="3044647" y="1060373"/>
                  </a:lnTo>
                  <a:lnTo>
                    <a:pt x="3009519" y="1035202"/>
                  </a:lnTo>
                  <a:lnTo>
                    <a:pt x="2990481" y="1031417"/>
                  </a:lnTo>
                  <a:lnTo>
                    <a:pt x="2200973" y="1031417"/>
                  </a:lnTo>
                  <a:lnTo>
                    <a:pt x="2160536" y="1046645"/>
                  </a:lnTo>
                  <a:lnTo>
                    <a:pt x="2135378" y="1081773"/>
                  </a:lnTo>
                  <a:lnTo>
                    <a:pt x="2131593" y="1100810"/>
                  </a:lnTo>
                  <a:lnTo>
                    <a:pt x="2131593" y="4128211"/>
                  </a:lnTo>
                  <a:lnTo>
                    <a:pt x="3059861" y="4128211"/>
                  </a:lnTo>
                  <a:lnTo>
                    <a:pt x="3059861" y="1100810"/>
                  </a:lnTo>
                  <a:close/>
                </a:path>
                <a:path w="4126229" h="4128770">
                  <a:moveTo>
                    <a:pt x="4125658" y="69392"/>
                  </a:moveTo>
                  <a:lnTo>
                    <a:pt x="4110444" y="28956"/>
                  </a:lnTo>
                  <a:lnTo>
                    <a:pt x="4075315" y="3784"/>
                  </a:lnTo>
                  <a:lnTo>
                    <a:pt x="4056278" y="0"/>
                  </a:lnTo>
                  <a:lnTo>
                    <a:pt x="3266770" y="0"/>
                  </a:lnTo>
                  <a:lnTo>
                    <a:pt x="3226333" y="15227"/>
                  </a:lnTo>
                  <a:lnTo>
                    <a:pt x="3201174" y="50355"/>
                  </a:lnTo>
                  <a:lnTo>
                    <a:pt x="3197390" y="69392"/>
                  </a:lnTo>
                  <a:lnTo>
                    <a:pt x="3197390" y="4128211"/>
                  </a:lnTo>
                  <a:lnTo>
                    <a:pt x="4125658" y="4128211"/>
                  </a:lnTo>
                  <a:lnTo>
                    <a:pt x="4125658" y="69392"/>
                  </a:lnTo>
                  <a:close/>
                </a:path>
              </a:pathLst>
            </a:custGeom>
            <a:solidFill>
              <a:srgbClr val="426EBE"/>
            </a:solidFill>
          </p:spPr>
          <p:txBody>
            <a:bodyPr wrap="square" lIns="0" tIns="0" rIns="0" bIns="0" rtlCol="0"/>
            <a:lstStyle/>
            <a:p>
              <a:endParaRPr/>
            </a:p>
          </p:txBody>
        </p:sp>
        <p:sp>
          <p:nvSpPr>
            <p:cNvPr id="29" name="object 10">
              <a:extLst>
                <a:ext uri="{FF2B5EF4-FFF2-40B4-BE49-F238E27FC236}">
                  <a16:creationId xmlns:a16="http://schemas.microsoft.com/office/drawing/2014/main" id="{4BC4C59D-CB5F-496F-B3E7-1E0A2BEE2993}"/>
                </a:ext>
              </a:extLst>
            </p:cNvPr>
            <p:cNvSpPr/>
            <p:nvPr/>
          </p:nvSpPr>
          <p:spPr>
            <a:xfrm>
              <a:off x="3110014" y="2638805"/>
              <a:ext cx="4582160" cy="4900930"/>
            </a:xfrm>
            <a:custGeom>
              <a:avLst/>
              <a:gdLst/>
              <a:ahLst/>
              <a:cxnLst/>
              <a:rect l="l" t="t" r="r" b="b"/>
              <a:pathLst>
                <a:path w="4582159" h="4900930">
                  <a:moveTo>
                    <a:pt x="47625" y="0"/>
                  </a:moveTo>
                  <a:lnTo>
                    <a:pt x="0" y="0"/>
                  </a:lnTo>
                  <a:lnTo>
                    <a:pt x="0" y="4730077"/>
                  </a:lnTo>
                  <a:lnTo>
                    <a:pt x="4864" y="4754257"/>
                  </a:lnTo>
                  <a:lnTo>
                    <a:pt x="18135" y="4774006"/>
                  </a:lnTo>
                  <a:lnTo>
                    <a:pt x="37820" y="4787328"/>
                  </a:lnTo>
                  <a:lnTo>
                    <a:pt x="47625" y="4789309"/>
                  </a:lnTo>
                  <a:lnTo>
                    <a:pt x="47625" y="0"/>
                  </a:lnTo>
                  <a:close/>
                </a:path>
                <a:path w="4582159" h="4900930">
                  <a:moveTo>
                    <a:pt x="4581601" y="4853051"/>
                  </a:moveTo>
                  <a:lnTo>
                    <a:pt x="146786" y="4853051"/>
                  </a:lnTo>
                  <a:lnTo>
                    <a:pt x="122605" y="4857928"/>
                  </a:lnTo>
                  <a:lnTo>
                    <a:pt x="102857" y="4871186"/>
                  </a:lnTo>
                  <a:lnTo>
                    <a:pt x="89547" y="4890871"/>
                  </a:lnTo>
                  <a:lnTo>
                    <a:pt x="87553" y="4900676"/>
                  </a:lnTo>
                  <a:lnTo>
                    <a:pt x="4581601" y="4900676"/>
                  </a:lnTo>
                  <a:lnTo>
                    <a:pt x="4581601" y="4853051"/>
                  </a:lnTo>
                  <a:close/>
                </a:path>
              </a:pathLst>
            </a:custGeom>
            <a:solidFill>
              <a:srgbClr val="000000"/>
            </a:solidFill>
          </p:spPr>
          <p:txBody>
            <a:bodyPr wrap="square" lIns="0" tIns="0" rIns="0" bIns="0" rtlCol="0"/>
            <a:lstStyle/>
            <a:p>
              <a:endParaRPr/>
            </a:p>
          </p:txBody>
        </p:sp>
      </p:grpSp>
      <p:sp>
        <p:nvSpPr>
          <p:cNvPr id="30" name="object 11">
            <a:extLst>
              <a:ext uri="{FF2B5EF4-FFF2-40B4-BE49-F238E27FC236}">
                <a16:creationId xmlns:a16="http://schemas.microsoft.com/office/drawing/2014/main" id="{51D7AD10-9742-4976-B376-6784D5887843}"/>
              </a:ext>
            </a:extLst>
          </p:cNvPr>
          <p:cNvSpPr txBox="1"/>
          <p:nvPr/>
        </p:nvSpPr>
        <p:spPr>
          <a:xfrm>
            <a:off x="4477330" y="5893582"/>
            <a:ext cx="141605" cy="165100"/>
          </a:xfrm>
          <a:prstGeom prst="rect">
            <a:avLst/>
          </a:prstGeom>
        </p:spPr>
        <p:txBody>
          <a:bodyPr vert="horz" wrap="square" lIns="0" tIns="14604" rIns="0" bIns="0" rtlCol="0">
            <a:spAutoFit/>
          </a:bodyPr>
          <a:lstStyle/>
          <a:p>
            <a:pPr>
              <a:lnSpc>
                <a:spcPct val="100000"/>
              </a:lnSpc>
              <a:spcBef>
                <a:spcPts val="114"/>
              </a:spcBef>
            </a:pPr>
            <a:r>
              <a:rPr sz="900" spc="150" dirty="0">
                <a:latin typeface="Bebas Neue"/>
                <a:cs typeface="Bebas Neue"/>
              </a:rPr>
              <a:t>40</a:t>
            </a:r>
            <a:endParaRPr sz="900">
              <a:latin typeface="Bebas Neue"/>
              <a:cs typeface="Bebas Neue"/>
            </a:endParaRPr>
          </a:p>
        </p:txBody>
      </p:sp>
      <p:sp>
        <p:nvSpPr>
          <p:cNvPr id="31" name="object 12">
            <a:extLst>
              <a:ext uri="{FF2B5EF4-FFF2-40B4-BE49-F238E27FC236}">
                <a16:creationId xmlns:a16="http://schemas.microsoft.com/office/drawing/2014/main" id="{3EE629F7-1606-49FB-BA44-65F20752AF7E}"/>
              </a:ext>
            </a:extLst>
          </p:cNvPr>
          <p:cNvSpPr txBox="1"/>
          <p:nvPr/>
        </p:nvSpPr>
        <p:spPr>
          <a:xfrm>
            <a:off x="4479399" y="6925000"/>
            <a:ext cx="139700" cy="165100"/>
          </a:xfrm>
          <a:prstGeom prst="rect">
            <a:avLst/>
          </a:prstGeom>
        </p:spPr>
        <p:txBody>
          <a:bodyPr vert="horz" wrap="square" lIns="0" tIns="14604" rIns="0" bIns="0" rtlCol="0">
            <a:spAutoFit/>
          </a:bodyPr>
          <a:lstStyle/>
          <a:p>
            <a:pPr>
              <a:lnSpc>
                <a:spcPct val="100000"/>
              </a:lnSpc>
              <a:spcBef>
                <a:spcPts val="114"/>
              </a:spcBef>
            </a:pPr>
            <a:r>
              <a:rPr sz="900" spc="145" dirty="0">
                <a:latin typeface="Bebas Neue"/>
                <a:cs typeface="Bebas Neue"/>
              </a:rPr>
              <a:t>30</a:t>
            </a:r>
            <a:endParaRPr sz="900">
              <a:latin typeface="Bebas Neue"/>
              <a:cs typeface="Bebas Neue"/>
            </a:endParaRPr>
          </a:p>
        </p:txBody>
      </p:sp>
      <p:sp>
        <p:nvSpPr>
          <p:cNvPr id="32" name="object 13">
            <a:extLst>
              <a:ext uri="{FF2B5EF4-FFF2-40B4-BE49-F238E27FC236}">
                <a16:creationId xmlns:a16="http://schemas.microsoft.com/office/drawing/2014/main" id="{FC3EFFFA-BDBC-4536-98D4-FE758EEFE570}"/>
              </a:ext>
            </a:extLst>
          </p:cNvPr>
          <p:cNvSpPr txBox="1"/>
          <p:nvPr/>
        </p:nvSpPr>
        <p:spPr>
          <a:xfrm>
            <a:off x="4479399" y="7956416"/>
            <a:ext cx="139700" cy="165100"/>
          </a:xfrm>
          <a:prstGeom prst="rect">
            <a:avLst/>
          </a:prstGeom>
        </p:spPr>
        <p:txBody>
          <a:bodyPr vert="horz" wrap="square" lIns="0" tIns="14604" rIns="0" bIns="0" rtlCol="0">
            <a:spAutoFit/>
          </a:bodyPr>
          <a:lstStyle/>
          <a:p>
            <a:pPr>
              <a:lnSpc>
                <a:spcPct val="100000"/>
              </a:lnSpc>
              <a:spcBef>
                <a:spcPts val="114"/>
              </a:spcBef>
            </a:pPr>
            <a:r>
              <a:rPr sz="900" spc="145" dirty="0">
                <a:latin typeface="Bebas Neue"/>
                <a:cs typeface="Bebas Neue"/>
              </a:rPr>
              <a:t>20</a:t>
            </a:r>
            <a:endParaRPr sz="900">
              <a:latin typeface="Bebas Neue"/>
              <a:cs typeface="Bebas Neue"/>
            </a:endParaRPr>
          </a:p>
        </p:txBody>
      </p:sp>
      <p:sp>
        <p:nvSpPr>
          <p:cNvPr id="33" name="object 14">
            <a:extLst>
              <a:ext uri="{FF2B5EF4-FFF2-40B4-BE49-F238E27FC236}">
                <a16:creationId xmlns:a16="http://schemas.microsoft.com/office/drawing/2014/main" id="{BDFDE144-A11F-4C92-BC66-5F2B2F8D36DD}"/>
              </a:ext>
            </a:extLst>
          </p:cNvPr>
          <p:cNvSpPr txBox="1"/>
          <p:nvPr/>
        </p:nvSpPr>
        <p:spPr>
          <a:xfrm>
            <a:off x="4487437" y="8987832"/>
            <a:ext cx="131445" cy="165100"/>
          </a:xfrm>
          <a:prstGeom prst="rect">
            <a:avLst/>
          </a:prstGeom>
        </p:spPr>
        <p:txBody>
          <a:bodyPr vert="horz" wrap="square" lIns="0" tIns="14604" rIns="0" bIns="0" rtlCol="0">
            <a:spAutoFit/>
          </a:bodyPr>
          <a:lstStyle/>
          <a:p>
            <a:pPr>
              <a:lnSpc>
                <a:spcPct val="100000"/>
              </a:lnSpc>
              <a:spcBef>
                <a:spcPts val="114"/>
              </a:spcBef>
            </a:pPr>
            <a:r>
              <a:rPr sz="900" spc="135" dirty="0">
                <a:latin typeface="Bebas Neue"/>
                <a:cs typeface="Bebas Neue"/>
              </a:rPr>
              <a:t>10</a:t>
            </a:r>
            <a:endParaRPr sz="900">
              <a:latin typeface="Bebas Neue"/>
              <a:cs typeface="Bebas Neue"/>
            </a:endParaRPr>
          </a:p>
        </p:txBody>
      </p:sp>
      <p:sp>
        <p:nvSpPr>
          <p:cNvPr id="34" name="object 15">
            <a:extLst>
              <a:ext uri="{FF2B5EF4-FFF2-40B4-BE49-F238E27FC236}">
                <a16:creationId xmlns:a16="http://schemas.microsoft.com/office/drawing/2014/main" id="{57F0FB24-09FF-4F7E-A69F-B2EF7A387B27}"/>
              </a:ext>
            </a:extLst>
          </p:cNvPr>
          <p:cNvSpPr txBox="1"/>
          <p:nvPr/>
        </p:nvSpPr>
        <p:spPr>
          <a:xfrm>
            <a:off x="4542509" y="10019249"/>
            <a:ext cx="76200" cy="165100"/>
          </a:xfrm>
          <a:prstGeom prst="rect">
            <a:avLst/>
          </a:prstGeom>
        </p:spPr>
        <p:txBody>
          <a:bodyPr vert="horz" wrap="square" lIns="0" tIns="14604" rIns="0" bIns="0" rtlCol="0">
            <a:spAutoFit/>
          </a:bodyPr>
          <a:lstStyle/>
          <a:p>
            <a:pPr>
              <a:lnSpc>
                <a:spcPct val="100000"/>
              </a:lnSpc>
              <a:spcBef>
                <a:spcPts val="114"/>
              </a:spcBef>
            </a:pPr>
            <a:r>
              <a:rPr sz="900" spc="145" dirty="0">
                <a:latin typeface="Bebas Neue"/>
                <a:cs typeface="Bebas Neue"/>
              </a:rPr>
              <a:t>0</a:t>
            </a:r>
            <a:endParaRPr sz="900">
              <a:latin typeface="Bebas Neue"/>
              <a:cs typeface="Bebas Neue"/>
            </a:endParaRPr>
          </a:p>
        </p:txBody>
      </p:sp>
    </p:spTree>
    <p:extLst>
      <p:ext uri="{BB962C8B-B14F-4D97-AF65-F5344CB8AC3E}">
        <p14:creationId xmlns:p14="http://schemas.microsoft.com/office/powerpoint/2010/main" val="873558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5</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3" name="object 9">
            <a:extLst>
              <a:ext uri="{FF2B5EF4-FFF2-40B4-BE49-F238E27FC236}">
                <a16:creationId xmlns:a16="http://schemas.microsoft.com/office/drawing/2014/main" id="{7236E832-C998-48BF-9D14-40E8E4FB4959}"/>
              </a:ext>
            </a:extLst>
          </p:cNvPr>
          <p:cNvSpPr txBox="1"/>
          <p:nvPr/>
        </p:nvSpPr>
        <p:spPr>
          <a:xfrm>
            <a:off x="1647031" y="1597004"/>
            <a:ext cx="11927107" cy="867866"/>
          </a:xfrm>
          <a:prstGeom prst="rect">
            <a:avLst/>
          </a:prstGeom>
        </p:spPr>
        <p:txBody>
          <a:bodyPr vert="horz" wrap="square" lIns="0" tIns="12700" rIns="0" bIns="0" rtlCol="0">
            <a:spAutoFit/>
          </a:bodyPr>
          <a:lstStyle/>
          <a:p>
            <a:pPr marL="12701" marR="131455">
              <a:lnSpc>
                <a:spcPct val="119700"/>
              </a:lnSpc>
              <a:spcBef>
                <a:spcPts val="100"/>
              </a:spcBef>
            </a:pP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lang="en-US"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example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below,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categorical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 </a:t>
            </a: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election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year,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and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vertical</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axis</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represents</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amount</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women</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MPs</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elected:</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pic>
        <p:nvPicPr>
          <p:cNvPr id="16" name="object 10">
            <a:extLst>
              <a:ext uri="{FF2B5EF4-FFF2-40B4-BE49-F238E27FC236}">
                <a16:creationId xmlns:a16="http://schemas.microsoft.com/office/drawing/2014/main" id="{85602C4C-9C0B-4DC0-B8A4-E18F535B032D}"/>
              </a:ext>
            </a:extLst>
          </p:cNvPr>
          <p:cNvPicPr/>
          <p:nvPr/>
        </p:nvPicPr>
        <p:blipFill>
          <a:blip r:embed="rId2" cstate="print"/>
          <a:stretch>
            <a:fillRect/>
          </a:stretch>
        </p:blipFill>
        <p:spPr>
          <a:xfrm>
            <a:off x="2332831" y="3130629"/>
            <a:ext cx="9220200" cy="4962446"/>
          </a:xfrm>
          <a:prstGeom prst="rect">
            <a:avLst/>
          </a:prstGeom>
        </p:spPr>
      </p:pic>
      <p:sp>
        <p:nvSpPr>
          <p:cNvPr id="18" name="object 9">
            <a:extLst>
              <a:ext uri="{FF2B5EF4-FFF2-40B4-BE49-F238E27FC236}">
                <a16:creationId xmlns:a16="http://schemas.microsoft.com/office/drawing/2014/main" id="{B591F9B4-EEBE-400E-9577-96D203C931B5}"/>
              </a:ext>
            </a:extLst>
          </p:cNvPr>
          <p:cNvSpPr txBox="1"/>
          <p:nvPr/>
        </p:nvSpPr>
        <p:spPr>
          <a:xfrm>
            <a:off x="1037431" y="8638680"/>
            <a:ext cx="12327960" cy="825995"/>
          </a:xfrm>
          <a:prstGeom prst="rect">
            <a:avLst/>
          </a:prstGeom>
        </p:spPr>
        <p:txBody>
          <a:bodyPr vert="horz" wrap="square" lIns="0" tIns="13335" rIns="0" bIns="0" rtlCol="0">
            <a:spAutoFit/>
          </a:bodyPr>
          <a:lstStyle/>
          <a:p>
            <a:pPr marL="630601" marR="5080">
              <a:lnSpc>
                <a:spcPct val="119700"/>
              </a:lnSpc>
            </a:pPr>
            <a:r>
              <a:rPr lang="en-GB" sz="2400"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L</a:t>
            </a:r>
            <a:r>
              <a:rPr sz="2400" spc="-30" dirty="0" err="1">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ooking</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this</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graph</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what</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information</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6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missing</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that</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you</a:t>
            </a:r>
            <a:r>
              <a:rPr sz="2400" spc="-2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think</a:t>
            </a: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would</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useful</a:t>
            </a:r>
            <a:r>
              <a:rPr lang="en-GB"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a:p>
            <a:pPr>
              <a:spcBef>
                <a:spcPts val="15"/>
              </a:spcBef>
            </a:pPr>
            <a:endParaRPr sz="2400" dirty="0">
              <a:latin typeface="Arial"/>
              <a:cs typeface="Arial"/>
            </a:endParaRPr>
          </a:p>
        </p:txBody>
      </p:sp>
    </p:spTree>
    <p:extLst>
      <p:ext uri="{BB962C8B-B14F-4D97-AF65-F5344CB8AC3E}">
        <p14:creationId xmlns:p14="http://schemas.microsoft.com/office/powerpoint/2010/main" val="3323150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6</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3" name="object 9">
            <a:extLst>
              <a:ext uri="{FF2B5EF4-FFF2-40B4-BE49-F238E27FC236}">
                <a16:creationId xmlns:a16="http://schemas.microsoft.com/office/drawing/2014/main" id="{7236E832-C998-48BF-9D14-40E8E4FB4959}"/>
              </a:ext>
            </a:extLst>
          </p:cNvPr>
          <p:cNvSpPr txBox="1"/>
          <p:nvPr/>
        </p:nvSpPr>
        <p:spPr>
          <a:xfrm>
            <a:off x="1766874" y="1201407"/>
            <a:ext cx="11927107" cy="424668"/>
          </a:xfrm>
          <a:prstGeom prst="rect">
            <a:avLst/>
          </a:prstGeom>
        </p:spPr>
        <p:txBody>
          <a:bodyPr vert="horz" wrap="square" lIns="0" tIns="12700" rIns="0" bIns="0" rtlCol="0">
            <a:spAutoFit/>
          </a:bodyPr>
          <a:lstStyle/>
          <a:p>
            <a:pPr marL="12701" marR="131455">
              <a:lnSpc>
                <a:spcPct val="119700"/>
              </a:lnSpc>
              <a:spcBef>
                <a:spcPts val="100"/>
              </a:spcBef>
            </a:pPr>
            <a:r>
              <a:rPr lang="en-US"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 example, what if we added the exact data for each bar?</a:t>
            </a:r>
          </a:p>
        </p:txBody>
      </p:sp>
      <p:sp>
        <p:nvSpPr>
          <p:cNvPr id="18" name="object 9">
            <a:extLst>
              <a:ext uri="{FF2B5EF4-FFF2-40B4-BE49-F238E27FC236}">
                <a16:creationId xmlns:a16="http://schemas.microsoft.com/office/drawing/2014/main" id="{B591F9B4-EEBE-400E-9577-96D203C931B5}"/>
              </a:ext>
            </a:extLst>
          </p:cNvPr>
          <p:cNvSpPr txBox="1"/>
          <p:nvPr/>
        </p:nvSpPr>
        <p:spPr>
          <a:xfrm>
            <a:off x="1187033" y="7819888"/>
            <a:ext cx="11583035" cy="1261499"/>
          </a:xfrm>
          <a:prstGeom prst="rect">
            <a:avLst/>
          </a:prstGeom>
        </p:spPr>
        <p:txBody>
          <a:bodyPr vert="horz" wrap="square" lIns="0" tIns="13335" rIns="0" bIns="0" rtlCol="0">
            <a:spAutoFit/>
          </a:bodyPr>
          <a:lstStyle/>
          <a:p>
            <a:pPr marL="630601" marR="5080">
              <a:lnSpc>
                <a:spcPct val="119700"/>
              </a:lnSpc>
            </a:pPr>
            <a:r>
              <a:rPr lang="en-US"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Also - how would knowing the total amount of MPs for each year affect how you view the graph? Perhaps it would be better to have a percentage?</a:t>
            </a:r>
          </a:p>
          <a:p>
            <a:pPr>
              <a:spcBef>
                <a:spcPts val="15"/>
              </a:spcBef>
            </a:pPr>
            <a:endParaRPr sz="2400" dirty="0">
              <a:latin typeface="Arial"/>
              <a:cs typeface="Arial"/>
            </a:endParaRPr>
          </a:p>
        </p:txBody>
      </p:sp>
      <p:pic>
        <p:nvPicPr>
          <p:cNvPr id="17" name="object 11">
            <a:extLst>
              <a:ext uri="{FF2B5EF4-FFF2-40B4-BE49-F238E27FC236}">
                <a16:creationId xmlns:a16="http://schemas.microsoft.com/office/drawing/2014/main" id="{F0B7E953-D4C6-414A-9481-8C0A96B7F76C}"/>
              </a:ext>
            </a:extLst>
          </p:cNvPr>
          <p:cNvPicPr/>
          <p:nvPr/>
        </p:nvPicPr>
        <p:blipFill>
          <a:blip r:embed="rId2" cstate="print"/>
          <a:stretch>
            <a:fillRect/>
          </a:stretch>
        </p:blipFill>
        <p:spPr>
          <a:xfrm>
            <a:off x="2340787" y="2200862"/>
            <a:ext cx="9585288" cy="4904406"/>
          </a:xfrm>
          <a:prstGeom prst="rect">
            <a:avLst/>
          </a:prstGeom>
        </p:spPr>
      </p:pic>
    </p:spTree>
    <p:extLst>
      <p:ext uri="{BB962C8B-B14F-4D97-AF65-F5344CB8AC3E}">
        <p14:creationId xmlns:p14="http://schemas.microsoft.com/office/powerpoint/2010/main" val="3650015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7</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3" name="object 9">
            <a:extLst>
              <a:ext uri="{FF2B5EF4-FFF2-40B4-BE49-F238E27FC236}">
                <a16:creationId xmlns:a16="http://schemas.microsoft.com/office/drawing/2014/main" id="{7236E832-C998-48BF-9D14-40E8E4FB4959}"/>
              </a:ext>
            </a:extLst>
          </p:cNvPr>
          <p:cNvSpPr txBox="1"/>
          <p:nvPr/>
        </p:nvSpPr>
        <p:spPr>
          <a:xfrm>
            <a:off x="1549040" y="1830355"/>
            <a:ext cx="11168781" cy="2197461"/>
          </a:xfrm>
          <a:prstGeom prst="rect">
            <a:avLst/>
          </a:prstGeom>
        </p:spPr>
        <p:txBody>
          <a:bodyPr vert="horz" wrap="square" lIns="0" tIns="12700" rIns="0" bIns="0" rtlCol="0">
            <a:spAutoFit/>
          </a:bodyPr>
          <a:lstStyle/>
          <a:p>
            <a:pPr marL="12701" marR="131455">
              <a:lnSpc>
                <a:spcPct val="119700"/>
              </a:lnSpc>
              <a:spcBef>
                <a:spcPts val="100"/>
              </a:spcBef>
            </a:pPr>
            <a:r>
              <a:rPr lang="en-US"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 example, even though the 2001 General Elections saw the election of 118 female MPs, it is hard to tell what this means if we do not know what this number is out of the total. Here is how a graph showing the percentage of female MPs, out of total MPs, would be displayed to display this type of data:</a:t>
            </a:r>
          </a:p>
        </p:txBody>
      </p:sp>
      <p:pic>
        <p:nvPicPr>
          <p:cNvPr id="21" name="object 3">
            <a:extLst>
              <a:ext uri="{FF2B5EF4-FFF2-40B4-BE49-F238E27FC236}">
                <a16:creationId xmlns:a16="http://schemas.microsoft.com/office/drawing/2014/main" id="{5BFCBDB0-FF38-45A4-9A10-531EF144A9FF}"/>
              </a:ext>
            </a:extLst>
          </p:cNvPr>
          <p:cNvPicPr/>
          <p:nvPr/>
        </p:nvPicPr>
        <p:blipFill>
          <a:blip r:embed="rId2" cstate="print"/>
          <a:stretch>
            <a:fillRect/>
          </a:stretch>
        </p:blipFill>
        <p:spPr>
          <a:xfrm>
            <a:off x="3018631" y="4668793"/>
            <a:ext cx="7924800" cy="4364031"/>
          </a:xfrm>
          <a:prstGeom prst="rect">
            <a:avLst/>
          </a:prstGeom>
        </p:spPr>
      </p:pic>
    </p:spTree>
    <p:extLst>
      <p:ext uri="{BB962C8B-B14F-4D97-AF65-F5344CB8AC3E}">
        <p14:creationId xmlns:p14="http://schemas.microsoft.com/office/powerpoint/2010/main" val="262871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8</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pic>
        <p:nvPicPr>
          <p:cNvPr id="5" name="Picture 4">
            <a:extLst>
              <a:ext uri="{FF2B5EF4-FFF2-40B4-BE49-F238E27FC236}">
                <a16:creationId xmlns:a16="http://schemas.microsoft.com/office/drawing/2014/main" id="{47D6C4B2-1430-4B56-AFE6-EB88E5636E73}"/>
              </a:ext>
            </a:extLst>
          </p:cNvPr>
          <p:cNvPicPr>
            <a:picLocks noChangeAspect="1"/>
          </p:cNvPicPr>
          <p:nvPr/>
        </p:nvPicPr>
        <p:blipFill>
          <a:blip r:embed="rId2"/>
          <a:stretch>
            <a:fillRect/>
          </a:stretch>
        </p:blipFill>
        <p:spPr>
          <a:xfrm>
            <a:off x="3894227" y="2856681"/>
            <a:ext cx="5657850" cy="5257800"/>
          </a:xfrm>
          <a:prstGeom prst="rect">
            <a:avLst/>
          </a:prstGeom>
        </p:spPr>
      </p:pic>
      <p:sp>
        <p:nvSpPr>
          <p:cNvPr id="16" name="object 2">
            <a:extLst>
              <a:ext uri="{FF2B5EF4-FFF2-40B4-BE49-F238E27FC236}">
                <a16:creationId xmlns:a16="http://schemas.microsoft.com/office/drawing/2014/main" id="{5E1FEE21-2C2A-4C91-9CEC-A23F54B3AF84}"/>
              </a:ext>
            </a:extLst>
          </p:cNvPr>
          <p:cNvSpPr txBox="1"/>
          <p:nvPr/>
        </p:nvSpPr>
        <p:spPr>
          <a:xfrm>
            <a:off x="1465352" y="1597004"/>
            <a:ext cx="10515600" cy="868507"/>
          </a:xfrm>
          <a:prstGeom prst="rect">
            <a:avLst/>
          </a:prstGeom>
        </p:spPr>
        <p:txBody>
          <a:bodyPr vert="horz" wrap="square" lIns="0" tIns="13335" rIns="0" bIns="0" rtlCol="0">
            <a:spAutoFit/>
          </a:bodyPr>
          <a:lstStyle/>
          <a:p>
            <a:pPr marL="630601" marR="5080">
              <a:lnSpc>
                <a:spcPct val="119700"/>
              </a:lnSpc>
            </a:pP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Here </a:t>
            </a:r>
            <a:r>
              <a:rPr sz="2400"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is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 </a:t>
            </a:r>
            <a:r>
              <a:rPr sz="2400" spc="6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for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Members </a:t>
            </a:r>
            <a:r>
              <a:rPr sz="2400" spc="5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of </a:t>
            </a:r>
            <a:r>
              <a:rPr sz="2400" spc="-4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European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Parliament </a:t>
            </a:r>
            <a:r>
              <a:rPr sz="2400" spc="-10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(MEPs)</a:t>
            </a:r>
            <a:r>
              <a:rPr lang="en-US" sz="2400" spc="-10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gender</a:t>
            </a:r>
            <a:r>
              <a:rPr sz="2400"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balance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since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1979</a:t>
            </a:r>
            <a:r>
              <a:rPr lang="en-GB" sz="2400" spc="-1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7" name="object 3">
            <a:extLst>
              <a:ext uri="{FF2B5EF4-FFF2-40B4-BE49-F238E27FC236}">
                <a16:creationId xmlns:a16="http://schemas.microsoft.com/office/drawing/2014/main" id="{31A0BB7A-7AFF-4474-AAE2-D156C44B978E}"/>
              </a:ext>
            </a:extLst>
          </p:cNvPr>
          <p:cNvSpPr txBox="1"/>
          <p:nvPr/>
        </p:nvSpPr>
        <p:spPr>
          <a:xfrm>
            <a:off x="2284991" y="8942246"/>
            <a:ext cx="9934644" cy="424668"/>
          </a:xfrm>
          <a:prstGeom prst="rect">
            <a:avLst/>
          </a:prstGeom>
        </p:spPr>
        <p:txBody>
          <a:bodyPr vert="horz" wrap="square" lIns="0" tIns="12700" rIns="0" bIns="0" rtlCol="0">
            <a:spAutoFit/>
          </a:bodyPr>
          <a:lstStyle/>
          <a:p>
            <a:pPr marL="12701" marR="5080">
              <a:lnSpc>
                <a:spcPct val="119700"/>
              </a:lnSpc>
              <a:spcBef>
                <a:spcPts val="100"/>
              </a:spcBef>
            </a:pPr>
            <a:r>
              <a:rPr sz="24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Create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bar</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chart</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demonstrate</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the</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spc="2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data</a:t>
            </a:r>
            <a:r>
              <a:rPr sz="2400" spc="-3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i="1"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(feel</a:t>
            </a:r>
            <a:r>
              <a:rPr sz="2400" i="1"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i="1" spc="-4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free</a:t>
            </a:r>
            <a:r>
              <a:rPr sz="2400" i="1"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i="1"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to</a:t>
            </a:r>
            <a:r>
              <a:rPr sz="2400" i="1"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i="1" spc="-8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draw</a:t>
            </a:r>
            <a:r>
              <a:rPr sz="2400" i="1" spc="-9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i="1"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this</a:t>
            </a:r>
            <a:r>
              <a:rPr lang="en-US" sz="2400" i="1" spc="-1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i="1" spc="-3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by</a:t>
            </a:r>
            <a:r>
              <a:rPr sz="2400" i="1" spc="-95"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 </a:t>
            </a:r>
            <a:r>
              <a:rPr sz="2400" i="1"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hand)</a:t>
            </a:r>
            <a:r>
              <a:rPr lang="en-GB" sz="2400" i="1" spc="-7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a:t>
            </a:r>
            <a:endParaRPr sz="24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3230796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465352" y="9709785"/>
            <a:ext cx="991235" cy="989965"/>
          </a:xfrm>
          <a:custGeom>
            <a:avLst/>
            <a:gdLst/>
            <a:ahLst/>
            <a:cxnLst/>
            <a:rect l="l" t="t" r="r" b="b"/>
            <a:pathLst>
              <a:path w="991235" h="989965">
                <a:moveTo>
                  <a:pt x="991043" y="989457"/>
                </a:moveTo>
                <a:lnTo>
                  <a:pt x="0" y="989457"/>
                </a:lnTo>
                <a:lnTo>
                  <a:pt x="0" y="0"/>
                </a:lnTo>
                <a:lnTo>
                  <a:pt x="991043" y="989457"/>
                </a:lnTo>
                <a:close/>
              </a:path>
            </a:pathLst>
          </a:custGeom>
          <a:solidFill>
            <a:srgbClr val="4B97B0"/>
          </a:solidFill>
        </p:spPr>
        <p:txBody>
          <a:bodyPr wrap="square" lIns="0" tIns="0" rIns="0" bIns="0" rtlCol="0"/>
          <a:lstStyle/>
          <a:p>
            <a:endParaRPr/>
          </a:p>
        </p:txBody>
      </p:sp>
      <p:sp>
        <p:nvSpPr>
          <p:cNvPr id="6" name="object 6"/>
          <p:cNvSpPr/>
          <p:nvPr/>
        </p:nvSpPr>
        <p:spPr>
          <a:xfrm>
            <a:off x="11705431" y="-24122"/>
            <a:ext cx="991235" cy="618490"/>
          </a:xfrm>
          <a:custGeom>
            <a:avLst/>
            <a:gdLst/>
            <a:ahLst/>
            <a:cxnLst/>
            <a:rect l="l" t="t" r="r" b="b"/>
            <a:pathLst>
              <a:path w="991235" h="618490">
                <a:moveTo>
                  <a:pt x="991043" y="618131"/>
                </a:moveTo>
                <a:lnTo>
                  <a:pt x="0" y="618131"/>
                </a:lnTo>
                <a:lnTo>
                  <a:pt x="0" y="0"/>
                </a:lnTo>
                <a:lnTo>
                  <a:pt x="371920" y="0"/>
                </a:lnTo>
                <a:lnTo>
                  <a:pt x="991043" y="618131"/>
                </a:lnTo>
                <a:close/>
              </a:path>
            </a:pathLst>
          </a:custGeom>
          <a:solidFill>
            <a:srgbClr val="4B97B0">
              <a:alpha val="53729"/>
            </a:srgbClr>
          </a:solidFill>
        </p:spPr>
        <p:txBody>
          <a:bodyPr wrap="square" lIns="0" tIns="0" rIns="0" bIns="0" rtlCol="0"/>
          <a:lstStyle/>
          <a:p>
            <a:endParaRPr/>
          </a:p>
        </p:txBody>
      </p:sp>
      <p:sp>
        <p:nvSpPr>
          <p:cNvPr id="7" name="object 7"/>
          <p:cNvSpPr/>
          <p:nvPr/>
        </p:nvSpPr>
        <p:spPr>
          <a:xfrm>
            <a:off x="12801511" y="9153054"/>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8" name="object 8"/>
          <p:cNvSpPr/>
          <p:nvPr/>
        </p:nvSpPr>
        <p:spPr>
          <a:xfrm>
            <a:off x="544588" y="433589"/>
            <a:ext cx="1966595" cy="41910"/>
          </a:xfrm>
          <a:custGeom>
            <a:avLst/>
            <a:gdLst/>
            <a:ahLst/>
            <a:cxnLst/>
            <a:rect l="l" t="t" r="r" b="b"/>
            <a:pathLst>
              <a:path w="1966595" h="41909">
                <a:moveTo>
                  <a:pt x="1966045" y="41706"/>
                </a:moveTo>
                <a:lnTo>
                  <a:pt x="0" y="41706"/>
                </a:lnTo>
                <a:lnTo>
                  <a:pt x="0" y="0"/>
                </a:lnTo>
                <a:lnTo>
                  <a:pt x="1966045" y="0"/>
                </a:lnTo>
                <a:lnTo>
                  <a:pt x="1966045" y="41706"/>
                </a:lnTo>
                <a:close/>
              </a:path>
            </a:pathLst>
          </a:custGeom>
          <a:solidFill>
            <a:srgbClr val="1D1D1D"/>
          </a:solidFill>
        </p:spPr>
        <p:txBody>
          <a:bodyPr wrap="square" lIns="0" tIns="0" rIns="0" bIns="0" rtlCol="0"/>
          <a:lstStyle/>
          <a:p>
            <a:endParaRPr/>
          </a:p>
        </p:txBody>
      </p:sp>
      <p:sp>
        <p:nvSpPr>
          <p:cNvPr id="9" name="object 9"/>
          <p:cNvSpPr/>
          <p:nvPr/>
        </p:nvSpPr>
        <p:spPr>
          <a:xfrm>
            <a:off x="13707428" y="1268074"/>
            <a:ext cx="559435" cy="657860"/>
          </a:xfrm>
          <a:custGeom>
            <a:avLst/>
            <a:gdLst/>
            <a:ahLst/>
            <a:cxnLst/>
            <a:rect l="l" t="t" r="r" b="b"/>
            <a:pathLst>
              <a:path w="559434" h="657860">
                <a:moveTo>
                  <a:pt x="559393" y="657376"/>
                </a:moveTo>
                <a:lnTo>
                  <a:pt x="0" y="657376"/>
                </a:lnTo>
                <a:lnTo>
                  <a:pt x="0" y="0"/>
                </a:lnTo>
                <a:lnTo>
                  <a:pt x="559393" y="558498"/>
                </a:lnTo>
                <a:lnTo>
                  <a:pt x="559393" y="657376"/>
                </a:lnTo>
                <a:close/>
              </a:path>
            </a:pathLst>
          </a:custGeom>
          <a:solidFill>
            <a:srgbClr val="4B97B0">
              <a:alpha val="53729"/>
            </a:srgbClr>
          </a:solidFill>
        </p:spPr>
        <p:txBody>
          <a:bodyPr wrap="square" lIns="0" tIns="0" rIns="0" bIns="0" rtlCol="0"/>
          <a:lstStyle/>
          <a:p>
            <a:endParaRPr/>
          </a:p>
        </p:txBody>
      </p:sp>
      <p:sp>
        <p:nvSpPr>
          <p:cNvPr id="14" name="object 14"/>
          <p:cNvSpPr txBox="1"/>
          <p:nvPr/>
        </p:nvSpPr>
        <p:spPr>
          <a:xfrm>
            <a:off x="275431" y="320854"/>
            <a:ext cx="288290" cy="267381"/>
          </a:xfrm>
          <a:prstGeom prst="rect">
            <a:avLst/>
          </a:prstGeom>
        </p:spPr>
        <p:txBody>
          <a:bodyPr vert="horz" wrap="square" lIns="0" tIns="13335" rIns="0" bIns="0" rtlCol="0">
            <a:spAutoFit/>
          </a:bodyPr>
          <a:lstStyle/>
          <a:p>
            <a:pPr marL="12700">
              <a:spcBef>
                <a:spcPts val="105"/>
              </a:spcBef>
            </a:pPr>
            <a:r>
              <a:rPr sz="1650" b="1" spc="110" dirty="0">
                <a:solidFill>
                  <a:srgbClr val="212121"/>
                </a:solidFill>
                <a:latin typeface="Arial"/>
                <a:cs typeface="Arial"/>
              </a:rPr>
              <a:t>0</a:t>
            </a:r>
            <a:r>
              <a:rPr lang="en-GB" sz="1650" b="1" spc="110" dirty="0">
                <a:solidFill>
                  <a:srgbClr val="212121"/>
                </a:solidFill>
                <a:latin typeface="Arial"/>
                <a:cs typeface="Arial"/>
              </a:rPr>
              <a:t>9</a:t>
            </a:r>
            <a:endParaRPr sz="1650" dirty="0">
              <a:latin typeface="Arial"/>
              <a:cs typeface="Arial"/>
            </a:endParaRPr>
          </a:p>
        </p:txBody>
      </p:sp>
      <p:sp>
        <p:nvSpPr>
          <p:cNvPr id="15" name="object 7">
            <a:extLst>
              <a:ext uri="{FF2B5EF4-FFF2-40B4-BE49-F238E27FC236}">
                <a16:creationId xmlns:a16="http://schemas.microsoft.com/office/drawing/2014/main" id="{697C572C-4A22-4FF3-9037-C6171188B220}"/>
              </a:ext>
            </a:extLst>
          </p:cNvPr>
          <p:cNvSpPr/>
          <p:nvPr/>
        </p:nvSpPr>
        <p:spPr>
          <a:xfrm>
            <a:off x="262648" y="8869395"/>
            <a:ext cx="563880" cy="563245"/>
          </a:xfrm>
          <a:custGeom>
            <a:avLst/>
            <a:gdLst/>
            <a:ahLst/>
            <a:cxnLst/>
            <a:rect l="l" t="t" r="r" b="b"/>
            <a:pathLst>
              <a:path w="563879" h="563245">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24" name="object 11">
            <a:extLst>
              <a:ext uri="{FF2B5EF4-FFF2-40B4-BE49-F238E27FC236}">
                <a16:creationId xmlns:a16="http://schemas.microsoft.com/office/drawing/2014/main" id="{6EBBDA7C-FC82-428B-91E9-547D6DD32E2A}"/>
              </a:ext>
            </a:extLst>
          </p:cNvPr>
          <p:cNvSpPr/>
          <p:nvPr/>
        </p:nvSpPr>
        <p:spPr>
          <a:xfrm>
            <a:off x="12219635" y="9716299"/>
            <a:ext cx="563880" cy="563245"/>
          </a:xfrm>
          <a:custGeom>
            <a:avLst/>
            <a:gdLst/>
            <a:ahLst/>
            <a:cxnLst/>
            <a:rect l="l" t="t" r="r" b="b"/>
            <a:pathLst>
              <a:path w="563879" h="563244">
                <a:moveTo>
                  <a:pt x="563525" y="562624"/>
                </a:moveTo>
                <a:lnTo>
                  <a:pt x="0" y="562624"/>
                </a:lnTo>
                <a:lnTo>
                  <a:pt x="0" y="0"/>
                </a:lnTo>
                <a:lnTo>
                  <a:pt x="563525" y="562624"/>
                </a:lnTo>
                <a:close/>
              </a:path>
            </a:pathLst>
          </a:custGeom>
          <a:solidFill>
            <a:srgbClr val="4B97B0"/>
          </a:solidFill>
        </p:spPr>
        <p:txBody>
          <a:bodyPr wrap="square" lIns="0" tIns="0" rIns="0" bIns="0" rtlCol="0"/>
          <a:lstStyle/>
          <a:p>
            <a:endParaRPr/>
          </a:p>
        </p:txBody>
      </p:sp>
      <p:sp>
        <p:nvSpPr>
          <p:cNvPr id="16" name="object 2">
            <a:extLst>
              <a:ext uri="{FF2B5EF4-FFF2-40B4-BE49-F238E27FC236}">
                <a16:creationId xmlns:a16="http://schemas.microsoft.com/office/drawing/2014/main" id="{5E1FEE21-2C2A-4C91-9CEC-A23F54B3AF84}"/>
              </a:ext>
            </a:extLst>
          </p:cNvPr>
          <p:cNvSpPr txBox="1"/>
          <p:nvPr/>
        </p:nvSpPr>
        <p:spPr>
          <a:xfrm>
            <a:off x="1549316" y="1463675"/>
            <a:ext cx="10744200" cy="7078541"/>
          </a:xfrm>
          <a:prstGeom prst="rect">
            <a:avLst/>
          </a:prstGeom>
        </p:spPr>
        <p:txBody>
          <a:bodyPr vert="horz" wrap="square" lIns="0" tIns="13335" rIns="0" bIns="0" rtlCol="0">
            <a:spAutoFit/>
          </a:bodyPr>
          <a:lstStyle/>
          <a:p>
            <a:pPr marL="630601" marR="5080">
              <a:lnSpc>
                <a:spcPct val="119700"/>
              </a:lnSpc>
            </a:pPr>
            <a:r>
              <a:rPr lang="en-GB"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rPr>
              <a:t>Have a look at the bar chart you have drawn.</a:t>
            </a:r>
          </a:p>
          <a:p>
            <a:pPr marL="630601" marR="5080">
              <a:lnSpc>
                <a:spcPct val="119700"/>
              </a:lnSpc>
            </a:pPr>
            <a:endParaRPr lang="en-GB"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630601" marR="5080">
              <a:lnSpc>
                <a:spcPct val="119700"/>
              </a:lnSpc>
            </a:pPr>
            <a:endParaRPr lang="en-GB" sz="2800" spc="-1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630601" marR="5080">
              <a:lnSpc>
                <a:spcPct val="119700"/>
              </a:lnSpc>
            </a:pPr>
            <a:endParaRPr lang="en-GB"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630601" marR="5080">
              <a:lnSpc>
                <a:spcPct val="119700"/>
              </a:lnSpc>
            </a:pPr>
            <a:endParaRPr lang="en-GB" sz="2800" dirty="0">
              <a:solidFill>
                <a:srgbClr val="212121"/>
              </a:solidFill>
              <a:latin typeface="Open Sans Light" panose="020B0306030504020204" pitchFamily="34" charset="0"/>
              <a:ea typeface="Open Sans Light" panose="020B0306030504020204" pitchFamily="34" charset="0"/>
              <a:cs typeface="Open Sans Light" panose="020B0306030504020204" pitchFamily="34" charset="0"/>
            </a:endParaRPr>
          </a:p>
          <a:p>
            <a:pPr marL="630601" marR="5080">
              <a:lnSpc>
                <a:spcPct val="119700"/>
              </a:lnSpc>
            </a:pPr>
            <a:r>
              <a:rPr lang="en-US" sz="2800" b="1"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1. </a:t>
            </a:r>
            <a:r>
              <a:rPr lang="en-GB" sz="2800" b="1"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Compare your bar chart to the previous charts. </a:t>
            </a:r>
            <a:r>
              <a:rPr lang="en-US" sz="2800" b="1"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How does the UK compare to the EU Parliament for its gender diversity?</a:t>
            </a:r>
          </a:p>
          <a:p>
            <a:pPr marL="630601" marR="5080">
              <a:lnSpc>
                <a:spcPct val="119700"/>
              </a:lnSpc>
            </a:pPr>
            <a:endParaRPr lang="en-US" sz="2800" b="1" dirty="0">
              <a:latin typeface="Open Sans Light" panose="020B0306030504020204" pitchFamily="34" charset="0"/>
              <a:ea typeface="Open Sans Light" panose="020B0306030504020204" pitchFamily="34" charset="0"/>
              <a:cs typeface="Open Sans Light" panose="020B0306030504020204" pitchFamily="34" charset="0"/>
            </a:endParaRPr>
          </a:p>
          <a:p>
            <a:pPr marL="630601" marR="5080">
              <a:lnSpc>
                <a:spcPct val="119700"/>
              </a:lnSpc>
            </a:pPr>
            <a:endParaRPr lang="en-US" sz="2800" b="1" dirty="0">
              <a:latin typeface="Open Sans Light" panose="020B0306030504020204" pitchFamily="34" charset="0"/>
              <a:ea typeface="Open Sans Light" panose="020B0306030504020204" pitchFamily="34" charset="0"/>
              <a:cs typeface="Open Sans Light" panose="020B0306030504020204" pitchFamily="34" charset="0"/>
            </a:endParaRPr>
          </a:p>
          <a:p>
            <a:pPr marL="630601" marR="5080">
              <a:lnSpc>
                <a:spcPct val="119700"/>
              </a:lnSpc>
            </a:pPr>
            <a:endParaRPr lang="en-US" sz="2800" b="1"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endParaRPr>
          </a:p>
          <a:p>
            <a:pPr marL="630601" marR="5080">
              <a:lnSpc>
                <a:spcPct val="119700"/>
              </a:lnSpc>
            </a:pPr>
            <a:endParaRPr lang="en-US" sz="2800" b="1"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endParaRPr>
          </a:p>
          <a:p>
            <a:pPr marL="630601" marR="5080">
              <a:lnSpc>
                <a:spcPct val="119700"/>
              </a:lnSpc>
            </a:pPr>
            <a:r>
              <a:rPr lang="en-US" sz="2800" b="1" dirty="0">
                <a:solidFill>
                  <a:srgbClr val="0070C0"/>
                </a:solidFill>
                <a:latin typeface="Open Sans Light" panose="020B0306030504020204" pitchFamily="34" charset="0"/>
                <a:ea typeface="Open Sans Light" panose="020B0306030504020204" pitchFamily="34" charset="0"/>
                <a:cs typeface="Open Sans Light" panose="020B0306030504020204" pitchFamily="34" charset="0"/>
              </a:rPr>
              <a:t>2. What is missing from the data in the graph that would be helpful for your comparison?</a:t>
            </a:r>
          </a:p>
          <a:p>
            <a:pPr marL="630601" marR="5080">
              <a:lnSpc>
                <a:spcPct val="119700"/>
              </a:lnSpc>
            </a:pPr>
            <a:endParaRPr lang="en-US" sz="20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35317220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1384</Words>
  <Application>Microsoft Office PowerPoint</Application>
  <PresentationFormat>Custom</PresentationFormat>
  <Paragraphs>108</Paragraphs>
  <Slides>18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Bebas Neue</vt:lpstr>
      <vt:lpstr>Calibri</vt:lpstr>
      <vt:lpstr>Lucida Sans</vt:lpstr>
      <vt:lpstr>Open Sans Light</vt:lpstr>
      <vt:lpstr>Railway</vt:lpstr>
      <vt:lpstr>Raleway</vt:lpstr>
      <vt:lpstr>Office Theme</vt:lpstr>
      <vt:lpstr>PowerPoint Presentation</vt:lpstr>
      <vt:lpstr>PowerPoint Presentation</vt:lpstr>
      <vt:lpstr>PowerPoint Presentation</vt:lpstr>
      <vt:lpstr>Activity 1: The Bar 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Electoral Turnout:  How Many People  Decide to Vote?  (Descriptive Statistics)</dc:title>
  <dc:creator>Alexandra Anderson</dc:creator>
  <cp:lastModifiedBy>Alexandra Anderson</cp:lastModifiedBy>
  <cp:revision>10</cp:revision>
  <dcterms:created xsi:type="dcterms:W3CDTF">2021-03-04T11:30:30Z</dcterms:created>
  <dcterms:modified xsi:type="dcterms:W3CDTF">2021-09-02T19:08:54Z</dcterms:modified>
</cp:coreProperties>
</file>