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260" r:id="rId7"/>
    <p:sldId id="261" r:id="rId8"/>
    <p:sldId id="262" r:id="rId9"/>
    <p:sldId id="265" r:id="rId10"/>
    <p:sldId id="266" r:id="rId11"/>
    <p:sldId id="263" r:id="rId12"/>
    <p:sldId id="264" r:id="rId13"/>
    <p:sldId id="269" r:id="rId14"/>
    <p:sldId id="268" r:id="rId15"/>
    <p:sldId id="267"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F9EA3F"/>
    <a:srgbClr val="DFA538"/>
    <a:srgbClr val="2DACD9"/>
    <a:srgbClr val="0566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81C3E-7D1E-4636-8161-47F011B2CDD0}" v="11" dt="2024-05-08T18:26:05.8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na Baldry" userId="37191e6231b07faf" providerId="LiveId" clId="{78F81C3E-7D1E-4636-8161-47F011B2CDD0}"/>
    <pc:docChg chg="undo custSel addSld modSld">
      <pc:chgData name="Lorna Baldry" userId="37191e6231b07faf" providerId="LiveId" clId="{78F81C3E-7D1E-4636-8161-47F011B2CDD0}" dt="2024-05-09T08:07:20.830" v="944" actId="20577"/>
      <pc:docMkLst>
        <pc:docMk/>
      </pc:docMkLst>
      <pc:sldChg chg="delSp modSp mod">
        <pc:chgData name="Lorna Baldry" userId="37191e6231b07faf" providerId="LiveId" clId="{78F81C3E-7D1E-4636-8161-47F011B2CDD0}" dt="2024-05-08T17:18:45.917" v="36" actId="478"/>
        <pc:sldMkLst>
          <pc:docMk/>
          <pc:sldMk cId="4237171162" sldId="259"/>
        </pc:sldMkLst>
        <pc:spChg chg="mod">
          <ac:chgData name="Lorna Baldry" userId="37191e6231b07faf" providerId="LiveId" clId="{78F81C3E-7D1E-4636-8161-47F011B2CDD0}" dt="2024-05-08T17:18:40.094" v="35" actId="20577"/>
          <ac:spMkLst>
            <pc:docMk/>
            <pc:sldMk cId="4237171162" sldId="259"/>
            <ac:spMk id="2" creationId="{8F798CA0-9F00-4625-9FA3-381839C8A820}"/>
          </ac:spMkLst>
        </pc:spChg>
        <pc:spChg chg="del">
          <ac:chgData name="Lorna Baldry" userId="37191e6231b07faf" providerId="LiveId" clId="{78F81C3E-7D1E-4636-8161-47F011B2CDD0}" dt="2024-05-08T17:18:45.917" v="36" actId="478"/>
          <ac:spMkLst>
            <pc:docMk/>
            <pc:sldMk cId="4237171162" sldId="259"/>
            <ac:spMk id="3" creationId="{F60CA641-6749-41CA-B49A-93934B6F88FB}"/>
          </ac:spMkLst>
        </pc:spChg>
      </pc:sldChg>
      <pc:sldChg chg="addSp modSp mod">
        <pc:chgData name="Lorna Baldry" userId="37191e6231b07faf" providerId="LiveId" clId="{78F81C3E-7D1E-4636-8161-47F011B2CDD0}" dt="2024-05-08T17:29:32.498" v="46" actId="255"/>
        <pc:sldMkLst>
          <pc:docMk/>
          <pc:sldMk cId="1903163025" sldId="260"/>
        </pc:sldMkLst>
        <pc:spChg chg="add mod">
          <ac:chgData name="Lorna Baldry" userId="37191e6231b07faf" providerId="LiveId" clId="{78F81C3E-7D1E-4636-8161-47F011B2CDD0}" dt="2024-05-08T17:29:32.498" v="46" actId="255"/>
          <ac:spMkLst>
            <pc:docMk/>
            <pc:sldMk cId="1903163025" sldId="260"/>
            <ac:spMk id="2" creationId="{76C089A8-E4AA-A386-F31E-363E336EDC3B}"/>
          </ac:spMkLst>
        </pc:spChg>
      </pc:sldChg>
      <pc:sldChg chg="addSp modSp add mod">
        <pc:chgData name="Lorna Baldry" userId="37191e6231b07faf" providerId="LiveId" clId="{78F81C3E-7D1E-4636-8161-47F011B2CDD0}" dt="2024-05-08T17:35:04.902" v="52" actId="2711"/>
        <pc:sldMkLst>
          <pc:docMk/>
          <pc:sldMk cId="490657890" sldId="261"/>
        </pc:sldMkLst>
        <pc:spChg chg="add mod">
          <ac:chgData name="Lorna Baldry" userId="37191e6231b07faf" providerId="LiveId" clId="{78F81C3E-7D1E-4636-8161-47F011B2CDD0}" dt="2024-05-08T17:35:04.902" v="52" actId="2711"/>
          <ac:spMkLst>
            <pc:docMk/>
            <pc:sldMk cId="490657890" sldId="261"/>
            <ac:spMk id="2" creationId="{F00977B5-1FA8-019C-52B1-BCB8383F9BB4}"/>
          </ac:spMkLst>
        </pc:spChg>
      </pc:sldChg>
      <pc:sldChg chg="addSp delSp modSp add mod setBg">
        <pc:chgData name="Lorna Baldry" userId="37191e6231b07faf" providerId="LiveId" clId="{78F81C3E-7D1E-4636-8161-47F011B2CDD0}" dt="2024-05-08T17:56:49.043" v="72" actId="26606"/>
        <pc:sldMkLst>
          <pc:docMk/>
          <pc:sldMk cId="739696335" sldId="262"/>
        </pc:sldMkLst>
        <pc:spChg chg="add del">
          <ac:chgData name="Lorna Baldry" userId="37191e6231b07faf" providerId="LiveId" clId="{78F81C3E-7D1E-4636-8161-47F011B2CDD0}" dt="2024-05-08T17:55:42.852" v="61" actId="26606"/>
          <ac:spMkLst>
            <pc:docMk/>
            <pc:sldMk cId="739696335" sldId="262"/>
            <ac:spMk id="8" creationId="{42A4FC2C-047E-45A5-965D-8E1E3BF09BC6}"/>
          </ac:spMkLst>
        </pc:spChg>
        <pc:spChg chg="add del">
          <ac:chgData name="Lorna Baldry" userId="37191e6231b07faf" providerId="LiveId" clId="{78F81C3E-7D1E-4636-8161-47F011B2CDD0}" dt="2024-05-08T17:56:30.390" v="68" actId="26606"/>
          <ac:spMkLst>
            <pc:docMk/>
            <pc:sldMk cId="739696335" sldId="262"/>
            <ac:spMk id="13" creationId="{42A4FC2C-047E-45A5-965D-8E1E3BF09BC6}"/>
          </ac:spMkLst>
        </pc:spChg>
        <pc:spChg chg="add del">
          <ac:chgData name="Lorna Baldry" userId="37191e6231b07faf" providerId="LiveId" clId="{78F81C3E-7D1E-4636-8161-47F011B2CDD0}" dt="2024-05-08T17:56:30.390" v="67" actId="26606"/>
          <ac:spMkLst>
            <pc:docMk/>
            <pc:sldMk cId="739696335" sldId="262"/>
            <ac:spMk id="18" creationId="{4613B4A9-1C7C-4729-A016-AB42D3979460}"/>
          </ac:spMkLst>
        </pc:spChg>
        <pc:spChg chg="add del">
          <ac:chgData name="Lorna Baldry" userId="37191e6231b07faf" providerId="LiveId" clId="{78F81C3E-7D1E-4636-8161-47F011B2CDD0}" dt="2024-05-08T17:56:49.043" v="72" actId="26606"/>
          <ac:spMkLst>
            <pc:docMk/>
            <pc:sldMk cId="739696335" sldId="262"/>
            <ac:spMk id="20" creationId="{42A4FC2C-047E-45A5-965D-8E1E3BF09BC6}"/>
          </ac:spMkLst>
        </pc:spChg>
        <pc:spChg chg="add del">
          <ac:chgData name="Lorna Baldry" userId="37191e6231b07faf" providerId="LiveId" clId="{78F81C3E-7D1E-4636-8161-47F011B2CDD0}" dt="2024-05-08T17:56:49.028" v="71" actId="26606"/>
          <ac:spMkLst>
            <pc:docMk/>
            <pc:sldMk cId="739696335" sldId="262"/>
            <ac:spMk id="25" creationId="{42A4FC2C-047E-45A5-965D-8E1E3BF09BC6}"/>
          </ac:spMkLst>
        </pc:spChg>
        <pc:spChg chg="add">
          <ac:chgData name="Lorna Baldry" userId="37191e6231b07faf" providerId="LiveId" clId="{78F81C3E-7D1E-4636-8161-47F011B2CDD0}" dt="2024-05-08T17:56:49.043" v="72" actId="26606"/>
          <ac:spMkLst>
            <pc:docMk/>
            <pc:sldMk cId="739696335" sldId="262"/>
            <ac:spMk id="27" creationId="{42A4FC2C-047E-45A5-965D-8E1E3BF09BC6}"/>
          </ac:spMkLst>
        </pc:spChg>
        <pc:picChg chg="add mod">
          <ac:chgData name="Lorna Baldry" userId="37191e6231b07faf" providerId="LiveId" clId="{78F81C3E-7D1E-4636-8161-47F011B2CDD0}" dt="2024-05-08T17:56:49.043" v="72" actId="26606"/>
          <ac:picMkLst>
            <pc:docMk/>
            <pc:sldMk cId="739696335" sldId="262"/>
            <ac:picMk id="3" creationId="{BC243386-D81E-3C7F-5712-148599BE841F}"/>
          </ac:picMkLst>
        </pc:picChg>
      </pc:sldChg>
      <pc:sldChg chg="addSp delSp modSp add mod setBg">
        <pc:chgData name="Lorna Baldry" userId="37191e6231b07faf" providerId="LiveId" clId="{78F81C3E-7D1E-4636-8161-47F011B2CDD0}" dt="2024-05-08T18:06:26.620" v="190" actId="26606"/>
        <pc:sldMkLst>
          <pc:docMk/>
          <pc:sldMk cId="2091608526" sldId="263"/>
        </pc:sldMkLst>
        <pc:spChg chg="add del">
          <ac:chgData name="Lorna Baldry" userId="37191e6231b07faf" providerId="LiveId" clId="{78F81C3E-7D1E-4636-8161-47F011B2CDD0}" dt="2024-05-08T18:06:26.620" v="189" actId="26606"/>
          <ac:spMkLst>
            <pc:docMk/>
            <pc:sldMk cId="2091608526" sldId="263"/>
            <ac:spMk id="8" creationId="{32BC26D8-82FB-445E-AA49-62A77D7C1EE0}"/>
          </ac:spMkLst>
        </pc:spChg>
        <pc:spChg chg="add del">
          <ac:chgData name="Lorna Baldry" userId="37191e6231b07faf" providerId="LiveId" clId="{78F81C3E-7D1E-4636-8161-47F011B2CDD0}" dt="2024-05-08T18:06:26.620" v="189" actId="26606"/>
          <ac:spMkLst>
            <pc:docMk/>
            <pc:sldMk cId="2091608526" sldId="263"/>
            <ac:spMk id="10" creationId="{CB44330D-EA18-4254-AA95-EB49948539B8}"/>
          </ac:spMkLst>
        </pc:spChg>
        <pc:spChg chg="add">
          <ac:chgData name="Lorna Baldry" userId="37191e6231b07faf" providerId="LiveId" clId="{78F81C3E-7D1E-4636-8161-47F011B2CDD0}" dt="2024-05-08T18:06:26.620" v="190" actId="26606"/>
          <ac:spMkLst>
            <pc:docMk/>
            <pc:sldMk cId="2091608526" sldId="263"/>
            <ac:spMk id="12" creationId="{CFC5F0E7-644F-4101-BE72-12825CF537E7}"/>
          </ac:spMkLst>
        </pc:spChg>
        <pc:spChg chg="add">
          <ac:chgData name="Lorna Baldry" userId="37191e6231b07faf" providerId="LiveId" clId="{78F81C3E-7D1E-4636-8161-47F011B2CDD0}" dt="2024-05-08T18:06:26.620" v="190" actId="26606"/>
          <ac:spMkLst>
            <pc:docMk/>
            <pc:sldMk cId="2091608526" sldId="263"/>
            <ac:spMk id="13" creationId="{8950AD4C-6AF3-49F8-94E1-DBCAFB39478B}"/>
          </ac:spMkLst>
        </pc:spChg>
        <pc:spChg chg="add">
          <ac:chgData name="Lorna Baldry" userId="37191e6231b07faf" providerId="LiveId" clId="{78F81C3E-7D1E-4636-8161-47F011B2CDD0}" dt="2024-05-08T18:06:26.620" v="190" actId="26606"/>
          <ac:spMkLst>
            <pc:docMk/>
            <pc:sldMk cId="2091608526" sldId="263"/>
            <ac:spMk id="14" creationId="{B1F9B6B4-B0C4-45C6-A086-901C960D03E7}"/>
          </ac:spMkLst>
        </pc:spChg>
        <pc:spChg chg="add">
          <ac:chgData name="Lorna Baldry" userId="37191e6231b07faf" providerId="LiveId" clId="{78F81C3E-7D1E-4636-8161-47F011B2CDD0}" dt="2024-05-08T18:06:26.620" v="190" actId="26606"/>
          <ac:spMkLst>
            <pc:docMk/>
            <pc:sldMk cId="2091608526" sldId="263"/>
            <ac:spMk id="15" creationId="{8DBEAE55-3EA1-41D7-A212-5F7D8986C1F2}"/>
          </ac:spMkLst>
        </pc:spChg>
        <pc:picChg chg="add mod">
          <ac:chgData name="Lorna Baldry" userId="37191e6231b07faf" providerId="LiveId" clId="{78F81C3E-7D1E-4636-8161-47F011B2CDD0}" dt="2024-05-08T18:06:26.620" v="190" actId="26606"/>
          <ac:picMkLst>
            <pc:docMk/>
            <pc:sldMk cId="2091608526" sldId="263"/>
            <ac:picMk id="3" creationId="{2DD14CF8-342D-5989-0CC8-FA7119EF3C21}"/>
          </ac:picMkLst>
        </pc:picChg>
      </pc:sldChg>
      <pc:sldChg chg="addSp modSp add mod">
        <pc:chgData name="Lorna Baldry" userId="37191e6231b07faf" providerId="LiveId" clId="{78F81C3E-7D1E-4636-8161-47F011B2CDD0}" dt="2024-05-08T18:14:09.746" v="567" actId="255"/>
        <pc:sldMkLst>
          <pc:docMk/>
          <pc:sldMk cId="1034908877" sldId="264"/>
        </pc:sldMkLst>
        <pc:spChg chg="add mod">
          <ac:chgData name="Lorna Baldry" userId="37191e6231b07faf" providerId="LiveId" clId="{78F81C3E-7D1E-4636-8161-47F011B2CDD0}" dt="2024-05-08T18:14:09.746" v="567" actId="255"/>
          <ac:spMkLst>
            <pc:docMk/>
            <pc:sldMk cId="1034908877" sldId="264"/>
            <ac:spMk id="2" creationId="{2BDDD884-0464-366E-4B52-C650E0FB4A20}"/>
          </ac:spMkLst>
        </pc:spChg>
      </pc:sldChg>
      <pc:sldChg chg="addSp modSp add mod setBg">
        <pc:chgData name="Lorna Baldry" userId="37191e6231b07faf" providerId="LiveId" clId="{78F81C3E-7D1E-4636-8161-47F011B2CDD0}" dt="2024-05-08T17:56:07.180" v="65" actId="26606"/>
        <pc:sldMkLst>
          <pc:docMk/>
          <pc:sldMk cId="3583026849" sldId="265"/>
        </pc:sldMkLst>
        <pc:picChg chg="add mod">
          <ac:chgData name="Lorna Baldry" userId="37191e6231b07faf" providerId="LiveId" clId="{78F81C3E-7D1E-4636-8161-47F011B2CDD0}" dt="2024-05-08T17:56:07.180" v="65" actId="26606"/>
          <ac:picMkLst>
            <pc:docMk/>
            <pc:sldMk cId="3583026849" sldId="265"/>
            <ac:picMk id="3" creationId="{AFF9C2EC-2503-EDEE-B9EE-FD1BEB84F16F}"/>
          </ac:picMkLst>
        </pc:picChg>
      </pc:sldChg>
      <pc:sldChg chg="addSp modSp add mod">
        <pc:chgData name="Lorna Baldry" userId="37191e6231b07faf" providerId="LiveId" clId="{78F81C3E-7D1E-4636-8161-47F011B2CDD0}" dt="2024-05-08T18:00:42.598" v="184" actId="20577"/>
        <pc:sldMkLst>
          <pc:docMk/>
          <pc:sldMk cId="1681155982" sldId="266"/>
        </pc:sldMkLst>
        <pc:spChg chg="add mod">
          <ac:chgData name="Lorna Baldry" userId="37191e6231b07faf" providerId="LiveId" clId="{78F81C3E-7D1E-4636-8161-47F011B2CDD0}" dt="2024-05-08T18:00:42.598" v="184" actId="20577"/>
          <ac:spMkLst>
            <pc:docMk/>
            <pc:sldMk cId="1681155982" sldId="266"/>
            <ac:spMk id="2" creationId="{00CD632E-DB9D-51A1-10F8-46DE81F6C85B}"/>
          </ac:spMkLst>
        </pc:spChg>
      </pc:sldChg>
      <pc:sldChg chg="addSp modSp add mod">
        <pc:chgData name="Lorna Baldry" userId="37191e6231b07faf" providerId="LiveId" clId="{78F81C3E-7D1E-4636-8161-47F011B2CDD0}" dt="2024-05-09T08:07:20.830" v="944" actId="20577"/>
        <pc:sldMkLst>
          <pc:docMk/>
          <pc:sldMk cId="1874717390" sldId="267"/>
        </pc:sldMkLst>
        <pc:spChg chg="add mod">
          <ac:chgData name="Lorna Baldry" userId="37191e6231b07faf" providerId="LiveId" clId="{78F81C3E-7D1E-4636-8161-47F011B2CDD0}" dt="2024-05-09T08:07:20.830" v="944" actId="20577"/>
          <ac:spMkLst>
            <pc:docMk/>
            <pc:sldMk cId="1874717390" sldId="267"/>
            <ac:spMk id="2" creationId="{AEA53437-5D2B-2871-F471-25D8E0907737}"/>
          </ac:spMkLst>
        </pc:spChg>
      </pc:sldChg>
      <pc:sldChg chg="addSp modSp add mod">
        <pc:chgData name="Lorna Baldry" userId="37191e6231b07faf" providerId="LiveId" clId="{78F81C3E-7D1E-4636-8161-47F011B2CDD0}" dt="2024-05-08T18:19:59.276" v="687" actId="20577"/>
        <pc:sldMkLst>
          <pc:docMk/>
          <pc:sldMk cId="3108235850" sldId="268"/>
        </pc:sldMkLst>
        <pc:spChg chg="add mod">
          <ac:chgData name="Lorna Baldry" userId="37191e6231b07faf" providerId="LiveId" clId="{78F81C3E-7D1E-4636-8161-47F011B2CDD0}" dt="2024-05-08T18:19:59.276" v="687" actId="20577"/>
          <ac:spMkLst>
            <pc:docMk/>
            <pc:sldMk cId="3108235850" sldId="268"/>
            <ac:spMk id="2" creationId="{C05EB811-2C51-3640-E016-A8856292CE45}"/>
          </ac:spMkLst>
        </pc:spChg>
      </pc:sldChg>
      <pc:sldChg chg="addSp modSp add mod setBg">
        <pc:chgData name="Lorna Baldry" userId="37191e6231b07faf" providerId="LiveId" clId="{78F81C3E-7D1E-4636-8161-47F011B2CDD0}" dt="2024-05-08T18:16:36.190" v="569" actId="26606"/>
        <pc:sldMkLst>
          <pc:docMk/>
          <pc:sldMk cId="3342105060" sldId="269"/>
        </pc:sldMkLst>
        <pc:graphicFrameChg chg="add mod modGraphic">
          <ac:chgData name="Lorna Baldry" userId="37191e6231b07faf" providerId="LiveId" clId="{78F81C3E-7D1E-4636-8161-47F011B2CDD0}" dt="2024-05-08T18:16:36.190" v="569" actId="26606"/>
          <ac:graphicFrameMkLst>
            <pc:docMk/>
            <pc:sldMk cId="3342105060" sldId="269"/>
            <ac:graphicFrameMk id="2" creationId="{A01B08BE-C774-6D3A-1EFF-3F798C7D85A5}"/>
          </ac:graphicFrameMkLst>
        </pc:graphicFrame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ightlink Start Slid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167F9FE-C35D-4C69-53E3-3471991914F5}"/>
              </a:ext>
            </a:extLst>
          </p:cNvPr>
          <p:cNvGrpSpPr/>
          <p:nvPr userDrawn="1"/>
        </p:nvGrpSpPr>
        <p:grpSpPr>
          <a:xfrm>
            <a:off x="5053814" y="6207702"/>
            <a:ext cx="2084371" cy="288034"/>
            <a:chOff x="5250102" y="5085439"/>
            <a:chExt cx="2084371" cy="288034"/>
          </a:xfrm>
        </p:grpSpPr>
        <p:sp>
          <p:nvSpPr>
            <p:cNvPr id="18" name="Text Box 8">
              <a:extLst>
                <a:ext uri="{FF2B5EF4-FFF2-40B4-BE49-F238E27FC236}">
                  <a16:creationId xmlns:a16="http://schemas.microsoft.com/office/drawing/2014/main" id="{96BC3872-3C71-45AC-B314-0CA8FA0F833E}"/>
                </a:ext>
              </a:extLst>
            </p:cNvPr>
            <p:cNvSpPr txBox="1">
              <a:spLocks noChangeArrowheads="1"/>
            </p:cNvSpPr>
            <p:nvPr userDrawn="1"/>
          </p:nvSpPr>
          <p:spPr bwMode="auto">
            <a:xfrm>
              <a:off x="5358102" y="5085439"/>
              <a:ext cx="1976371" cy="2880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0" i="0" u="none" strike="noStrike" cap="none" normalizeH="0" baseline="0" dirty="0">
                  <a:ln>
                    <a:noFill/>
                  </a:ln>
                  <a:solidFill>
                    <a:srgbClr val="FFFFFF"/>
                  </a:solidFill>
                  <a:effectLst/>
                  <a:latin typeface="Arial" panose="020B0604020202020204" pitchFamily="34" charset="0"/>
                </a:rPr>
                <a:t>connect@brightlink.org.uk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A white envelope in a circle&#10;&#10;Description automatically generated">
              <a:extLst>
                <a:ext uri="{FF2B5EF4-FFF2-40B4-BE49-F238E27FC236}">
                  <a16:creationId xmlns:a16="http://schemas.microsoft.com/office/drawing/2014/main" id="{DB21BB3B-7426-634F-6F53-C3A8D8B8C8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0102" y="5121456"/>
              <a:ext cx="216000" cy="216000"/>
            </a:xfrm>
            <a:prstGeom prst="rect">
              <a:avLst/>
            </a:prstGeom>
          </p:spPr>
        </p:pic>
      </p:grpSp>
      <p:grpSp>
        <p:nvGrpSpPr>
          <p:cNvPr id="24" name="Group 23">
            <a:extLst>
              <a:ext uri="{FF2B5EF4-FFF2-40B4-BE49-F238E27FC236}">
                <a16:creationId xmlns:a16="http://schemas.microsoft.com/office/drawing/2014/main" id="{16136D70-F76C-394E-5898-FE92CCA25324}"/>
              </a:ext>
            </a:extLst>
          </p:cNvPr>
          <p:cNvGrpSpPr/>
          <p:nvPr userDrawn="1"/>
        </p:nvGrpSpPr>
        <p:grpSpPr>
          <a:xfrm>
            <a:off x="9414692" y="6224753"/>
            <a:ext cx="1249283" cy="246886"/>
            <a:chOff x="8038410" y="4156066"/>
            <a:chExt cx="1249283" cy="246886"/>
          </a:xfrm>
        </p:grpSpPr>
        <p:sp>
          <p:nvSpPr>
            <p:cNvPr id="16" name="Text Box 6">
              <a:extLst>
                <a:ext uri="{FF2B5EF4-FFF2-40B4-BE49-F238E27FC236}">
                  <a16:creationId xmlns:a16="http://schemas.microsoft.com/office/drawing/2014/main" id="{DB7BBA05-3E65-4B9B-A476-911E180BC81E}"/>
                </a:ext>
              </a:extLst>
            </p:cNvPr>
            <p:cNvSpPr txBox="1">
              <a:spLocks noChangeArrowheads="1"/>
            </p:cNvSpPr>
            <p:nvPr/>
          </p:nvSpPr>
          <p:spPr bwMode="auto">
            <a:xfrm>
              <a:off x="8214671" y="4156066"/>
              <a:ext cx="1073022" cy="2468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0" i="0" u="none" strike="noStrike" cap="none" normalizeH="0" baseline="0" dirty="0">
                  <a:ln>
                    <a:noFill/>
                  </a:ln>
                  <a:solidFill>
                    <a:srgbClr val="FFFFFF"/>
                  </a:solidFill>
                  <a:effectLst/>
                  <a:latin typeface="Arial" panose="020B0604020202020204" pitchFamily="34" charset="0"/>
                </a:rPr>
                <a:t>02921 888386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 name="Picture 12" descr="A white phone in a circle&#10;&#10;Description automatically generated">
              <a:extLst>
                <a:ext uri="{FF2B5EF4-FFF2-40B4-BE49-F238E27FC236}">
                  <a16:creationId xmlns:a16="http://schemas.microsoft.com/office/drawing/2014/main" id="{C0C334F1-0A0D-8DBB-12ED-7370263447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38410" y="4171509"/>
              <a:ext cx="216000" cy="216000"/>
            </a:xfrm>
            <a:prstGeom prst="rect">
              <a:avLst/>
            </a:prstGeom>
          </p:spPr>
        </p:pic>
      </p:grpSp>
      <p:grpSp>
        <p:nvGrpSpPr>
          <p:cNvPr id="23" name="Group 22">
            <a:extLst>
              <a:ext uri="{FF2B5EF4-FFF2-40B4-BE49-F238E27FC236}">
                <a16:creationId xmlns:a16="http://schemas.microsoft.com/office/drawing/2014/main" id="{398382E4-1C37-FF6A-90CA-63B17D313EC6}"/>
              </a:ext>
            </a:extLst>
          </p:cNvPr>
          <p:cNvGrpSpPr/>
          <p:nvPr userDrawn="1"/>
        </p:nvGrpSpPr>
        <p:grpSpPr>
          <a:xfrm>
            <a:off x="1367549" y="6205787"/>
            <a:ext cx="1325353" cy="253932"/>
            <a:chOff x="3665075" y="4392713"/>
            <a:chExt cx="1325353" cy="253932"/>
          </a:xfrm>
        </p:grpSpPr>
        <p:sp>
          <p:nvSpPr>
            <p:cNvPr id="17" name="Text Box 7">
              <a:extLst>
                <a:ext uri="{FF2B5EF4-FFF2-40B4-BE49-F238E27FC236}">
                  <a16:creationId xmlns:a16="http://schemas.microsoft.com/office/drawing/2014/main" id="{7E4B3BCE-D919-4158-904F-DCC9771B0D82}"/>
                </a:ext>
              </a:extLst>
            </p:cNvPr>
            <p:cNvSpPr txBox="1">
              <a:spLocks noChangeArrowheads="1"/>
            </p:cNvSpPr>
            <p:nvPr/>
          </p:nvSpPr>
          <p:spPr bwMode="auto">
            <a:xfrm>
              <a:off x="3825551" y="4392713"/>
              <a:ext cx="1164877" cy="2539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0" i="0" u="none" strike="noStrike" cap="none" normalizeH="0" baseline="0" dirty="0">
                  <a:ln>
                    <a:noFill/>
                  </a:ln>
                  <a:solidFill>
                    <a:srgbClr val="FFFFFF"/>
                  </a:solidFill>
                  <a:effectLst/>
                  <a:latin typeface="Arial" panose="020B0604020202020204" pitchFamily="34" charset="0"/>
                </a:rPr>
                <a:t>brightlink.org.uk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 name="Picture 14" descr="A white line on a black background&#10;&#10;Description automatically generated">
              <a:extLst>
                <a:ext uri="{FF2B5EF4-FFF2-40B4-BE49-F238E27FC236}">
                  <a16:creationId xmlns:a16="http://schemas.microsoft.com/office/drawing/2014/main" id="{04FF2221-0E75-9801-B114-13752559D15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65075" y="4411679"/>
              <a:ext cx="216000" cy="216000"/>
            </a:xfrm>
            <a:prstGeom prst="rect">
              <a:avLst/>
            </a:prstGeom>
          </p:spPr>
        </p:pic>
      </p:grpSp>
      <p:pic>
        <p:nvPicPr>
          <p:cNvPr id="27" name="Picture 26" descr="A logo of hands holding a sun&#10;&#10;Description automatically generated">
            <a:extLst>
              <a:ext uri="{FF2B5EF4-FFF2-40B4-BE49-F238E27FC236}">
                <a16:creationId xmlns:a16="http://schemas.microsoft.com/office/drawing/2014/main" id="{D0F2B4EA-2149-E930-97E6-0A5692C0F2B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86358" y="1524000"/>
            <a:ext cx="4989783" cy="2592000"/>
          </a:xfrm>
          <a:prstGeom prst="rect">
            <a:avLst/>
          </a:prstGeom>
        </p:spPr>
      </p:pic>
      <p:sp>
        <p:nvSpPr>
          <p:cNvPr id="28" name="Rectangle 27">
            <a:extLst>
              <a:ext uri="{FF2B5EF4-FFF2-40B4-BE49-F238E27FC236}">
                <a16:creationId xmlns:a16="http://schemas.microsoft.com/office/drawing/2014/main" id="{535620F9-5F9A-4D2B-177A-D6680B0EA0DE}"/>
              </a:ext>
            </a:extLst>
          </p:cNvPr>
          <p:cNvSpPr/>
          <p:nvPr userDrawn="1"/>
        </p:nvSpPr>
        <p:spPr>
          <a:xfrm>
            <a:off x="9934574" y="133350"/>
            <a:ext cx="1666875" cy="914400"/>
          </a:xfrm>
          <a:prstGeom prst="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421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ightlink End Slide">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31A74998-1EF8-43E6-9C53-0A9C9E3BCB46}"/>
              </a:ext>
            </a:extLst>
          </p:cNvPr>
          <p:cNvSpPr txBox="1">
            <a:spLocks noChangeArrowheads="1"/>
          </p:cNvSpPr>
          <p:nvPr userDrawn="1"/>
        </p:nvSpPr>
        <p:spPr bwMode="auto">
          <a:xfrm>
            <a:off x="5414133" y="1350087"/>
            <a:ext cx="1928012" cy="3077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GB" altLang="en-US" sz="1400" b="1" i="0" u="none" strike="noStrike" cap="none" normalizeH="0" baseline="0" dirty="0">
                <a:ln>
                  <a:noFill/>
                </a:ln>
                <a:solidFill>
                  <a:srgbClr val="FFFFFF"/>
                </a:solidFill>
                <a:effectLst/>
                <a:latin typeface="+mj-lt"/>
              </a:rPr>
              <a:t>@brightlink_learning</a:t>
            </a:r>
            <a:endParaRPr kumimoji="0" lang="en-US" altLang="en-US" sz="1400" b="0" i="0" u="none" strike="noStrike" cap="none" normalizeH="0" baseline="0" dirty="0">
              <a:ln>
                <a:noFill/>
              </a:ln>
              <a:solidFill>
                <a:schemeClr val="tx1"/>
              </a:solidFill>
              <a:effectLst/>
              <a:latin typeface="+mj-lt"/>
            </a:endParaRPr>
          </a:p>
        </p:txBody>
      </p:sp>
      <p:sp>
        <p:nvSpPr>
          <p:cNvPr id="13" name="Text Box 8">
            <a:extLst>
              <a:ext uri="{FF2B5EF4-FFF2-40B4-BE49-F238E27FC236}">
                <a16:creationId xmlns:a16="http://schemas.microsoft.com/office/drawing/2014/main" id="{79B5E9F2-D67F-4F96-ADFB-2B51AA4293A0}"/>
              </a:ext>
            </a:extLst>
          </p:cNvPr>
          <p:cNvSpPr txBox="1">
            <a:spLocks noChangeArrowheads="1"/>
          </p:cNvSpPr>
          <p:nvPr userDrawn="1"/>
        </p:nvSpPr>
        <p:spPr bwMode="auto">
          <a:xfrm>
            <a:off x="5414132" y="2614542"/>
            <a:ext cx="1899770" cy="3077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FFFFFF"/>
                </a:solidFill>
                <a:effectLst/>
                <a:latin typeface="+mn-lt"/>
              </a:rPr>
              <a:t>brightlink-learning</a:t>
            </a:r>
            <a:endParaRPr kumimoji="0" lang="en-US" altLang="en-US" sz="1400" b="0" i="0" u="none" strike="noStrike" cap="none" normalizeH="0" baseline="0" dirty="0">
              <a:ln>
                <a:noFill/>
              </a:ln>
              <a:solidFill>
                <a:schemeClr val="tx1"/>
              </a:solidFill>
              <a:effectLst/>
              <a:latin typeface="+mn-lt"/>
            </a:endParaRPr>
          </a:p>
        </p:txBody>
      </p:sp>
      <p:sp>
        <p:nvSpPr>
          <p:cNvPr id="14" name="Text Box 9">
            <a:extLst>
              <a:ext uri="{FF2B5EF4-FFF2-40B4-BE49-F238E27FC236}">
                <a16:creationId xmlns:a16="http://schemas.microsoft.com/office/drawing/2014/main" id="{816DA00C-037A-4A1A-A256-96AB2FE822A9}"/>
              </a:ext>
            </a:extLst>
          </p:cNvPr>
          <p:cNvSpPr txBox="1">
            <a:spLocks noChangeArrowheads="1"/>
          </p:cNvSpPr>
          <p:nvPr userDrawn="1"/>
        </p:nvSpPr>
        <p:spPr bwMode="auto">
          <a:xfrm>
            <a:off x="5414132" y="3265067"/>
            <a:ext cx="1824798" cy="3332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FFFFFF"/>
                </a:solidFill>
                <a:effectLst/>
                <a:latin typeface="+mn-lt"/>
              </a:rPr>
              <a:t>@BrightlinkLearn</a:t>
            </a:r>
            <a:endParaRPr kumimoji="0" lang="en-US" altLang="en-US" sz="1400" b="0" i="0" u="none" strike="noStrike" cap="none" normalizeH="0" baseline="0" dirty="0">
              <a:ln>
                <a:noFill/>
              </a:ln>
              <a:solidFill>
                <a:schemeClr val="tx1"/>
              </a:solidFill>
              <a:effectLst/>
              <a:latin typeface="+mn-lt"/>
            </a:endParaRPr>
          </a:p>
        </p:txBody>
      </p:sp>
      <p:sp>
        <p:nvSpPr>
          <p:cNvPr id="15" name="Text Box 10">
            <a:extLst>
              <a:ext uri="{FF2B5EF4-FFF2-40B4-BE49-F238E27FC236}">
                <a16:creationId xmlns:a16="http://schemas.microsoft.com/office/drawing/2014/main" id="{65EA9B3E-3CB6-4181-9F21-056B2FED5357}"/>
              </a:ext>
            </a:extLst>
          </p:cNvPr>
          <p:cNvSpPr txBox="1">
            <a:spLocks noChangeArrowheads="1"/>
          </p:cNvSpPr>
          <p:nvPr userDrawn="1"/>
        </p:nvSpPr>
        <p:spPr bwMode="auto">
          <a:xfrm>
            <a:off x="5414132" y="3886301"/>
            <a:ext cx="1853042" cy="3077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FFFFFF"/>
                </a:solidFill>
                <a:effectLst/>
                <a:latin typeface="+mn-lt"/>
              </a:rPr>
              <a:t>Brightlink Learning</a:t>
            </a:r>
            <a:endParaRPr kumimoji="0" lang="en-US" altLang="en-US" sz="1400" b="0" i="0" u="none" strike="noStrike" cap="none" normalizeH="0" baseline="0" dirty="0">
              <a:ln>
                <a:noFill/>
              </a:ln>
              <a:solidFill>
                <a:schemeClr val="tx1"/>
              </a:solidFill>
              <a:effectLst/>
              <a:latin typeface="+mn-lt"/>
            </a:endParaRPr>
          </a:p>
        </p:txBody>
      </p:sp>
      <p:sp>
        <p:nvSpPr>
          <p:cNvPr id="22" name="Text Box 11">
            <a:extLst>
              <a:ext uri="{FF2B5EF4-FFF2-40B4-BE49-F238E27FC236}">
                <a16:creationId xmlns:a16="http://schemas.microsoft.com/office/drawing/2014/main" id="{98269194-C2DE-46B4-805E-05A2525E3FD1}"/>
              </a:ext>
            </a:extLst>
          </p:cNvPr>
          <p:cNvSpPr txBox="1">
            <a:spLocks noChangeArrowheads="1"/>
          </p:cNvSpPr>
          <p:nvPr userDrawn="1"/>
        </p:nvSpPr>
        <p:spPr bwMode="auto">
          <a:xfrm>
            <a:off x="5414132" y="1974674"/>
            <a:ext cx="1928013" cy="3077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FFFFFF"/>
                </a:solidFill>
                <a:effectLst/>
                <a:latin typeface="+mn-lt"/>
              </a:rPr>
              <a:t>Brightlink Learning</a:t>
            </a:r>
            <a:endParaRPr kumimoji="0" lang="en-US" altLang="en-US" sz="1400" b="0" i="0" u="none" strike="noStrike" cap="none" normalizeH="0" baseline="0" dirty="0">
              <a:ln>
                <a:noFill/>
              </a:ln>
              <a:solidFill>
                <a:schemeClr val="tx1"/>
              </a:solidFill>
              <a:effectLst/>
              <a:latin typeface="+mn-lt"/>
            </a:endParaRPr>
          </a:p>
        </p:txBody>
      </p:sp>
      <p:grpSp>
        <p:nvGrpSpPr>
          <p:cNvPr id="6" name="Group 5">
            <a:extLst>
              <a:ext uri="{FF2B5EF4-FFF2-40B4-BE49-F238E27FC236}">
                <a16:creationId xmlns:a16="http://schemas.microsoft.com/office/drawing/2014/main" id="{FB6556DD-063F-72BA-B959-FBABA03DE377}"/>
              </a:ext>
            </a:extLst>
          </p:cNvPr>
          <p:cNvGrpSpPr/>
          <p:nvPr userDrawn="1"/>
        </p:nvGrpSpPr>
        <p:grpSpPr>
          <a:xfrm>
            <a:off x="5053814" y="6207702"/>
            <a:ext cx="2084371" cy="288034"/>
            <a:chOff x="5250102" y="5085439"/>
            <a:chExt cx="2084371" cy="288034"/>
          </a:xfrm>
        </p:grpSpPr>
        <p:sp>
          <p:nvSpPr>
            <p:cNvPr id="7" name="Text Box 8">
              <a:extLst>
                <a:ext uri="{FF2B5EF4-FFF2-40B4-BE49-F238E27FC236}">
                  <a16:creationId xmlns:a16="http://schemas.microsoft.com/office/drawing/2014/main" id="{A4F1B1D6-D5A2-7601-16FB-0A132FF095EF}"/>
                </a:ext>
              </a:extLst>
            </p:cNvPr>
            <p:cNvSpPr txBox="1">
              <a:spLocks noChangeArrowheads="1"/>
            </p:cNvSpPr>
            <p:nvPr userDrawn="1"/>
          </p:nvSpPr>
          <p:spPr bwMode="auto">
            <a:xfrm>
              <a:off x="5358102" y="5085439"/>
              <a:ext cx="1976371" cy="2880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0" i="0" u="none" strike="noStrike" cap="none" normalizeH="0" baseline="0" dirty="0">
                  <a:ln>
                    <a:noFill/>
                  </a:ln>
                  <a:solidFill>
                    <a:srgbClr val="FFFFFF"/>
                  </a:solidFill>
                  <a:effectLst/>
                  <a:latin typeface="Arial" panose="020B0604020202020204" pitchFamily="34" charset="0"/>
                </a:rPr>
                <a:t>connect@brightlink.org.uk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descr="A white envelope in a circle&#10;&#10;Description automatically generated">
              <a:extLst>
                <a:ext uri="{FF2B5EF4-FFF2-40B4-BE49-F238E27FC236}">
                  <a16:creationId xmlns:a16="http://schemas.microsoft.com/office/drawing/2014/main" id="{94E04A93-6799-C85A-0604-5A1AAB3DE7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0102" y="5121456"/>
              <a:ext cx="216000" cy="216000"/>
            </a:xfrm>
            <a:prstGeom prst="rect">
              <a:avLst/>
            </a:prstGeom>
          </p:spPr>
        </p:pic>
      </p:grpSp>
      <p:grpSp>
        <p:nvGrpSpPr>
          <p:cNvPr id="9" name="Group 8">
            <a:extLst>
              <a:ext uri="{FF2B5EF4-FFF2-40B4-BE49-F238E27FC236}">
                <a16:creationId xmlns:a16="http://schemas.microsoft.com/office/drawing/2014/main" id="{D7E2E0D4-339E-5F2A-52A8-876B7FE0F7C1}"/>
              </a:ext>
            </a:extLst>
          </p:cNvPr>
          <p:cNvGrpSpPr/>
          <p:nvPr userDrawn="1"/>
        </p:nvGrpSpPr>
        <p:grpSpPr>
          <a:xfrm>
            <a:off x="9414692" y="6224753"/>
            <a:ext cx="1249283" cy="246886"/>
            <a:chOff x="8038410" y="4156066"/>
            <a:chExt cx="1249283" cy="246886"/>
          </a:xfrm>
        </p:grpSpPr>
        <p:sp>
          <p:nvSpPr>
            <p:cNvPr id="10" name="Text Box 6">
              <a:extLst>
                <a:ext uri="{FF2B5EF4-FFF2-40B4-BE49-F238E27FC236}">
                  <a16:creationId xmlns:a16="http://schemas.microsoft.com/office/drawing/2014/main" id="{E07B8F8D-B84D-3F98-9561-B915FE8DFB39}"/>
                </a:ext>
              </a:extLst>
            </p:cNvPr>
            <p:cNvSpPr txBox="1">
              <a:spLocks noChangeArrowheads="1"/>
            </p:cNvSpPr>
            <p:nvPr/>
          </p:nvSpPr>
          <p:spPr bwMode="auto">
            <a:xfrm>
              <a:off x="8214671" y="4156066"/>
              <a:ext cx="1073022" cy="2468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0" i="0" u="none" strike="noStrike" cap="none" normalizeH="0" baseline="0" dirty="0">
                  <a:ln>
                    <a:noFill/>
                  </a:ln>
                  <a:solidFill>
                    <a:srgbClr val="FFFFFF"/>
                  </a:solidFill>
                  <a:effectLst/>
                  <a:latin typeface="Arial" panose="020B0604020202020204" pitchFamily="34" charset="0"/>
                </a:rPr>
                <a:t>02921 888386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descr="A white phone in a circle&#10;&#10;Description automatically generated">
              <a:extLst>
                <a:ext uri="{FF2B5EF4-FFF2-40B4-BE49-F238E27FC236}">
                  <a16:creationId xmlns:a16="http://schemas.microsoft.com/office/drawing/2014/main" id="{12701C51-3A15-A11B-FAB5-EEDE485DFD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38410" y="4171509"/>
              <a:ext cx="216000" cy="216000"/>
            </a:xfrm>
            <a:prstGeom prst="rect">
              <a:avLst/>
            </a:prstGeom>
          </p:spPr>
        </p:pic>
      </p:grpSp>
      <p:grpSp>
        <p:nvGrpSpPr>
          <p:cNvPr id="12" name="Group 11">
            <a:extLst>
              <a:ext uri="{FF2B5EF4-FFF2-40B4-BE49-F238E27FC236}">
                <a16:creationId xmlns:a16="http://schemas.microsoft.com/office/drawing/2014/main" id="{90996723-D19E-4190-D305-A46B60DD9C25}"/>
              </a:ext>
            </a:extLst>
          </p:cNvPr>
          <p:cNvGrpSpPr/>
          <p:nvPr userDrawn="1"/>
        </p:nvGrpSpPr>
        <p:grpSpPr>
          <a:xfrm>
            <a:off x="1367549" y="6205787"/>
            <a:ext cx="1325353" cy="253932"/>
            <a:chOff x="3665075" y="4392713"/>
            <a:chExt cx="1325353" cy="253932"/>
          </a:xfrm>
        </p:grpSpPr>
        <p:sp>
          <p:nvSpPr>
            <p:cNvPr id="16" name="Text Box 7">
              <a:extLst>
                <a:ext uri="{FF2B5EF4-FFF2-40B4-BE49-F238E27FC236}">
                  <a16:creationId xmlns:a16="http://schemas.microsoft.com/office/drawing/2014/main" id="{EFABDF01-F3C8-8366-4C0A-6C626E5B02F9}"/>
                </a:ext>
              </a:extLst>
            </p:cNvPr>
            <p:cNvSpPr txBox="1">
              <a:spLocks noChangeArrowheads="1"/>
            </p:cNvSpPr>
            <p:nvPr/>
          </p:nvSpPr>
          <p:spPr bwMode="auto">
            <a:xfrm>
              <a:off x="3825551" y="4392713"/>
              <a:ext cx="1164877" cy="2539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0" i="0" u="none" strike="noStrike" cap="none" normalizeH="0" baseline="0" dirty="0">
                  <a:ln>
                    <a:noFill/>
                  </a:ln>
                  <a:solidFill>
                    <a:srgbClr val="FFFFFF"/>
                  </a:solidFill>
                  <a:effectLst/>
                  <a:latin typeface="Arial" panose="020B0604020202020204" pitchFamily="34" charset="0"/>
                </a:rPr>
                <a:t>brightlink.org.uk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7" name="Picture 16" descr="A white line on a black background&#10;&#10;Description automatically generated">
              <a:extLst>
                <a:ext uri="{FF2B5EF4-FFF2-40B4-BE49-F238E27FC236}">
                  <a16:creationId xmlns:a16="http://schemas.microsoft.com/office/drawing/2014/main" id="{6125CB1F-B5B5-7A75-5B5B-48CE994809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65075" y="4411679"/>
              <a:ext cx="216000" cy="216000"/>
            </a:xfrm>
            <a:prstGeom prst="rect">
              <a:avLst/>
            </a:prstGeom>
          </p:spPr>
        </p:pic>
      </p:grpSp>
      <p:pic>
        <p:nvPicPr>
          <p:cNvPr id="19" name="Picture 18" descr="A white logo with a black background&#10;&#10;Description automatically generated">
            <a:extLst>
              <a:ext uri="{FF2B5EF4-FFF2-40B4-BE49-F238E27FC236}">
                <a16:creationId xmlns:a16="http://schemas.microsoft.com/office/drawing/2014/main" id="{6427BA42-61D9-6B11-D139-80D42656A5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49854" y="1225519"/>
            <a:ext cx="540000" cy="540000"/>
          </a:xfrm>
          <a:prstGeom prst="rect">
            <a:avLst/>
          </a:prstGeom>
        </p:spPr>
      </p:pic>
      <p:pic>
        <p:nvPicPr>
          <p:cNvPr id="21" name="Picture 20" descr="A white letter in a circle&#10;&#10;Description automatically generated">
            <a:extLst>
              <a:ext uri="{FF2B5EF4-FFF2-40B4-BE49-F238E27FC236}">
                <a16:creationId xmlns:a16="http://schemas.microsoft.com/office/drawing/2014/main" id="{418CC88D-0066-B2FC-B002-644A4EA9BB7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49854" y="1862554"/>
            <a:ext cx="540000" cy="540000"/>
          </a:xfrm>
          <a:prstGeom prst="rect">
            <a:avLst/>
          </a:prstGeom>
        </p:spPr>
      </p:pic>
      <p:pic>
        <p:nvPicPr>
          <p:cNvPr id="24" name="Picture 23" descr="A white bird in a circle&#10;&#10;Description automatically generated">
            <a:extLst>
              <a:ext uri="{FF2B5EF4-FFF2-40B4-BE49-F238E27FC236}">
                <a16:creationId xmlns:a16="http://schemas.microsoft.com/office/drawing/2014/main" id="{BD5C6EA3-0A12-81D4-A50D-CA3E5D809CA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849854" y="3133147"/>
            <a:ext cx="540000" cy="540000"/>
          </a:xfrm>
          <a:prstGeom prst="rect">
            <a:avLst/>
          </a:prstGeom>
        </p:spPr>
      </p:pic>
      <p:pic>
        <p:nvPicPr>
          <p:cNvPr id="26" name="Picture 25" descr="A white play button in a black circle&#10;&#10;Description automatically generated">
            <a:extLst>
              <a:ext uri="{FF2B5EF4-FFF2-40B4-BE49-F238E27FC236}">
                <a16:creationId xmlns:a16="http://schemas.microsoft.com/office/drawing/2014/main" id="{87935B32-27D6-B109-4F6B-4F8F4A137ED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849854" y="3770182"/>
            <a:ext cx="540000" cy="540000"/>
          </a:xfrm>
          <a:prstGeom prst="rect">
            <a:avLst/>
          </a:prstGeom>
        </p:spPr>
      </p:pic>
      <p:pic>
        <p:nvPicPr>
          <p:cNvPr id="40" name="Picture 39" descr="A white circle with a letter in it&#10;&#10;Description automatically generated">
            <a:extLst>
              <a:ext uri="{FF2B5EF4-FFF2-40B4-BE49-F238E27FC236}">
                <a16:creationId xmlns:a16="http://schemas.microsoft.com/office/drawing/2014/main" id="{48CADB0E-0A02-7C8D-7DCE-384BB23445F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849854" y="2498423"/>
            <a:ext cx="540000" cy="540000"/>
          </a:xfrm>
          <a:prstGeom prst="rect">
            <a:avLst/>
          </a:prstGeom>
        </p:spPr>
      </p:pic>
    </p:spTree>
    <p:extLst>
      <p:ext uri="{BB962C8B-B14F-4D97-AF65-F5344CB8AC3E}">
        <p14:creationId xmlns:p14="http://schemas.microsoft.com/office/powerpoint/2010/main" val="114593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F956-1B5A-458D-8E54-597BFCC00C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1F0689-AFFC-44FD-9919-C53F54079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56407A96-01BE-1080-BEC0-4AE42B1097EA}"/>
              </a:ext>
            </a:extLst>
          </p:cNvPr>
          <p:cNvSpPr txBox="1"/>
          <p:nvPr userDrawn="1"/>
        </p:nvSpPr>
        <p:spPr>
          <a:xfrm>
            <a:off x="3030898" y="6042135"/>
            <a:ext cx="6130204" cy="461665"/>
          </a:xfrm>
          <a:prstGeom prst="rect">
            <a:avLst/>
          </a:prstGeom>
          <a:noFill/>
        </p:spPr>
        <p:txBody>
          <a:bodyPr wrap="none" rtlCol="0">
            <a:spAutoFit/>
          </a:bodyPr>
          <a:lstStyle/>
          <a:p>
            <a:pPr algn="ctr"/>
            <a:r>
              <a:rPr lang="en-GB" sz="1200" dirty="0">
                <a:solidFill>
                  <a:schemeClr val="bg1"/>
                </a:solidFill>
                <a:latin typeface="+mn-lt"/>
              </a:rPr>
              <a:t>You can report a safeguarding concern to one of our designated safeguarding leads</a:t>
            </a:r>
          </a:p>
          <a:p>
            <a:pPr algn="ctr"/>
            <a:r>
              <a:rPr lang="en-GB" sz="1200" dirty="0">
                <a:solidFill>
                  <a:schemeClr val="bg1"/>
                </a:solidFill>
                <a:latin typeface="+mn-lt"/>
              </a:rPr>
              <a:t>Vincent Baldry - vincent@brightlink.org.uk or Teresa Watkins - Teresa@brightlink.org.uk</a:t>
            </a:r>
          </a:p>
        </p:txBody>
      </p:sp>
    </p:spTree>
    <p:extLst>
      <p:ext uri="{BB962C8B-B14F-4D97-AF65-F5344CB8AC3E}">
        <p14:creationId xmlns:p14="http://schemas.microsoft.com/office/powerpoint/2010/main" val="2206353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0FCA7-0D1C-4BE4-8BE1-A51AF40604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0B45C7-640D-4581-BC53-E41D0DBDE2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a:extLst>
              <a:ext uri="{FF2B5EF4-FFF2-40B4-BE49-F238E27FC236}">
                <a16:creationId xmlns:a16="http://schemas.microsoft.com/office/drawing/2014/main" id="{65AF6B7E-5BC0-3EBC-3F7F-4FFD1A1B1B0D}"/>
              </a:ext>
            </a:extLst>
          </p:cNvPr>
          <p:cNvSpPr txBox="1"/>
          <p:nvPr userDrawn="1"/>
        </p:nvSpPr>
        <p:spPr>
          <a:xfrm>
            <a:off x="3030898" y="6042135"/>
            <a:ext cx="6130204" cy="461665"/>
          </a:xfrm>
          <a:prstGeom prst="rect">
            <a:avLst/>
          </a:prstGeom>
          <a:noFill/>
        </p:spPr>
        <p:txBody>
          <a:bodyPr wrap="none" rtlCol="0">
            <a:spAutoFit/>
          </a:bodyPr>
          <a:lstStyle/>
          <a:p>
            <a:pPr algn="ctr"/>
            <a:r>
              <a:rPr lang="en-GB" sz="1200" dirty="0">
                <a:solidFill>
                  <a:schemeClr val="bg1"/>
                </a:solidFill>
                <a:latin typeface="+mn-lt"/>
              </a:rPr>
              <a:t>You can report a safeguarding concern to one of our designated safeguarding leads</a:t>
            </a:r>
          </a:p>
          <a:p>
            <a:pPr algn="ctr"/>
            <a:r>
              <a:rPr lang="en-GB" sz="1200" dirty="0">
                <a:solidFill>
                  <a:schemeClr val="bg1"/>
                </a:solidFill>
                <a:latin typeface="+mn-lt"/>
              </a:rPr>
              <a:t>Vincent Baldry - vincent@brightlink.org.uk or Teresa Watkins - Teresa@brightlink.org.uk</a:t>
            </a:r>
          </a:p>
        </p:txBody>
      </p:sp>
    </p:spTree>
    <p:extLst>
      <p:ext uri="{BB962C8B-B14F-4D97-AF65-F5344CB8AC3E}">
        <p14:creationId xmlns:p14="http://schemas.microsoft.com/office/powerpoint/2010/main" val="3992398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68FCB1-2746-24D4-F3EB-D80BF1DBB687}"/>
              </a:ext>
            </a:extLst>
          </p:cNvPr>
          <p:cNvSpPr txBox="1"/>
          <p:nvPr userDrawn="1"/>
        </p:nvSpPr>
        <p:spPr>
          <a:xfrm>
            <a:off x="3030898" y="6042135"/>
            <a:ext cx="6130204" cy="461665"/>
          </a:xfrm>
          <a:prstGeom prst="rect">
            <a:avLst/>
          </a:prstGeom>
          <a:noFill/>
        </p:spPr>
        <p:txBody>
          <a:bodyPr wrap="none" rtlCol="0">
            <a:spAutoFit/>
          </a:bodyPr>
          <a:lstStyle/>
          <a:p>
            <a:pPr algn="ctr"/>
            <a:r>
              <a:rPr lang="en-GB" sz="1200" dirty="0">
                <a:solidFill>
                  <a:schemeClr val="bg1"/>
                </a:solidFill>
                <a:latin typeface="+mn-lt"/>
              </a:rPr>
              <a:t>You can report a safeguarding concern to one of our designated safeguarding leads</a:t>
            </a:r>
          </a:p>
          <a:p>
            <a:pPr algn="ctr"/>
            <a:r>
              <a:rPr lang="en-GB" sz="1200" dirty="0">
                <a:solidFill>
                  <a:schemeClr val="bg1"/>
                </a:solidFill>
                <a:latin typeface="+mn-lt"/>
              </a:rPr>
              <a:t>Vincent Baldry - vincent@brightlink.org.uk or Teresa Watkins - Teresa@brightlink.org.uk</a:t>
            </a:r>
          </a:p>
        </p:txBody>
      </p:sp>
    </p:spTree>
    <p:extLst>
      <p:ext uri="{BB962C8B-B14F-4D97-AF65-F5344CB8AC3E}">
        <p14:creationId xmlns:p14="http://schemas.microsoft.com/office/powerpoint/2010/main" val="33273548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F559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35F01C-BEDA-4DC7-A613-75AA4A39B8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E7A4B5D-AD77-42F7-B991-204C966D3C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descr="A logo of hands holding a sun&#10;&#10;Description automatically generated">
            <a:extLst>
              <a:ext uri="{FF2B5EF4-FFF2-40B4-BE49-F238E27FC236}">
                <a16:creationId xmlns:a16="http://schemas.microsoft.com/office/drawing/2014/main" id="{153C6EED-DF14-7034-A008-E917D14206F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46145" y="241220"/>
            <a:ext cx="1327729" cy="689704"/>
          </a:xfrm>
          <a:prstGeom prst="rect">
            <a:avLst/>
          </a:prstGeom>
        </p:spPr>
      </p:pic>
      <p:sp>
        <p:nvSpPr>
          <p:cNvPr id="14" name="Rectangle 13">
            <a:extLst>
              <a:ext uri="{FF2B5EF4-FFF2-40B4-BE49-F238E27FC236}">
                <a16:creationId xmlns:a16="http://schemas.microsoft.com/office/drawing/2014/main" id="{D674E3CE-FADF-D425-88EA-682CCF4A703A}"/>
              </a:ext>
            </a:extLst>
          </p:cNvPr>
          <p:cNvSpPr/>
          <p:nvPr userDrawn="1"/>
        </p:nvSpPr>
        <p:spPr>
          <a:xfrm>
            <a:off x="10594613" y="930924"/>
            <a:ext cx="430792" cy="7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6BFC69BD-DD31-ACA3-14E6-4EB91B5A9D84}"/>
              </a:ext>
            </a:extLst>
          </p:cNvPr>
          <p:cNvSpPr/>
          <p:nvPr userDrawn="1"/>
        </p:nvSpPr>
        <p:spPr>
          <a:xfrm>
            <a:off x="10146145" y="930924"/>
            <a:ext cx="430792" cy="72000"/>
          </a:xfrm>
          <a:prstGeom prst="rect">
            <a:avLst/>
          </a:prstGeom>
          <a:solidFill>
            <a:srgbClr val="F9EA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9BBAAF86-F9DC-CAA5-8568-2A6DE0DB6D0A}"/>
              </a:ext>
            </a:extLst>
          </p:cNvPr>
          <p:cNvSpPr/>
          <p:nvPr userDrawn="1"/>
        </p:nvSpPr>
        <p:spPr>
          <a:xfrm>
            <a:off x="11043082" y="930924"/>
            <a:ext cx="430792" cy="72000"/>
          </a:xfrm>
          <a:prstGeom prst="rect">
            <a:avLst/>
          </a:prstGeom>
          <a:solidFill>
            <a:srgbClr val="DF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0FC5A930-3330-DFC7-9D9A-8EE6D4653982}"/>
              </a:ext>
            </a:extLst>
          </p:cNvPr>
          <p:cNvSpPr/>
          <p:nvPr userDrawn="1"/>
        </p:nvSpPr>
        <p:spPr>
          <a:xfrm>
            <a:off x="4116000" y="6506261"/>
            <a:ext cx="3960000" cy="7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8460B21F-5FD7-070F-3FDE-783813C3097B}"/>
              </a:ext>
            </a:extLst>
          </p:cNvPr>
          <p:cNvSpPr/>
          <p:nvPr userDrawn="1"/>
        </p:nvSpPr>
        <p:spPr>
          <a:xfrm>
            <a:off x="105294" y="6507570"/>
            <a:ext cx="3960000" cy="72000"/>
          </a:xfrm>
          <a:prstGeom prst="rect">
            <a:avLst/>
          </a:prstGeom>
          <a:solidFill>
            <a:srgbClr val="F9EA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E4C5D57-4FA3-ADC9-5FDD-6EBC977BB48A}"/>
              </a:ext>
            </a:extLst>
          </p:cNvPr>
          <p:cNvSpPr/>
          <p:nvPr userDrawn="1"/>
        </p:nvSpPr>
        <p:spPr>
          <a:xfrm>
            <a:off x="8126706" y="6503800"/>
            <a:ext cx="3960000" cy="72000"/>
          </a:xfrm>
          <a:prstGeom prst="rect">
            <a:avLst/>
          </a:prstGeom>
          <a:solidFill>
            <a:srgbClr val="DF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3499059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5" r:id="rId5"/>
  </p:sldLayoutIdLst>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706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01B08BE-C774-6D3A-1EFF-3F798C7D85A5}"/>
              </a:ext>
            </a:extLst>
          </p:cNvPr>
          <p:cNvGraphicFramePr>
            <a:graphicFrameLocks noGrp="1"/>
          </p:cNvGraphicFramePr>
          <p:nvPr>
            <p:extLst>
              <p:ext uri="{D42A27DB-BD31-4B8C-83A1-F6EECF244321}">
                <p14:modId xmlns:p14="http://schemas.microsoft.com/office/powerpoint/2010/main" val="3883256177"/>
              </p:ext>
            </p:extLst>
          </p:nvPr>
        </p:nvGraphicFramePr>
        <p:xfrm>
          <a:off x="643467" y="670414"/>
          <a:ext cx="10905067" cy="5517180"/>
        </p:xfrm>
        <a:graphic>
          <a:graphicData uri="http://schemas.openxmlformats.org/drawingml/2006/table">
            <a:tbl>
              <a:tblPr firstRow="1" firstCol="1" bandRow="1"/>
              <a:tblGrid>
                <a:gridCol w="3447171">
                  <a:extLst>
                    <a:ext uri="{9D8B030D-6E8A-4147-A177-3AD203B41FA5}">
                      <a16:colId xmlns:a16="http://schemas.microsoft.com/office/drawing/2014/main" val="3449031130"/>
                    </a:ext>
                  </a:extLst>
                </a:gridCol>
                <a:gridCol w="3616983">
                  <a:extLst>
                    <a:ext uri="{9D8B030D-6E8A-4147-A177-3AD203B41FA5}">
                      <a16:colId xmlns:a16="http://schemas.microsoft.com/office/drawing/2014/main" val="2222428558"/>
                    </a:ext>
                  </a:extLst>
                </a:gridCol>
                <a:gridCol w="3840913">
                  <a:extLst>
                    <a:ext uri="{9D8B030D-6E8A-4147-A177-3AD203B41FA5}">
                      <a16:colId xmlns:a16="http://schemas.microsoft.com/office/drawing/2014/main" val="986409407"/>
                    </a:ext>
                  </a:extLst>
                </a:gridCol>
              </a:tblGrid>
              <a:tr h="459765">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Tolerance</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Compassion</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Empathy</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0378646"/>
                  </a:ext>
                </a:extLst>
              </a:tr>
              <a:tr h="459765">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Positivity</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Honesty</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Humour</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8505158"/>
                  </a:ext>
                </a:extLst>
              </a:tr>
              <a:tr h="459765">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Sensitivity</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Belonging</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A listening ear</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3609881"/>
                  </a:ext>
                </a:extLst>
              </a:tr>
              <a:tr h="459765">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Gratitude</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Kindness</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A sense of purpose</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57461"/>
                  </a:ext>
                </a:extLst>
              </a:tr>
              <a:tr h="459765">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Hope</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Warmth</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Supportive challenge</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5557394"/>
                  </a:ext>
                </a:extLst>
              </a:tr>
              <a:tr h="459765">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Love</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Clarity</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Reassurance</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1573517"/>
                  </a:ext>
                </a:extLst>
              </a:tr>
              <a:tr h="459765">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Fairness</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Friendship</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Acceptance</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8941396"/>
                  </a:ext>
                </a:extLst>
              </a:tr>
              <a:tr h="459765">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Optimism</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Trust</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Support</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905690"/>
                  </a:ext>
                </a:extLst>
              </a:tr>
              <a:tr h="459765">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Respect</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Understanding</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Patience</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8831968"/>
                  </a:ext>
                </a:extLst>
              </a:tr>
              <a:tr h="459765">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Inspiration</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Safety</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Recognition</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7198305"/>
                  </a:ext>
                </a:extLst>
              </a:tr>
              <a:tr h="459765">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Affirmation</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Inclusion</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Encouragement</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9192415"/>
                  </a:ext>
                </a:extLst>
              </a:tr>
              <a:tr h="459765">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Consideration</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Co-operation</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6000"/>
                        </a:lnSpc>
                        <a:spcBef>
                          <a:spcPts val="0"/>
                        </a:spcBef>
                        <a:spcAft>
                          <a:spcPts val="800"/>
                        </a:spcAft>
                      </a:pPr>
                      <a:r>
                        <a:rPr lang="en-GB" sz="25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2500" b="0" i="0" u="none" strike="noStrike" dirty="0">
                        <a:effectLst/>
                        <a:latin typeface="Arial" panose="020B0604020202020204" pitchFamily="34" charset="0"/>
                      </a:endParaRPr>
                    </a:p>
                  </a:txBody>
                  <a:tcPr marL="93599" marR="93599" marT="13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7049033"/>
                  </a:ext>
                </a:extLst>
              </a:tr>
            </a:tbl>
          </a:graphicData>
        </a:graphic>
      </p:graphicFrame>
    </p:spTree>
    <p:extLst>
      <p:ext uri="{BB962C8B-B14F-4D97-AF65-F5344CB8AC3E}">
        <p14:creationId xmlns:p14="http://schemas.microsoft.com/office/powerpoint/2010/main" val="3342105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5EB811-2C51-3640-E016-A8856292CE45}"/>
              </a:ext>
            </a:extLst>
          </p:cNvPr>
          <p:cNvSpPr txBox="1"/>
          <p:nvPr/>
        </p:nvSpPr>
        <p:spPr>
          <a:xfrm>
            <a:off x="1616765" y="1404730"/>
            <a:ext cx="9700592" cy="3762890"/>
          </a:xfrm>
          <a:prstGeom prst="rect">
            <a:avLst/>
          </a:prstGeom>
          <a:noFill/>
        </p:spPr>
        <p:txBody>
          <a:bodyPr wrap="square" rtlCol="0">
            <a:spAutoFit/>
          </a:bodyPr>
          <a:lstStyle/>
          <a:p>
            <a:pPr marL="342900" lvl="0" indent="-342900">
              <a:lnSpc>
                <a:spcPct val="107000"/>
              </a:lnSpc>
              <a:buFont typeface="Aptos" panose="020B0004020202020204" pitchFamily="34" charset="0"/>
              <a:buChar char="-"/>
            </a:pPr>
            <a:r>
              <a:rPr lang="en-GB"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What happened? </a:t>
            </a:r>
          </a:p>
          <a:p>
            <a:pPr marL="342900" lvl="0" indent="-342900">
              <a:lnSpc>
                <a:spcPct val="107000"/>
              </a:lnSpc>
              <a:buFont typeface="Aptos" panose="020B0004020202020204" pitchFamily="34" charset="0"/>
              <a:buChar char="-"/>
            </a:pPr>
            <a:r>
              <a:rPr lang="en-GB"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What were you thinking, how were you feeling? </a:t>
            </a:r>
          </a:p>
          <a:p>
            <a:pPr marL="342900" lvl="0" indent="-342900">
              <a:lnSpc>
                <a:spcPct val="107000"/>
              </a:lnSpc>
              <a:buFont typeface="Aptos" panose="020B0004020202020204" pitchFamily="34" charset="0"/>
              <a:buChar char="-"/>
            </a:pPr>
            <a:r>
              <a:rPr lang="en-GB"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Who was affected and how? </a:t>
            </a:r>
          </a:p>
          <a:p>
            <a:pPr marL="342900" lvl="0" indent="-342900">
              <a:lnSpc>
                <a:spcPct val="107000"/>
              </a:lnSpc>
              <a:buFont typeface="Aptos" panose="020B0004020202020204" pitchFamily="34" charset="0"/>
              <a:buChar char="-"/>
            </a:pPr>
            <a:r>
              <a:rPr lang="en-GB"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What has happened since? </a:t>
            </a:r>
          </a:p>
          <a:p>
            <a:pPr marL="342900" lvl="0" indent="-342900">
              <a:lnSpc>
                <a:spcPct val="107000"/>
              </a:lnSpc>
              <a:buFont typeface="Aptos" panose="020B0004020202020204" pitchFamily="34" charset="0"/>
              <a:buChar char="-"/>
            </a:pPr>
            <a:r>
              <a:rPr lang="en-GB"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What do you need to put things right? </a:t>
            </a:r>
          </a:p>
          <a:p>
            <a:pPr marL="342900" lvl="0" indent="-342900">
              <a:lnSpc>
                <a:spcPct val="107000"/>
              </a:lnSpc>
              <a:spcAft>
                <a:spcPts val="800"/>
              </a:spcAft>
              <a:buFont typeface="Aptos" panose="020B0004020202020204" pitchFamily="34" charset="0"/>
              <a:buChar char="-"/>
            </a:pPr>
            <a:r>
              <a:rPr lang="en-GB"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What do you want to happen next in order to move forward?</a:t>
            </a:r>
          </a:p>
        </p:txBody>
      </p:sp>
    </p:spTree>
    <p:extLst>
      <p:ext uri="{BB962C8B-B14F-4D97-AF65-F5344CB8AC3E}">
        <p14:creationId xmlns:p14="http://schemas.microsoft.com/office/powerpoint/2010/main" val="3108235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A53437-5D2B-2871-F471-25D8E0907737}"/>
              </a:ext>
            </a:extLst>
          </p:cNvPr>
          <p:cNvSpPr txBox="1"/>
          <p:nvPr/>
        </p:nvSpPr>
        <p:spPr>
          <a:xfrm>
            <a:off x="1201783" y="1214846"/>
            <a:ext cx="9966960" cy="3833935"/>
          </a:xfrm>
          <a:prstGeom prst="rect">
            <a:avLst/>
          </a:prstGeom>
          <a:noFill/>
        </p:spPr>
        <p:txBody>
          <a:bodyPr wrap="square" rtlCol="0">
            <a:spAutoFit/>
          </a:bodyPr>
          <a:lstStyle/>
          <a:p>
            <a:pPr>
              <a:lnSpc>
                <a:spcPct val="107000"/>
              </a:lnSpc>
              <a:spcAft>
                <a:spcPts val="800"/>
              </a:spcAft>
            </a:pPr>
            <a:r>
              <a:rPr lang="en-GB" sz="36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a:t>
            </a:r>
            <a:r>
              <a:rPr lang="en-GB"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ther models and examples of restorative leadership:</a:t>
            </a:r>
          </a:p>
          <a:p>
            <a:pPr marL="342900" lvl="0" indent="-342900">
              <a:lnSpc>
                <a:spcPct val="107000"/>
              </a:lnSpc>
              <a:buFont typeface="Aptos" panose="020B0004020202020204" pitchFamily="34" charset="0"/>
              <a:buChar char="-"/>
            </a:pPr>
            <a:r>
              <a:rPr lang="en-GB"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Co-operatives . </a:t>
            </a:r>
          </a:p>
          <a:p>
            <a:pPr marL="342900" lvl="0" indent="-342900">
              <a:lnSpc>
                <a:spcPct val="107000"/>
              </a:lnSpc>
              <a:buFont typeface="Aptos" panose="020B0004020202020204" pitchFamily="34" charset="0"/>
              <a:buChar char="-"/>
            </a:pPr>
            <a:r>
              <a:rPr lang="en-GB"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Consortia.  </a:t>
            </a:r>
          </a:p>
          <a:p>
            <a:pPr marL="342900" lvl="0" indent="-342900">
              <a:lnSpc>
                <a:spcPct val="107000"/>
              </a:lnSpc>
              <a:spcAft>
                <a:spcPts val="800"/>
              </a:spcAft>
              <a:buFont typeface="Aptos" panose="020B0004020202020204" pitchFamily="34" charset="0"/>
              <a:buChar char="-"/>
            </a:pPr>
            <a:r>
              <a:rPr lang="en-GB"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Flattened structures. </a:t>
            </a:r>
          </a:p>
          <a:p>
            <a:pPr marL="342900" lvl="0" indent="-342900">
              <a:lnSpc>
                <a:spcPct val="107000"/>
              </a:lnSpc>
              <a:spcAft>
                <a:spcPts val="800"/>
              </a:spcAft>
              <a:buFont typeface="Aptos" panose="020B0004020202020204" pitchFamily="34" charset="0"/>
              <a:buChar char="-"/>
            </a:pPr>
            <a:r>
              <a:rPr lang="en-GB" sz="36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Employee ownership.</a:t>
            </a:r>
            <a:endParaRPr lang="en-GB"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74717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791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8CA0-9F00-4625-9FA3-381839C8A820}"/>
              </a:ext>
            </a:extLst>
          </p:cNvPr>
          <p:cNvSpPr>
            <a:spLocks noGrp="1"/>
          </p:cNvSpPr>
          <p:nvPr>
            <p:ph type="ctrTitle"/>
          </p:nvPr>
        </p:nvSpPr>
        <p:spPr/>
        <p:txBody>
          <a:bodyPr/>
          <a:lstStyle/>
          <a:p>
            <a:r>
              <a:rPr lang="en-GB" dirty="0"/>
              <a:t>Restorative Approaches to Leadership</a:t>
            </a:r>
          </a:p>
        </p:txBody>
      </p:sp>
    </p:spTree>
    <p:extLst>
      <p:ext uri="{BB962C8B-B14F-4D97-AF65-F5344CB8AC3E}">
        <p14:creationId xmlns:p14="http://schemas.microsoft.com/office/powerpoint/2010/main" val="4237171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C089A8-E4AA-A386-F31E-363E336EDC3B}"/>
              </a:ext>
            </a:extLst>
          </p:cNvPr>
          <p:cNvSpPr txBox="1"/>
          <p:nvPr/>
        </p:nvSpPr>
        <p:spPr>
          <a:xfrm>
            <a:off x="1136469" y="1515291"/>
            <a:ext cx="10006148" cy="4133119"/>
          </a:xfrm>
          <a:prstGeom prst="rect">
            <a:avLst/>
          </a:prstGeom>
          <a:noFill/>
        </p:spPr>
        <p:txBody>
          <a:bodyPr wrap="square" rtlCol="0">
            <a:spAutoFit/>
          </a:bodyPr>
          <a:lstStyle/>
          <a:p>
            <a:pPr>
              <a:lnSpc>
                <a:spcPct val="107000"/>
              </a:lnSpc>
              <a:spcAft>
                <a:spcPts val="800"/>
              </a:spcAft>
            </a:pPr>
            <a:r>
              <a:rPr lang="en-GB"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T</a:t>
            </a:r>
            <a:r>
              <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here are a number of ways restorative leadership can be seen at Brightlink:</a:t>
            </a:r>
          </a:p>
          <a:p>
            <a:pPr marL="342900" lvl="0" indent="-342900">
              <a:lnSpc>
                <a:spcPct val="107000"/>
              </a:lnSpc>
              <a:buFont typeface="Aptos" panose="020B0004020202020204" pitchFamily="34" charset="0"/>
              <a:buChar char="-"/>
            </a:pPr>
            <a:r>
              <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Recruitment </a:t>
            </a:r>
          </a:p>
          <a:p>
            <a:pPr marL="342900" lvl="0" indent="-342900">
              <a:lnSpc>
                <a:spcPct val="107000"/>
              </a:lnSpc>
              <a:buFont typeface="Aptos" panose="020B0004020202020204" pitchFamily="34" charset="0"/>
              <a:buChar char="-"/>
            </a:pPr>
            <a:r>
              <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Organisation set up and policy support</a:t>
            </a:r>
          </a:p>
          <a:p>
            <a:pPr marL="342900" lvl="0" indent="-342900">
              <a:lnSpc>
                <a:spcPct val="107000"/>
              </a:lnSpc>
              <a:buFont typeface="Aptos" panose="020B0004020202020204" pitchFamily="34" charset="0"/>
              <a:buChar char="-"/>
            </a:pPr>
            <a:r>
              <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People management</a:t>
            </a:r>
          </a:p>
          <a:p>
            <a:pPr marL="342900" lvl="0" indent="-342900">
              <a:lnSpc>
                <a:spcPct val="107000"/>
              </a:lnSpc>
              <a:buFont typeface="Aptos" panose="020B0004020202020204" pitchFamily="34" charset="0"/>
              <a:buChar char="-"/>
            </a:pPr>
            <a:r>
              <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Language and mindset</a:t>
            </a:r>
          </a:p>
          <a:p>
            <a:pPr marL="342900" lvl="0" indent="-342900">
              <a:lnSpc>
                <a:spcPct val="107000"/>
              </a:lnSpc>
              <a:buFont typeface="Aptos" panose="020B0004020202020204" pitchFamily="34" charset="0"/>
              <a:buChar char="-"/>
            </a:pPr>
            <a:r>
              <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Strategy</a:t>
            </a:r>
          </a:p>
          <a:p>
            <a:pPr marL="342900" lvl="0" indent="-342900">
              <a:lnSpc>
                <a:spcPct val="107000"/>
              </a:lnSpc>
              <a:buFont typeface="Aptos" panose="020B0004020202020204" pitchFamily="34" charset="0"/>
              <a:buChar char="-"/>
            </a:pPr>
            <a:r>
              <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Positive feedback activity</a:t>
            </a:r>
          </a:p>
          <a:p>
            <a:pPr marL="342900" lvl="0" indent="-342900">
              <a:lnSpc>
                <a:spcPct val="107000"/>
              </a:lnSpc>
              <a:buFont typeface="Aptos" panose="020B0004020202020204" pitchFamily="34" charset="0"/>
              <a:buChar char="-"/>
            </a:pPr>
            <a:r>
              <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Needs activity</a:t>
            </a:r>
          </a:p>
          <a:p>
            <a:pPr marL="342900" lvl="0" indent="-342900">
              <a:lnSpc>
                <a:spcPct val="107000"/>
              </a:lnSpc>
              <a:spcAft>
                <a:spcPts val="800"/>
              </a:spcAft>
              <a:buFont typeface="Aptos" panose="020B0004020202020204" pitchFamily="34" charset="0"/>
              <a:buChar char="-"/>
            </a:pPr>
            <a:r>
              <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Meetings</a:t>
            </a:r>
          </a:p>
        </p:txBody>
      </p:sp>
    </p:spTree>
    <p:extLst>
      <p:ext uri="{BB962C8B-B14F-4D97-AF65-F5344CB8AC3E}">
        <p14:creationId xmlns:p14="http://schemas.microsoft.com/office/powerpoint/2010/main" val="1903163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0977B5-1FA8-019C-52B1-BCB8383F9BB4}"/>
              </a:ext>
            </a:extLst>
          </p:cNvPr>
          <p:cNvSpPr txBox="1"/>
          <p:nvPr/>
        </p:nvSpPr>
        <p:spPr>
          <a:xfrm>
            <a:off x="735874" y="640080"/>
            <a:ext cx="10345783" cy="5164684"/>
          </a:xfrm>
          <a:prstGeom prst="rect">
            <a:avLst/>
          </a:prstGeom>
          <a:noFill/>
        </p:spPr>
        <p:txBody>
          <a:bodyPr wrap="square" rtlCol="0">
            <a:spAutoFit/>
          </a:bodyPr>
          <a:lstStyle/>
          <a:p>
            <a:pPr>
              <a:lnSpc>
                <a:spcPct val="107000"/>
              </a:lnSpc>
              <a:spcAft>
                <a:spcPts val="800"/>
              </a:spcAft>
            </a:pPr>
            <a:r>
              <a:rPr lang="en-GB" sz="1400" b="1" dirty="0">
                <a:solidFill>
                  <a:schemeClr val="bg1"/>
                </a:solidFill>
                <a:effectLst/>
                <a:ea typeface="Calibri" panose="020F0502020204030204" pitchFamily="34" charset="0"/>
                <a:cs typeface="Times New Roman" panose="02020603050405020304" pitchFamily="18" charset="0"/>
              </a:rPr>
              <a:t>Brightlink Learning</a:t>
            </a:r>
            <a:endParaRPr lang="en-GB" sz="1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400" b="1" dirty="0">
                <a:solidFill>
                  <a:schemeClr val="bg1"/>
                </a:solidFill>
                <a:effectLst/>
                <a:ea typeface="Calibri" panose="020F0502020204030204" pitchFamily="34" charset="0"/>
                <a:cs typeface="Times New Roman" panose="02020603050405020304" pitchFamily="18" charset="0"/>
              </a:rPr>
              <a:t>Relationship Management Policy &amp; Procedures</a:t>
            </a:r>
            <a:endParaRPr lang="en-GB" sz="1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400" b="1" dirty="0">
                <a:solidFill>
                  <a:schemeClr val="bg1"/>
                </a:solidFill>
                <a:effectLst/>
                <a:ea typeface="Calibri" panose="020F0502020204030204" pitchFamily="34" charset="0"/>
                <a:cs typeface="Times New Roman" panose="02020603050405020304" pitchFamily="18" charset="0"/>
              </a:rPr>
              <a:t>Purpose and Scope of Policy</a:t>
            </a:r>
            <a:endParaRPr lang="en-GB" sz="1400" dirty="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400" dirty="0">
                <a:solidFill>
                  <a:schemeClr val="bg1"/>
                </a:solidFill>
                <a:effectLst/>
                <a:ea typeface="Calibri" panose="020F0502020204030204" pitchFamily="34" charset="0"/>
                <a:cs typeface="Times New Roman" panose="02020603050405020304" pitchFamily="18" charset="0"/>
              </a:rPr>
              <a:t>Brightlink Learning works with associates, consultants, learners, participants and clients, a number of partner organisations, contributors and other stakeholders.  </a:t>
            </a:r>
          </a:p>
          <a:p>
            <a:pPr>
              <a:lnSpc>
                <a:spcPct val="107000"/>
              </a:lnSpc>
              <a:spcAft>
                <a:spcPts val="800"/>
              </a:spcAft>
            </a:pPr>
            <a:r>
              <a:rPr lang="en-GB" sz="1400" dirty="0">
                <a:solidFill>
                  <a:schemeClr val="bg1"/>
                </a:solidFill>
                <a:effectLst/>
                <a:ea typeface="Calibri" panose="020F0502020204030204" pitchFamily="34" charset="0"/>
                <a:cs typeface="Times New Roman" panose="02020603050405020304" pitchFamily="18" charset="0"/>
              </a:rPr>
              <a:t>This document is intended to provide guidance on how best to establish, develop, maintain, manage and if necessary, repair relationships, networks and partnerships in order to ensure that needs and strengths are at the centre of all working.</a:t>
            </a:r>
          </a:p>
          <a:p>
            <a:pPr>
              <a:lnSpc>
                <a:spcPct val="107000"/>
              </a:lnSpc>
              <a:spcAft>
                <a:spcPts val="800"/>
              </a:spcAft>
            </a:pPr>
            <a:r>
              <a:rPr lang="en-GB" sz="1400" dirty="0">
                <a:solidFill>
                  <a:schemeClr val="bg1"/>
                </a:solidFill>
                <a:effectLst/>
                <a:ea typeface="Calibri" panose="020F0502020204030204" pitchFamily="34" charset="0"/>
                <a:cs typeface="Times New Roman" panose="02020603050405020304" pitchFamily="18" charset="0"/>
              </a:rPr>
              <a:t>At all times Brightlink will work in a way which:</a:t>
            </a:r>
          </a:p>
          <a:p>
            <a:pPr marL="342900" lvl="0" indent="-342900" algn="just">
              <a:lnSpc>
                <a:spcPct val="107000"/>
              </a:lnSpc>
              <a:spcAft>
                <a:spcPts val="800"/>
              </a:spcAft>
              <a:buFont typeface="Symbol" panose="05050102010706020507" pitchFamily="18" charset="2"/>
              <a:buChar char=""/>
              <a:tabLst>
                <a:tab pos="685800" algn="l"/>
              </a:tabLst>
            </a:pPr>
            <a:r>
              <a:rPr lang="en-GB" sz="1400" dirty="0">
                <a:solidFill>
                  <a:schemeClr val="bg1"/>
                </a:solidFill>
                <a:effectLst/>
                <a:ea typeface="Calibri" panose="020F0502020204030204" pitchFamily="34" charset="0"/>
                <a:cs typeface="Times New Roman" panose="02020603050405020304" pitchFamily="18" charset="0"/>
              </a:rPr>
              <a:t>places people and relationships at the centre of everything undertaken, working with them rather than for them or to them;</a:t>
            </a:r>
          </a:p>
          <a:p>
            <a:pPr marL="342900" lvl="0" indent="-342900" algn="just">
              <a:lnSpc>
                <a:spcPct val="107000"/>
              </a:lnSpc>
              <a:spcAft>
                <a:spcPts val="800"/>
              </a:spcAft>
              <a:buFont typeface="Symbol" panose="05050102010706020507" pitchFamily="18" charset="2"/>
              <a:buChar char=""/>
              <a:tabLst>
                <a:tab pos="685800" algn="l"/>
              </a:tabLst>
            </a:pPr>
            <a:r>
              <a:rPr lang="en-GB" sz="1400" dirty="0">
                <a:solidFill>
                  <a:schemeClr val="bg1"/>
                </a:solidFill>
                <a:effectLst/>
                <a:ea typeface="Calibri" panose="020F0502020204030204" pitchFamily="34" charset="0"/>
                <a:cs typeface="Times New Roman" panose="02020603050405020304" pitchFamily="18" charset="0"/>
              </a:rPr>
              <a:t>demonstrates and models restorative working;</a:t>
            </a:r>
          </a:p>
          <a:p>
            <a:pPr marL="342900" lvl="0" indent="-342900" algn="just">
              <a:lnSpc>
                <a:spcPct val="107000"/>
              </a:lnSpc>
              <a:spcAft>
                <a:spcPts val="800"/>
              </a:spcAft>
              <a:buFont typeface="Symbol" panose="05050102010706020507" pitchFamily="18" charset="2"/>
              <a:buChar char=""/>
              <a:tabLst>
                <a:tab pos="685800" algn="l"/>
              </a:tabLst>
            </a:pPr>
            <a:r>
              <a:rPr lang="en-GB" sz="1400" dirty="0">
                <a:solidFill>
                  <a:schemeClr val="bg1"/>
                </a:solidFill>
                <a:effectLst/>
                <a:ea typeface="Calibri" panose="020F0502020204030204" pitchFamily="34" charset="0"/>
                <a:cs typeface="Times New Roman" panose="02020603050405020304" pitchFamily="18" charset="0"/>
              </a:rPr>
              <a:t>demonstrates the best of expertise, infrastructure, value, skills and commitment;</a:t>
            </a:r>
          </a:p>
          <a:p>
            <a:pPr marL="342900" lvl="0" indent="-342900" algn="just">
              <a:lnSpc>
                <a:spcPct val="107000"/>
              </a:lnSpc>
              <a:spcAft>
                <a:spcPts val="800"/>
              </a:spcAft>
              <a:buFont typeface="Symbol" panose="05050102010706020507" pitchFamily="18" charset="2"/>
              <a:buChar char=""/>
              <a:tabLst>
                <a:tab pos="685800" algn="l"/>
              </a:tabLst>
            </a:pPr>
            <a:r>
              <a:rPr lang="en-GB" sz="1400" dirty="0">
                <a:solidFill>
                  <a:schemeClr val="bg1"/>
                </a:solidFill>
                <a:effectLst/>
                <a:ea typeface="Calibri" panose="020F0502020204030204" pitchFamily="34" charset="0"/>
                <a:cs typeface="Times New Roman" panose="02020603050405020304" pitchFamily="18" charset="0"/>
              </a:rPr>
              <a:t>utilises and shares the best strengths, assets and skills of each team member;</a:t>
            </a:r>
          </a:p>
          <a:p>
            <a:pPr marL="342900" lvl="0" indent="-342900" algn="just">
              <a:lnSpc>
                <a:spcPct val="107000"/>
              </a:lnSpc>
              <a:spcAft>
                <a:spcPts val="800"/>
              </a:spcAft>
              <a:buFont typeface="Symbol" panose="05050102010706020507" pitchFamily="18" charset="2"/>
              <a:buChar char=""/>
              <a:tabLst>
                <a:tab pos="685800" algn="l"/>
              </a:tabLst>
            </a:pPr>
            <a:r>
              <a:rPr lang="en-GB" sz="1400" dirty="0">
                <a:solidFill>
                  <a:schemeClr val="bg1"/>
                </a:solidFill>
                <a:effectLst/>
                <a:ea typeface="Calibri" panose="020F0502020204030204" pitchFamily="34" charset="0"/>
                <a:cs typeface="Times New Roman" panose="02020603050405020304" pitchFamily="18" charset="0"/>
              </a:rPr>
              <a:t>shares learning;</a:t>
            </a:r>
          </a:p>
          <a:p>
            <a:pPr marL="342900" lvl="0" indent="-342900" algn="just">
              <a:lnSpc>
                <a:spcPct val="107000"/>
              </a:lnSpc>
              <a:spcAft>
                <a:spcPts val="800"/>
              </a:spcAft>
              <a:buFont typeface="Symbol" panose="05050102010706020507" pitchFamily="18" charset="2"/>
              <a:buChar char=""/>
              <a:tabLst>
                <a:tab pos="685800" algn="l"/>
              </a:tabLst>
            </a:pPr>
            <a:r>
              <a:rPr lang="en-GB" sz="1400" dirty="0">
                <a:solidFill>
                  <a:schemeClr val="bg1"/>
                </a:solidFill>
                <a:effectLst/>
                <a:ea typeface="Calibri" panose="020F0502020204030204" pitchFamily="34" charset="0"/>
                <a:cs typeface="Times New Roman" panose="02020603050405020304" pitchFamily="18" charset="0"/>
              </a:rPr>
              <a:t>is based on open, honest and trusting relationships;</a:t>
            </a:r>
          </a:p>
          <a:p>
            <a:pPr marL="342900" lvl="0" indent="-342900" algn="just">
              <a:lnSpc>
                <a:spcPct val="107000"/>
              </a:lnSpc>
              <a:spcAft>
                <a:spcPts val="800"/>
              </a:spcAft>
              <a:buFont typeface="Symbol" panose="05050102010706020507" pitchFamily="18" charset="2"/>
              <a:buChar char=""/>
              <a:tabLst>
                <a:tab pos="685800" algn="l"/>
              </a:tabLst>
            </a:pPr>
            <a:r>
              <a:rPr lang="en-GB" sz="1400" dirty="0">
                <a:solidFill>
                  <a:schemeClr val="bg1"/>
                </a:solidFill>
                <a:effectLst/>
                <a:ea typeface="Calibri" panose="020F0502020204030204" pitchFamily="34" charset="0"/>
                <a:cs typeface="Times New Roman" panose="02020603050405020304" pitchFamily="18" charset="0"/>
              </a:rPr>
              <a:t>is proactive in seeking opportunities for partnership.</a:t>
            </a:r>
          </a:p>
          <a:p>
            <a:pPr>
              <a:lnSpc>
                <a:spcPct val="107000"/>
              </a:lnSpc>
              <a:spcAft>
                <a:spcPts val="800"/>
              </a:spcAft>
            </a:pPr>
            <a:r>
              <a:rPr lang="en-GB" sz="1800" b="1" u="none" strike="noStrike"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0657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close-up of a chart&#10;&#10;Description automatically generated">
            <a:extLst>
              <a:ext uri="{FF2B5EF4-FFF2-40B4-BE49-F238E27FC236}">
                <a16:creationId xmlns:a16="http://schemas.microsoft.com/office/drawing/2014/main" id="{BC243386-D81E-3C7F-5712-148599BE841F}"/>
              </a:ext>
            </a:extLst>
          </p:cNvPr>
          <p:cNvPicPr>
            <a:picLocks noChangeAspect="1"/>
          </p:cNvPicPr>
          <p:nvPr/>
        </p:nvPicPr>
        <p:blipFill rotWithShape="1">
          <a:blip r:embed="rId2">
            <a:extLst>
              <a:ext uri="{28A0092B-C50C-407E-A947-70E740481C1C}">
                <a14:useLocalDpi xmlns:a14="http://schemas.microsoft.com/office/drawing/2010/main" val="0"/>
              </a:ext>
            </a:extLst>
          </a:blip>
          <a:srcRect t="3864"/>
          <a:stretch/>
        </p:blipFill>
        <p:spPr>
          <a:xfrm>
            <a:off x="20" y="1282"/>
            <a:ext cx="12191980" cy="6856718"/>
          </a:xfrm>
          <a:prstGeom prst="rect">
            <a:avLst/>
          </a:prstGeom>
        </p:spPr>
      </p:pic>
    </p:spTree>
    <p:extLst>
      <p:ext uri="{BB962C8B-B14F-4D97-AF65-F5344CB8AC3E}">
        <p14:creationId xmlns:p14="http://schemas.microsoft.com/office/powerpoint/2010/main" val="739696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survey&#10;&#10;Description automatically generated">
            <a:extLst>
              <a:ext uri="{FF2B5EF4-FFF2-40B4-BE49-F238E27FC236}">
                <a16:creationId xmlns:a16="http://schemas.microsoft.com/office/drawing/2014/main" id="{AFF9C2EC-2503-EDEE-B9EE-FD1BEB84F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204" y="643466"/>
            <a:ext cx="8985591" cy="5571067"/>
          </a:xfrm>
          <a:prstGeom prst="rect">
            <a:avLst/>
          </a:prstGeom>
        </p:spPr>
      </p:pic>
    </p:spTree>
    <p:extLst>
      <p:ext uri="{BB962C8B-B14F-4D97-AF65-F5344CB8AC3E}">
        <p14:creationId xmlns:p14="http://schemas.microsoft.com/office/powerpoint/2010/main" val="3583026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CD632E-DB9D-51A1-10F8-46DE81F6C85B}"/>
              </a:ext>
            </a:extLst>
          </p:cNvPr>
          <p:cNvSpPr txBox="1"/>
          <p:nvPr/>
        </p:nvSpPr>
        <p:spPr>
          <a:xfrm>
            <a:off x="1046922" y="1232452"/>
            <a:ext cx="9846365" cy="3662541"/>
          </a:xfrm>
          <a:prstGeom prst="rect">
            <a:avLst/>
          </a:prstGeom>
          <a:noFill/>
        </p:spPr>
        <p:txBody>
          <a:bodyPr wrap="square" rtlCol="0">
            <a:spAutoFit/>
          </a:bodyPr>
          <a:lstStyle/>
          <a:p>
            <a:r>
              <a:rPr lang="en-GB" sz="6000" b="1" dirty="0">
                <a:solidFill>
                  <a:schemeClr val="bg1"/>
                </a:solidFill>
                <a:latin typeface="Brush Script MT" panose="03060802040406070304" pitchFamily="66" charset="0"/>
              </a:rPr>
              <a:t>“ If you’re not modelling what you teach, you’re teaching something else.”</a:t>
            </a:r>
          </a:p>
          <a:p>
            <a:endParaRPr lang="en-GB" sz="6000" b="1" dirty="0">
              <a:solidFill>
                <a:schemeClr val="bg1"/>
              </a:solidFill>
              <a:latin typeface="Brush Script MT" panose="03060802040406070304" pitchFamily="66" charset="0"/>
            </a:endParaRPr>
          </a:p>
          <a:p>
            <a:r>
              <a:rPr lang="en-GB" sz="2800" b="1" dirty="0">
                <a:solidFill>
                  <a:schemeClr val="bg1"/>
                </a:solidFill>
              </a:rPr>
              <a:t>Belinda Hopkins</a:t>
            </a:r>
          </a:p>
          <a:p>
            <a:endParaRPr lang="en-GB" sz="2400" b="1" dirty="0">
              <a:latin typeface="Agency FB" panose="020B0503020202020204" pitchFamily="34" charset="0"/>
            </a:endParaRPr>
          </a:p>
        </p:txBody>
      </p:sp>
    </p:spTree>
    <p:extLst>
      <p:ext uri="{BB962C8B-B14F-4D97-AF65-F5344CB8AC3E}">
        <p14:creationId xmlns:p14="http://schemas.microsoft.com/office/powerpoint/2010/main" val="168115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15" name="Freeform: Shape 14">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Picture 2" descr="A group of people sitting in a circle&#10;&#10;Description automatically generated">
            <a:extLst>
              <a:ext uri="{FF2B5EF4-FFF2-40B4-BE49-F238E27FC236}">
                <a16:creationId xmlns:a16="http://schemas.microsoft.com/office/drawing/2014/main" id="{2DD14CF8-342D-5989-0CC8-FA7119EF3C21}"/>
              </a:ext>
            </a:extLst>
          </p:cNvPr>
          <p:cNvPicPr>
            <a:picLocks noChangeAspect="1"/>
          </p:cNvPicPr>
          <p:nvPr/>
        </p:nvPicPr>
        <p:blipFill rotWithShape="1">
          <a:blip r:embed="rId2">
            <a:extLst>
              <a:ext uri="{28A0092B-C50C-407E-A947-70E740481C1C}">
                <a14:useLocalDpi xmlns:a14="http://schemas.microsoft.com/office/drawing/2010/main" val="0"/>
              </a:ext>
            </a:extLst>
          </a:blip>
          <a:srcRect t="5454" b="22714"/>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14" name="Freeform: Shape 13">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09160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D884-0464-366E-4B52-C650E0FB4A20}"/>
              </a:ext>
            </a:extLst>
          </p:cNvPr>
          <p:cNvSpPr txBox="1"/>
          <p:nvPr/>
        </p:nvSpPr>
        <p:spPr>
          <a:xfrm>
            <a:off x="954157" y="1192696"/>
            <a:ext cx="10389704" cy="3477875"/>
          </a:xfrm>
          <a:prstGeom prst="rect">
            <a:avLst/>
          </a:prstGeom>
          <a:noFill/>
        </p:spPr>
        <p:txBody>
          <a:bodyPr wrap="square" rtlCol="0">
            <a:spAutoFit/>
          </a:bodyPr>
          <a:lstStyle/>
          <a:p>
            <a:pPr algn="ctr"/>
            <a:r>
              <a:rPr lang="en-GB" sz="2000" dirty="0">
                <a:solidFill>
                  <a:schemeClr val="bg1"/>
                </a:solidFill>
              </a:rPr>
              <a:t>Agenda</a:t>
            </a:r>
          </a:p>
          <a:p>
            <a:pPr algn="ctr"/>
            <a:endParaRPr lang="en-GB" sz="2000" dirty="0">
              <a:solidFill>
                <a:schemeClr val="bg1"/>
              </a:solidFill>
            </a:endParaRPr>
          </a:p>
          <a:p>
            <a:pPr algn="ctr"/>
            <a:endParaRPr lang="en-GB" sz="2000" dirty="0">
              <a:solidFill>
                <a:schemeClr val="bg1"/>
              </a:solidFill>
            </a:endParaRPr>
          </a:p>
          <a:p>
            <a:pPr marL="342900" indent="-342900">
              <a:buAutoNum type="arabicPeriod"/>
            </a:pPr>
            <a:r>
              <a:rPr lang="en-GB" sz="2000" dirty="0">
                <a:solidFill>
                  <a:schemeClr val="bg1"/>
                </a:solidFill>
              </a:rPr>
              <a:t>Check in. </a:t>
            </a:r>
          </a:p>
          <a:p>
            <a:pPr marL="285750" indent="-285750">
              <a:buFontTx/>
              <a:buChar char="-"/>
            </a:pPr>
            <a:r>
              <a:rPr lang="en-GB" sz="2000" dirty="0">
                <a:solidFill>
                  <a:schemeClr val="bg1"/>
                </a:solidFill>
              </a:rPr>
              <a:t>How you are. </a:t>
            </a:r>
          </a:p>
          <a:p>
            <a:pPr marL="285750" indent="-285750">
              <a:buFontTx/>
              <a:buChar char="-"/>
            </a:pPr>
            <a:r>
              <a:rPr lang="en-GB" sz="2000" dirty="0">
                <a:solidFill>
                  <a:schemeClr val="bg1"/>
                </a:solidFill>
              </a:rPr>
              <a:t>Something you’re celebrating/ what’s going well at work at the moment?</a:t>
            </a:r>
          </a:p>
          <a:p>
            <a:r>
              <a:rPr lang="en-GB" sz="2000" dirty="0">
                <a:solidFill>
                  <a:schemeClr val="bg1"/>
                </a:solidFill>
              </a:rPr>
              <a:t>2. Agenda items. </a:t>
            </a:r>
          </a:p>
          <a:p>
            <a:r>
              <a:rPr lang="en-GB" sz="2000" dirty="0">
                <a:solidFill>
                  <a:schemeClr val="bg1"/>
                </a:solidFill>
              </a:rPr>
              <a:t>3. Check out. </a:t>
            </a:r>
          </a:p>
          <a:p>
            <a:pPr marL="285750" indent="-285750">
              <a:buFontTx/>
              <a:buChar char="-"/>
            </a:pPr>
            <a:r>
              <a:rPr lang="en-GB" sz="2000" dirty="0">
                <a:solidFill>
                  <a:schemeClr val="bg1"/>
                </a:solidFill>
              </a:rPr>
              <a:t>Your most important action from today/ the first action from the meeting you’ll do when you leave today.</a:t>
            </a:r>
          </a:p>
          <a:p>
            <a:pPr marL="285750" indent="-285750">
              <a:buFontTx/>
              <a:buChar char="-"/>
            </a:pPr>
            <a:r>
              <a:rPr lang="en-GB" sz="2000" dirty="0">
                <a:solidFill>
                  <a:schemeClr val="bg1"/>
                </a:solidFill>
              </a:rPr>
              <a:t>Something you’re looking forward to. </a:t>
            </a:r>
          </a:p>
        </p:txBody>
      </p:sp>
    </p:spTree>
    <p:extLst>
      <p:ext uri="{BB962C8B-B14F-4D97-AF65-F5344CB8AC3E}">
        <p14:creationId xmlns:p14="http://schemas.microsoft.com/office/powerpoint/2010/main" val="1034908877"/>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FFC000"/>
      </a:dk2>
      <a:lt2>
        <a:srgbClr val="FFFF00"/>
      </a:lt2>
      <a:accent1>
        <a:srgbClr val="2DACD9"/>
      </a:accent1>
      <a:accent2>
        <a:srgbClr val="AFA077"/>
      </a:accent2>
      <a:accent3>
        <a:srgbClr val="A1A77E"/>
      </a:accent3>
      <a:accent4>
        <a:srgbClr val="8CAA74"/>
      </a:accent4>
      <a:accent5>
        <a:srgbClr val="82AC81"/>
      </a:accent5>
      <a:accent6>
        <a:srgbClr val="77AE8D"/>
      </a:accent6>
      <a:hlink>
        <a:srgbClr val="5E899D"/>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1bfd2c-19cd-4c87-abdb-468ab5e2ce18" xsi:nil="true"/>
    <lcf76f155ced4ddcb4097134ff3c332f xmlns="8490bb1d-893c-4975-a0ac-a3e23983a9ca">
      <Terms xmlns="http://schemas.microsoft.com/office/infopath/2007/PartnerControls"/>
    </lcf76f155ced4ddcb4097134ff3c332f>
    <Area xmlns="8490bb1d-893c-4975-a0ac-a3e23983a9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C1179E3D2BB0468E11B3DD36D5DBFE" ma:contentTypeVersion="10" ma:contentTypeDescription="Create a new document." ma:contentTypeScope="" ma:versionID="bc3e99e3fe2edf41c206e21249d070ae">
  <xsd:schema xmlns:xsd="http://www.w3.org/2001/XMLSchema" xmlns:xs="http://www.w3.org/2001/XMLSchema" xmlns:p="http://schemas.microsoft.com/office/2006/metadata/properties" xmlns:ns2="8490bb1d-893c-4975-a0ac-a3e23983a9ca" xmlns:ns3="fd1bfd2c-19cd-4c87-abdb-468ab5e2ce18" targetNamespace="http://schemas.microsoft.com/office/2006/metadata/properties" ma:root="true" ma:fieldsID="c0685d6fb4c498b93c59b92393864dea" ns2:_="" ns3:_="">
    <xsd:import namespace="8490bb1d-893c-4975-a0ac-a3e23983a9ca"/>
    <xsd:import namespace="fd1bfd2c-19cd-4c87-abdb-468ab5e2ce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0bb1d-893c-4975-a0ac-a3e23983a9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f3d3e1e-ee02-434e-a242-ebaced932601"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Area" ma:index="17" nillable="true" ma:displayName="Area" ma:format="Dropdown" ma:internalName="Area">
      <xsd:simpleType>
        <xsd:restriction base="dms:Choice">
          <xsd:enumeration value="SQE"/>
          <xsd:enumeration value="SQE Apprenticeships"/>
          <xsd:enumeration value="CPQ"/>
          <xsd:enumeration value="Welsh Legal Apprenticeships"/>
          <xsd:enumeration value="General"/>
        </xsd:restriction>
      </xsd:simpleType>
    </xsd:element>
  </xsd:schema>
  <xsd:schema xmlns:xsd="http://www.w3.org/2001/XMLSchema" xmlns:xs="http://www.w3.org/2001/XMLSchema" xmlns:dms="http://schemas.microsoft.com/office/2006/documentManagement/types" xmlns:pc="http://schemas.microsoft.com/office/infopath/2007/PartnerControls" targetNamespace="fd1bfd2c-19cd-4c87-abdb-468ab5e2ce1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0376c0d-71dd-453d-b629-1890e31e6082}" ma:internalName="TaxCatchAll" ma:showField="CatchAllData" ma:web="fd1bfd2c-19cd-4c87-abdb-468ab5e2ce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CB594F-E96B-48ED-A4F6-6E792ACC6E65}">
  <ds:schemaRefs>
    <ds:schemaRef ds:uri="http://purl.org/dc/elements/1.1/"/>
    <ds:schemaRef ds:uri="fd1bfd2c-19cd-4c87-abdb-468ab5e2ce18"/>
    <ds:schemaRef ds:uri="http://purl.org/dc/dcmitype/"/>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8490bb1d-893c-4975-a0ac-a3e23983a9ca"/>
    <ds:schemaRef ds:uri="http://purl.org/dc/terms/"/>
  </ds:schemaRefs>
</ds:datastoreItem>
</file>

<file path=customXml/itemProps2.xml><?xml version="1.0" encoding="utf-8"?>
<ds:datastoreItem xmlns:ds="http://schemas.openxmlformats.org/officeDocument/2006/customXml" ds:itemID="{2FE576D5-4482-479C-952B-5957EF61A5BF}">
  <ds:schemaRefs>
    <ds:schemaRef ds:uri="http://schemas.microsoft.com/sharepoint/v3/contenttype/forms"/>
  </ds:schemaRefs>
</ds:datastoreItem>
</file>

<file path=customXml/itemProps3.xml><?xml version="1.0" encoding="utf-8"?>
<ds:datastoreItem xmlns:ds="http://schemas.openxmlformats.org/officeDocument/2006/customXml" ds:itemID="{FDFD6E73-DCAC-4318-9302-45E79F601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90bb1d-893c-4975-a0ac-a3e23983a9ca"/>
    <ds:schemaRef ds:uri="fd1bfd2c-19cd-4c87-abdb-468ab5e2ce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777</TotalTime>
  <Words>387</Words>
  <Application>Microsoft Office PowerPoint</Application>
  <PresentationFormat>Widescreen</PresentationFormat>
  <Paragraphs>84</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Meiryo</vt:lpstr>
      <vt:lpstr>Agency FB</vt:lpstr>
      <vt:lpstr>Aptos</vt:lpstr>
      <vt:lpstr>Arial</vt:lpstr>
      <vt:lpstr>Brush Script MT</vt:lpstr>
      <vt:lpstr>Calibri</vt:lpstr>
      <vt:lpstr>Century Gothic</vt:lpstr>
      <vt:lpstr>Symbol</vt:lpstr>
      <vt:lpstr>Office Theme</vt:lpstr>
      <vt:lpstr>PowerPoint Presentation</vt:lpstr>
      <vt:lpstr>Restorative Approaches to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baldry</dc:creator>
  <cp:lastModifiedBy>Lorna Baldry</cp:lastModifiedBy>
  <cp:revision>7</cp:revision>
  <dcterms:created xsi:type="dcterms:W3CDTF">2019-09-04T20:09:34Z</dcterms:created>
  <dcterms:modified xsi:type="dcterms:W3CDTF">2024-05-09T08:07:27Z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0x01010008C1179E3D2BB0468E11B3DD36D5DBFE</vt:lpwstr>
  </property>
  <property fmtid="{D5CDD505-2E9C-101B-9397-08002B2CF9AE}" pid="3" name="Order">
    <vt:r8>11000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